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4"/>
  </p:sldMasterIdLst>
  <p:notesMasterIdLst>
    <p:notesMasterId r:id="rId69"/>
  </p:notesMasterIdLst>
  <p:sldIdLst>
    <p:sldId id="338" r:id="rId5"/>
    <p:sldId id="339" r:id="rId6"/>
    <p:sldId id="341" r:id="rId7"/>
    <p:sldId id="280" r:id="rId8"/>
    <p:sldId id="350" r:id="rId9"/>
    <p:sldId id="361" r:id="rId10"/>
    <p:sldId id="357" r:id="rId11"/>
    <p:sldId id="342" r:id="rId12"/>
    <p:sldId id="376" r:id="rId13"/>
    <p:sldId id="377" r:id="rId14"/>
    <p:sldId id="273" r:id="rId15"/>
    <p:sldId id="378" r:id="rId16"/>
    <p:sldId id="425" r:id="rId17"/>
    <p:sldId id="379" r:id="rId18"/>
    <p:sldId id="343" r:id="rId19"/>
    <p:sldId id="380" r:id="rId20"/>
    <p:sldId id="381" r:id="rId21"/>
    <p:sldId id="278" r:id="rId22"/>
    <p:sldId id="279" r:id="rId23"/>
    <p:sldId id="382" r:id="rId24"/>
    <p:sldId id="383" r:id="rId25"/>
    <p:sldId id="283" r:id="rId26"/>
    <p:sldId id="384" r:id="rId27"/>
    <p:sldId id="385" r:id="rId28"/>
    <p:sldId id="335" r:id="rId29"/>
    <p:sldId id="386" r:id="rId30"/>
    <p:sldId id="344" r:id="rId31"/>
    <p:sldId id="298" r:id="rId32"/>
    <p:sldId id="299" r:id="rId33"/>
    <p:sldId id="300" r:id="rId34"/>
    <p:sldId id="301" r:id="rId35"/>
    <p:sldId id="302" r:id="rId36"/>
    <p:sldId id="303" r:id="rId37"/>
    <p:sldId id="387" r:id="rId38"/>
    <p:sldId id="305" r:id="rId39"/>
    <p:sldId id="306" r:id="rId40"/>
    <p:sldId id="307" r:id="rId41"/>
    <p:sldId id="308" r:id="rId42"/>
    <p:sldId id="310" r:id="rId43"/>
    <p:sldId id="311" r:id="rId44"/>
    <p:sldId id="309" r:id="rId45"/>
    <p:sldId id="312" r:id="rId46"/>
    <p:sldId id="313" r:id="rId47"/>
    <p:sldId id="388" r:id="rId48"/>
    <p:sldId id="345" r:id="rId49"/>
    <p:sldId id="287" r:id="rId50"/>
    <p:sldId id="288" r:id="rId51"/>
    <p:sldId id="289" r:id="rId52"/>
    <p:sldId id="290" r:id="rId53"/>
    <p:sldId id="291" r:id="rId54"/>
    <p:sldId id="292" r:id="rId55"/>
    <p:sldId id="293" r:id="rId56"/>
    <p:sldId id="294" r:id="rId57"/>
    <p:sldId id="295" r:id="rId58"/>
    <p:sldId id="389" r:id="rId59"/>
    <p:sldId id="423" r:id="rId60"/>
    <p:sldId id="362" r:id="rId61"/>
    <p:sldId id="316" r:id="rId62"/>
    <p:sldId id="317" r:id="rId63"/>
    <p:sldId id="318" r:id="rId64"/>
    <p:sldId id="319" r:id="rId65"/>
    <p:sldId id="346" r:id="rId66"/>
    <p:sldId id="424" r:id="rId67"/>
    <p:sldId id="340"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DeHart" initials="SPD" lastIdx="12" clrIdx="0">
    <p:extLst>
      <p:ext uri="{19B8F6BF-5375-455C-9EA6-DF929625EA0E}">
        <p15:presenceInfo xmlns:p15="http://schemas.microsoft.com/office/powerpoint/2012/main" userId="Stephanie DeHa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31C"/>
    <a:srgbClr val="D828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5446" autoAdjust="0"/>
  </p:normalViewPr>
  <p:slideViewPr>
    <p:cSldViewPr snapToGrid="0">
      <p:cViewPr varScale="1">
        <p:scale>
          <a:sx n="64" d="100"/>
          <a:sy n="64" d="100"/>
        </p:scale>
        <p:origin x="1426" y="58"/>
      </p:cViewPr>
      <p:guideLst/>
    </p:cSldViewPr>
  </p:slideViewPr>
  <p:notesTextViewPr>
    <p:cViewPr>
      <p:scale>
        <a:sx n="100" d="100"/>
        <a:sy n="100" d="100"/>
      </p:scale>
      <p:origin x="0" y="0"/>
    </p:cViewPr>
  </p:notesTextViewPr>
  <p:notesViewPr>
    <p:cSldViewPr snapToGrid="0">
      <p:cViewPr varScale="1">
        <p:scale>
          <a:sx n="50" d="100"/>
          <a:sy n="50" d="100"/>
        </p:scale>
        <p:origin x="2588"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Hart, Stephanie" userId="69486e51-f5a3-47fa-a1e8-d600d3da159f" providerId="ADAL" clId="{F705F6AA-914E-4E58-AAFF-10215F18B9BE}"/>
    <pc:docChg chg="undo custSel addSld delSld modSld sldOrd delMainMaster modMainMaster">
      <pc:chgData name="DeHart, Stephanie" userId="69486e51-f5a3-47fa-a1e8-d600d3da159f" providerId="ADAL" clId="{F705F6AA-914E-4E58-AAFF-10215F18B9BE}" dt="2025-06-02T14:19:50.602" v="1328" actId="20577"/>
      <pc:docMkLst>
        <pc:docMk/>
      </pc:docMkLst>
      <pc:sldChg chg="modSp mod">
        <pc:chgData name="DeHart, Stephanie" userId="69486e51-f5a3-47fa-a1e8-d600d3da159f" providerId="ADAL" clId="{F705F6AA-914E-4E58-AAFF-10215F18B9BE}" dt="2025-06-02T02:59:16.139" v="410" actId="1036"/>
        <pc:sldMkLst>
          <pc:docMk/>
          <pc:sldMk cId="3392686265" sldId="273"/>
        </pc:sldMkLst>
        <pc:picChg chg="mod">
          <ac:chgData name="DeHart, Stephanie" userId="69486e51-f5a3-47fa-a1e8-d600d3da159f" providerId="ADAL" clId="{F705F6AA-914E-4E58-AAFF-10215F18B9BE}" dt="2025-06-02T02:59:16.139" v="410" actId="1036"/>
          <ac:picMkLst>
            <pc:docMk/>
            <pc:sldMk cId="3392686265" sldId="273"/>
            <ac:picMk id="3" creationId="{6DC84DD2-E452-9767-AE7F-80BDFFCFB895}"/>
          </ac:picMkLst>
        </pc:picChg>
      </pc:sldChg>
      <pc:sldChg chg="modSp modAnim">
        <pc:chgData name="DeHart, Stephanie" userId="69486e51-f5a3-47fa-a1e8-d600d3da159f" providerId="ADAL" clId="{F705F6AA-914E-4E58-AAFF-10215F18B9BE}" dt="2025-06-02T04:16:14.992" v="1292"/>
        <pc:sldMkLst>
          <pc:docMk/>
          <pc:sldMk cId="2291034285" sldId="278"/>
        </pc:sldMkLst>
        <pc:spChg chg="mod">
          <ac:chgData name="DeHart, Stephanie" userId="69486e51-f5a3-47fa-a1e8-d600d3da159f" providerId="ADAL" clId="{F705F6AA-914E-4E58-AAFF-10215F18B9BE}" dt="2025-06-02T04:15:06.326" v="1280" actId="113"/>
          <ac:spMkLst>
            <pc:docMk/>
            <pc:sldMk cId="2291034285" sldId="278"/>
            <ac:spMk id="2" creationId="{00000000-0000-0000-0000-000000000000}"/>
          </ac:spMkLst>
        </pc:spChg>
      </pc:sldChg>
      <pc:sldChg chg="addSp modSp mod modAnim">
        <pc:chgData name="DeHart, Stephanie" userId="69486e51-f5a3-47fa-a1e8-d600d3da159f" providerId="ADAL" clId="{F705F6AA-914E-4E58-AAFF-10215F18B9BE}" dt="2025-06-02T04:17:38.354" v="1302" actId="1035"/>
        <pc:sldMkLst>
          <pc:docMk/>
          <pc:sldMk cId="3117841895" sldId="279"/>
        </pc:sldMkLst>
        <pc:spChg chg="mod">
          <ac:chgData name="DeHart, Stephanie" userId="69486e51-f5a3-47fa-a1e8-d600d3da159f" providerId="ADAL" clId="{F705F6AA-914E-4E58-AAFF-10215F18B9BE}" dt="2025-06-02T04:17:18.647" v="1295" actId="164"/>
          <ac:spMkLst>
            <pc:docMk/>
            <pc:sldMk cId="3117841895" sldId="279"/>
            <ac:spMk id="16" creationId="{00000000-0000-0000-0000-000000000000}"/>
          </ac:spMkLst>
        </pc:spChg>
        <pc:spChg chg="mod">
          <ac:chgData name="DeHart, Stephanie" userId="69486e51-f5a3-47fa-a1e8-d600d3da159f" providerId="ADAL" clId="{F705F6AA-914E-4E58-AAFF-10215F18B9BE}" dt="2025-06-02T04:17:18.647" v="1295" actId="164"/>
          <ac:spMkLst>
            <pc:docMk/>
            <pc:sldMk cId="3117841895" sldId="279"/>
            <ac:spMk id="18" creationId="{00000000-0000-0000-0000-000000000000}"/>
          </ac:spMkLst>
        </pc:spChg>
        <pc:spChg chg="mod">
          <ac:chgData name="DeHart, Stephanie" userId="69486e51-f5a3-47fa-a1e8-d600d3da159f" providerId="ADAL" clId="{F705F6AA-914E-4E58-AAFF-10215F18B9BE}" dt="2025-06-02T04:17:38.354" v="1302" actId="1035"/>
          <ac:spMkLst>
            <pc:docMk/>
            <pc:sldMk cId="3117841895" sldId="279"/>
            <ac:spMk id="35" creationId="{00000000-0000-0000-0000-000000000000}"/>
          </ac:spMkLst>
        </pc:spChg>
        <pc:spChg chg="mod">
          <ac:chgData name="DeHart, Stephanie" userId="69486e51-f5a3-47fa-a1e8-d600d3da159f" providerId="ADAL" clId="{F705F6AA-914E-4E58-AAFF-10215F18B9BE}" dt="2025-06-02T04:17:38.354" v="1302" actId="1035"/>
          <ac:spMkLst>
            <pc:docMk/>
            <pc:sldMk cId="3117841895" sldId="279"/>
            <ac:spMk id="36" creationId="{00000000-0000-0000-0000-000000000000}"/>
          </ac:spMkLst>
        </pc:spChg>
        <pc:spChg chg="mod">
          <ac:chgData name="DeHart, Stephanie" userId="69486e51-f5a3-47fa-a1e8-d600d3da159f" providerId="ADAL" clId="{F705F6AA-914E-4E58-AAFF-10215F18B9BE}" dt="2025-06-02T04:17:18.647" v="1295" actId="164"/>
          <ac:spMkLst>
            <pc:docMk/>
            <pc:sldMk cId="3117841895" sldId="279"/>
            <ac:spMk id="38" creationId="{00000000-0000-0000-0000-000000000000}"/>
          </ac:spMkLst>
        </pc:spChg>
        <pc:spChg chg="mod">
          <ac:chgData name="DeHart, Stephanie" userId="69486e51-f5a3-47fa-a1e8-d600d3da159f" providerId="ADAL" clId="{F705F6AA-914E-4E58-AAFF-10215F18B9BE}" dt="2025-06-02T04:17:18.647" v="1295" actId="164"/>
          <ac:spMkLst>
            <pc:docMk/>
            <pc:sldMk cId="3117841895" sldId="279"/>
            <ac:spMk id="39" creationId="{00000000-0000-0000-0000-000000000000}"/>
          </ac:spMkLst>
        </pc:spChg>
        <pc:spChg chg="mod">
          <ac:chgData name="DeHart, Stephanie" userId="69486e51-f5a3-47fa-a1e8-d600d3da159f" providerId="ADAL" clId="{F705F6AA-914E-4E58-AAFF-10215F18B9BE}" dt="2025-06-02T04:17:18.647" v="1295" actId="164"/>
          <ac:spMkLst>
            <pc:docMk/>
            <pc:sldMk cId="3117841895" sldId="279"/>
            <ac:spMk id="40" creationId="{00000000-0000-0000-0000-000000000000}"/>
          </ac:spMkLst>
        </pc:spChg>
        <pc:spChg chg="mod">
          <ac:chgData name="DeHart, Stephanie" userId="69486e51-f5a3-47fa-a1e8-d600d3da159f" providerId="ADAL" clId="{F705F6AA-914E-4E58-AAFF-10215F18B9BE}" dt="2025-06-02T04:17:18.647" v="1295" actId="164"/>
          <ac:spMkLst>
            <pc:docMk/>
            <pc:sldMk cId="3117841895" sldId="279"/>
            <ac:spMk id="41" creationId="{00000000-0000-0000-0000-000000000000}"/>
          </ac:spMkLst>
        </pc:spChg>
        <pc:spChg chg="mod">
          <ac:chgData name="DeHart, Stephanie" userId="69486e51-f5a3-47fa-a1e8-d600d3da159f" providerId="ADAL" clId="{F705F6AA-914E-4E58-AAFF-10215F18B9BE}" dt="2025-06-02T04:17:18.647" v="1295" actId="164"/>
          <ac:spMkLst>
            <pc:docMk/>
            <pc:sldMk cId="3117841895" sldId="279"/>
            <ac:spMk id="42" creationId="{00000000-0000-0000-0000-000000000000}"/>
          </ac:spMkLst>
        </pc:spChg>
        <pc:spChg chg="mod">
          <ac:chgData name="DeHart, Stephanie" userId="69486e51-f5a3-47fa-a1e8-d600d3da159f" providerId="ADAL" clId="{F705F6AA-914E-4E58-AAFF-10215F18B9BE}" dt="2025-06-02T04:17:18.647" v="1295" actId="164"/>
          <ac:spMkLst>
            <pc:docMk/>
            <pc:sldMk cId="3117841895" sldId="279"/>
            <ac:spMk id="43" creationId="{00000000-0000-0000-0000-000000000000}"/>
          </ac:spMkLst>
        </pc:spChg>
        <pc:grpChg chg="add mod">
          <ac:chgData name="DeHart, Stephanie" userId="69486e51-f5a3-47fa-a1e8-d600d3da159f" providerId="ADAL" clId="{F705F6AA-914E-4E58-AAFF-10215F18B9BE}" dt="2025-06-02T04:17:18.647" v="1295" actId="164"/>
          <ac:grpSpMkLst>
            <pc:docMk/>
            <pc:sldMk cId="3117841895" sldId="279"/>
            <ac:grpSpMk id="6" creationId="{365EFB46-AA6A-44C2-B884-9E7A5ADA6FCA}"/>
          </ac:grpSpMkLst>
        </pc:grpChg>
        <pc:picChg chg="mod">
          <ac:chgData name="DeHart, Stephanie" userId="69486e51-f5a3-47fa-a1e8-d600d3da159f" providerId="ADAL" clId="{F705F6AA-914E-4E58-AAFF-10215F18B9BE}" dt="2025-06-02T04:17:18.647" v="1295" actId="164"/>
          <ac:picMkLst>
            <pc:docMk/>
            <pc:sldMk cId="3117841895" sldId="279"/>
            <ac:picMk id="13" creationId="{00000000-0000-0000-0000-000000000000}"/>
          </ac:picMkLst>
        </pc:picChg>
        <pc:cxnChg chg="mod">
          <ac:chgData name="DeHart, Stephanie" userId="69486e51-f5a3-47fa-a1e8-d600d3da159f" providerId="ADAL" clId="{F705F6AA-914E-4E58-AAFF-10215F18B9BE}" dt="2025-06-02T04:17:18.647" v="1295" actId="164"/>
          <ac:cxnSpMkLst>
            <pc:docMk/>
            <pc:sldMk cId="3117841895" sldId="279"/>
            <ac:cxnSpMk id="15" creationId="{00000000-0000-0000-0000-000000000000}"/>
          </ac:cxnSpMkLst>
        </pc:cxnChg>
        <pc:cxnChg chg="mod">
          <ac:chgData name="DeHart, Stephanie" userId="69486e51-f5a3-47fa-a1e8-d600d3da159f" providerId="ADAL" clId="{F705F6AA-914E-4E58-AAFF-10215F18B9BE}" dt="2025-06-02T04:17:18.647" v="1295" actId="164"/>
          <ac:cxnSpMkLst>
            <pc:docMk/>
            <pc:sldMk cId="3117841895" sldId="279"/>
            <ac:cxnSpMk id="27" creationId="{00000000-0000-0000-0000-000000000000}"/>
          </ac:cxnSpMkLst>
        </pc:cxnChg>
        <pc:cxnChg chg="mod">
          <ac:chgData name="DeHart, Stephanie" userId="69486e51-f5a3-47fa-a1e8-d600d3da159f" providerId="ADAL" clId="{F705F6AA-914E-4E58-AAFF-10215F18B9BE}" dt="2025-06-02T04:17:18.647" v="1295" actId="164"/>
          <ac:cxnSpMkLst>
            <pc:docMk/>
            <pc:sldMk cId="3117841895" sldId="279"/>
            <ac:cxnSpMk id="28" creationId="{00000000-0000-0000-0000-000000000000}"/>
          </ac:cxnSpMkLst>
        </pc:cxnChg>
        <pc:cxnChg chg="mod">
          <ac:chgData name="DeHart, Stephanie" userId="69486e51-f5a3-47fa-a1e8-d600d3da159f" providerId="ADAL" clId="{F705F6AA-914E-4E58-AAFF-10215F18B9BE}" dt="2025-06-02T04:17:18.647" v="1295" actId="164"/>
          <ac:cxnSpMkLst>
            <pc:docMk/>
            <pc:sldMk cId="3117841895" sldId="279"/>
            <ac:cxnSpMk id="32" creationId="{00000000-0000-0000-0000-000000000000}"/>
          </ac:cxnSpMkLst>
        </pc:cxnChg>
      </pc:sldChg>
      <pc:sldChg chg="addSp delSp modSp add mod modNotesTx">
        <pc:chgData name="DeHart, Stephanie" userId="69486e51-f5a3-47fa-a1e8-d600d3da159f" providerId="ADAL" clId="{F705F6AA-914E-4E58-AAFF-10215F18B9BE}" dt="2025-06-02T02:54:05.857" v="372" actId="167"/>
        <pc:sldMkLst>
          <pc:docMk/>
          <pc:sldMk cId="3809622309" sldId="280"/>
        </pc:sldMkLst>
        <pc:spChg chg="mod ord">
          <ac:chgData name="DeHart, Stephanie" userId="69486e51-f5a3-47fa-a1e8-d600d3da159f" providerId="ADAL" clId="{F705F6AA-914E-4E58-AAFF-10215F18B9BE}" dt="2025-06-02T02:54:05.857" v="372" actId="167"/>
          <ac:spMkLst>
            <pc:docMk/>
            <pc:sldMk cId="3809622309" sldId="280"/>
            <ac:spMk id="2" creationId="{96E63C37-E7B1-4705-B3D6-46B37FDA89A9}"/>
          </ac:spMkLst>
        </pc:spChg>
        <pc:spChg chg="add mod">
          <ac:chgData name="DeHart, Stephanie" userId="69486e51-f5a3-47fa-a1e8-d600d3da159f" providerId="ADAL" clId="{F705F6AA-914E-4E58-AAFF-10215F18B9BE}" dt="2025-06-02T02:49:20.116" v="31" actId="1036"/>
          <ac:spMkLst>
            <pc:docMk/>
            <pc:sldMk cId="3809622309" sldId="280"/>
            <ac:spMk id="8" creationId="{44F52E81-A191-41D4-876E-A9F9853E2078}"/>
          </ac:spMkLst>
        </pc:spChg>
        <pc:spChg chg="del">
          <ac:chgData name="DeHart, Stephanie" userId="69486e51-f5a3-47fa-a1e8-d600d3da159f" providerId="ADAL" clId="{F705F6AA-914E-4E58-AAFF-10215F18B9BE}" dt="2025-06-02T02:49:09.345" v="28" actId="478"/>
          <ac:spMkLst>
            <pc:docMk/>
            <pc:sldMk cId="3809622309" sldId="280"/>
            <ac:spMk id="9" creationId="{DC7137E2-3B8F-40B2-BABA-67AD822FE8BC}"/>
          </ac:spMkLst>
        </pc:spChg>
        <pc:spChg chg="add mod">
          <ac:chgData name="DeHart, Stephanie" userId="69486e51-f5a3-47fa-a1e8-d600d3da159f" providerId="ADAL" clId="{F705F6AA-914E-4E58-AAFF-10215F18B9BE}" dt="2025-06-02T02:49:20.116" v="31" actId="1036"/>
          <ac:spMkLst>
            <pc:docMk/>
            <pc:sldMk cId="3809622309" sldId="280"/>
            <ac:spMk id="10" creationId="{449431BB-4E56-448D-8618-34F3E01CB762}"/>
          </ac:spMkLst>
        </pc:spChg>
        <pc:spChg chg="add mod">
          <ac:chgData name="DeHart, Stephanie" userId="69486e51-f5a3-47fa-a1e8-d600d3da159f" providerId="ADAL" clId="{F705F6AA-914E-4E58-AAFF-10215F18B9BE}" dt="2025-06-02T02:49:06.235" v="27" actId="208"/>
          <ac:spMkLst>
            <pc:docMk/>
            <pc:sldMk cId="3809622309" sldId="280"/>
            <ac:spMk id="11" creationId="{59680DDB-1702-49B1-8F70-66826C9A8B65}"/>
          </ac:spMkLst>
        </pc:spChg>
        <pc:spChg chg="add mod">
          <ac:chgData name="DeHart, Stephanie" userId="69486e51-f5a3-47fa-a1e8-d600d3da159f" providerId="ADAL" clId="{F705F6AA-914E-4E58-AAFF-10215F18B9BE}" dt="2025-06-02T02:49:06.235" v="27" actId="208"/>
          <ac:spMkLst>
            <pc:docMk/>
            <pc:sldMk cId="3809622309" sldId="280"/>
            <ac:spMk id="12" creationId="{0DB10523-16BF-49EA-9D85-60933D09F824}"/>
          </ac:spMkLst>
        </pc:spChg>
        <pc:graphicFrameChg chg="modGraphic">
          <ac:chgData name="DeHart, Stephanie" userId="69486e51-f5a3-47fa-a1e8-d600d3da159f" providerId="ADAL" clId="{F705F6AA-914E-4E58-AAFF-10215F18B9BE}" dt="2025-06-02T02:49:13.921" v="29" actId="207"/>
          <ac:graphicFrameMkLst>
            <pc:docMk/>
            <pc:sldMk cId="3809622309" sldId="280"/>
            <ac:graphicFrameMk id="5" creationId="{A46B49D6-237F-4AAD-A9DB-7963E8470EAB}"/>
          </ac:graphicFrameMkLst>
        </pc:graphicFrameChg>
      </pc:sldChg>
      <pc:sldChg chg="addSp modSp modAnim">
        <pc:chgData name="DeHart, Stephanie" userId="69486e51-f5a3-47fa-a1e8-d600d3da159f" providerId="ADAL" clId="{F705F6AA-914E-4E58-AAFF-10215F18B9BE}" dt="2025-06-02T03:36:48.337" v="949"/>
        <pc:sldMkLst>
          <pc:docMk/>
          <pc:sldMk cId="3899448580" sldId="287"/>
        </pc:sldMkLst>
        <pc:grpChg chg="add mod">
          <ac:chgData name="DeHart, Stephanie" userId="69486e51-f5a3-47fa-a1e8-d600d3da159f" providerId="ADAL" clId="{F705F6AA-914E-4E58-AAFF-10215F18B9BE}" dt="2025-06-02T03:36:02.614" v="943" actId="164"/>
          <ac:grpSpMkLst>
            <pc:docMk/>
            <pc:sldMk cId="3899448580" sldId="287"/>
            <ac:grpSpMk id="8" creationId="{E35F64D6-7E8D-4516-92A7-CE82C7027043}"/>
          </ac:grpSpMkLst>
        </pc:grpChg>
        <pc:grpChg chg="mod">
          <ac:chgData name="DeHart, Stephanie" userId="69486e51-f5a3-47fa-a1e8-d600d3da159f" providerId="ADAL" clId="{F705F6AA-914E-4E58-AAFF-10215F18B9BE}" dt="2025-06-02T03:36:02.614" v="943" actId="164"/>
          <ac:grpSpMkLst>
            <pc:docMk/>
            <pc:sldMk cId="3899448580" sldId="287"/>
            <ac:grpSpMk id="604" creationId="{A986F617-EDFA-4CB5-8D73-D2EFCAE4211A}"/>
          </ac:grpSpMkLst>
        </pc:grpChg>
        <pc:grpChg chg="mod">
          <ac:chgData name="DeHart, Stephanie" userId="69486e51-f5a3-47fa-a1e8-d600d3da159f" providerId="ADAL" clId="{F705F6AA-914E-4E58-AAFF-10215F18B9BE}" dt="2025-06-02T03:36:02.614" v="943" actId="164"/>
          <ac:grpSpMkLst>
            <pc:docMk/>
            <pc:sldMk cId="3899448580" sldId="287"/>
            <ac:grpSpMk id="622" creationId="{E1AEBD71-5D39-47AB-B6C5-50BEC45DBFBB}"/>
          </ac:grpSpMkLst>
        </pc:grpChg>
      </pc:sldChg>
      <pc:sldChg chg="addSp modSp mod modAnim">
        <pc:chgData name="DeHart, Stephanie" userId="69486e51-f5a3-47fa-a1e8-d600d3da159f" providerId="ADAL" clId="{F705F6AA-914E-4E58-AAFF-10215F18B9BE}" dt="2025-06-02T03:38:42.347" v="976"/>
        <pc:sldMkLst>
          <pc:docMk/>
          <pc:sldMk cId="2580156972" sldId="288"/>
        </pc:sldMkLst>
        <pc:spChg chg="add mod">
          <ac:chgData name="DeHart, Stephanie" userId="69486e51-f5a3-47fa-a1e8-d600d3da159f" providerId="ADAL" clId="{F705F6AA-914E-4E58-AAFF-10215F18B9BE}" dt="2025-06-02T03:38:05.847" v="960" actId="14100"/>
          <ac:spMkLst>
            <pc:docMk/>
            <pc:sldMk cId="2580156972" sldId="288"/>
            <ac:spMk id="5" creationId="{00C85097-89D9-4AC4-BB61-893E3604F416}"/>
          </ac:spMkLst>
        </pc:spChg>
        <pc:spChg chg="add mod">
          <ac:chgData name="DeHart, Stephanie" userId="69486e51-f5a3-47fa-a1e8-d600d3da159f" providerId="ADAL" clId="{F705F6AA-914E-4E58-AAFF-10215F18B9BE}" dt="2025-06-02T03:38:28.260" v="974" actId="1037"/>
          <ac:spMkLst>
            <pc:docMk/>
            <pc:sldMk cId="2580156972" sldId="288"/>
            <ac:spMk id="194" creationId="{401BA31F-E7BA-42C1-9DBB-E2A7499242F9}"/>
          </ac:spMkLst>
        </pc:spChg>
      </pc:sldChg>
      <pc:sldChg chg="modSp mod modAnim">
        <pc:chgData name="DeHart, Stephanie" userId="69486e51-f5a3-47fa-a1e8-d600d3da159f" providerId="ADAL" clId="{F705F6AA-914E-4E58-AAFF-10215F18B9BE}" dt="2025-06-02T03:44:17.886" v="1025"/>
        <pc:sldMkLst>
          <pc:docMk/>
          <pc:sldMk cId="116033657" sldId="289"/>
        </pc:sldMkLst>
        <pc:spChg chg="mod">
          <ac:chgData name="DeHart, Stephanie" userId="69486e51-f5a3-47fa-a1e8-d600d3da159f" providerId="ADAL" clId="{F705F6AA-914E-4E58-AAFF-10215F18B9BE}" dt="2025-06-02T03:41:38.735" v="993" actId="1582"/>
          <ac:spMkLst>
            <pc:docMk/>
            <pc:sldMk cId="116033657" sldId="289"/>
            <ac:spMk id="19" creationId="{00000000-0000-0000-0000-000000000000}"/>
          </ac:spMkLst>
        </pc:spChg>
        <pc:spChg chg="mod">
          <ac:chgData name="DeHart, Stephanie" userId="69486e51-f5a3-47fa-a1e8-d600d3da159f" providerId="ADAL" clId="{F705F6AA-914E-4E58-AAFF-10215F18B9BE}" dt="2025-06-02T03:41:38.735" v="993" actId="1582"/>
          <ac:spMkLst>
            <pc:docMk/>
            <pc:sldMk cId="116033657" sldId="289"/>
            <ac:spMk id="118" creationId="{00000000-0000-0000-0000-000000000000}"/>
          </ac:spMkLst>
        </pc:spChg>
        <pc:cxnChg chg="mod">
          <ac:chgData name="DeHart, Stephanie" userId="69486e51-f5a3-47fa-a1e8-d600d3da159f" providerId="ADAL" clId="{F705F6AA-914E-4E58-AAFF-10215F18B9BE}" dt="2025-06-02T03:39:11.738" v="977" actId="1582"/>
          <ac:cxnSpMkLst>
            <pc:docMk/>
            <pc:sldMk cId="116033657" sldId="289"/>
            <ac:cxnSpMk id="4" creationId="{00000000-0000-0000-0000-000000000000}"/>
          </ac:cxnSpMkLst>
        </pc:cxnChg>
        <pc:cxnChg chg="mod">
          <ac:chgData name="DeHart, Stephanie" userId="69486e51-f5a3-47fa-a1e8-d600d3da159f" providerId="ADAL" clId="{F705F6AA-914E-4E58-AAFF-10215F18B9BE}" dt="2025-06-02T03:39:11.738" v="977" actId="1582"/>
          <ac:cxnSpMkLst>
            <pc:docMk/>
            <pc:sldMk cId="116033657" sldId="289"/>
            <ac:cxnSpMk id="18" creationId="{00000000-0000-0000-0000-000000000000}"/>
          </ac:cxnSpMkLst>
        </pc:cxnChg>
        <pc:cxnChg chg="mod">
          <ac:chgData name="DeHart, Stephanie" userId="69486e51-f5a3-47fa-a1e8-d600d3da159f" providerId="ADAL" clId="{F705F6AA-914E-4E58-AAFF-10215F18B9BE}" dt="2025-06-02T03:39:11.738" v="977" actId="1582"/>
          <ac:cxnSpMkLst>
            <pc:docMk/>
            <pc:sldMk cId="116033657" sldId="289"/>
            <ac:cxnSpMk id="21" creationId="{00000000-0000-0000-0000-000000000000}"/>
          </ac:cxnSpMkLst>
        </pc:cxnChg>
      </pc:sldChg>
      <pc:sldChg chg="addSp modSp mod modAnim">
        <pc:chgData name="DeHart, Stephanie" userId="69486e51-f5a3-47fa-a1e8-d600d3da159f" providerId="ADAL" clId="{F705F6AA-914E-4E58-AAFF-10215F18B9BE}" dt="2025-06-02T03:48:16.669" v="1048" actId="1037"/>
        <pc:sldMkLst>
          <pc:docMk/>
          <pc:sldMk cId="3123944708" sldId="290"/>
        </pc:sldMkLst>
        <pc:spChg chg="add mod">
          <ac:chgData name="DeHart, Stephanie" userId="69486e51-f5a3-47fa-a1e8-d600d3da159f" providerId="ADAL" clId="{F705F6AA-914E-4E58-AAFF-10215F18B9BE}" dt="2025-06-02T03:48:16.669" v="1048" actId="1037"/>
          <ac:spMkLst>
            <pc:docMk/>
            <pc:sldMk cId="3123944708" sldId="290"/>
            <ac:spMk id="199" creationId="{48F50144-5156-4E54-8828-4A0E1F688DD4}"/>
          </ac:spMkLst>
        </pc:spChg>
        <pc:spChg chg="mod">
          <ac:chgData name="DeHart, Stephanie" userId="69486e51-f5a3-47fa-a1e8-d600d3da159f" providerId="ADAL" clId="{F705F6AA-914E-4E58-AAFF-10215F18B9BE}" dt="2025-06-02T03:45:08.070" v="1027" actId="207"/>
          <ac:spMkLst>
            <pc:docMk/>
            <pc:sldMk cId="3123944708" sldId="290"/>
            <ac:spMk id="387" creationId="{BD337958-5789-4A80-B208-4A178278CAB1}"/>
          </ac:spMkLst>
        </pc:spChg>
        <pc:spChg chg="mod">
          <ac:chgData name="DeHart, Stephanie" userId="69486e51-f5a3-47fa-a1e8-d600d3da159f" providerId="ADAL" clId="{F705F6AA-914E-4E58-AAFF-10215F18B9BE}" dt="2025-06-02T03:45:08.070" v="1027" actId="207"/>
          <ac:spMkLst>
            <pc:docMk/>
            <pc:sldMk cId="3123944708" sldId="290"/>
            <ac:spMk id="388" creationId="{74DF77F7-A389-4B5F-ACD1-C8D31A183CC7}"/>
          </ac:spMkLst>
        </pc:spChg>
        <pc:spChg chg="mod">
          <ac:chgData name="DeHart, Stephanie" userId="69486e51-f5a3-47fa-a1e8-d600d3da159f" providerId="ADAL" clId="{F705F6AA-914E-4E58-AAFF-10215F18B9BE}" dt="2025-06-02T03:45:28.044" v="1029" actId="207"/>
          <ac:spMkLst>
            <pc:docMk/>
            <pc:sldMk cId="3123944708" sldId="290"/>
            <ac:spMk id="389" creationId="{C15ED5D2-D025-4600-8C1C-769A1CEB9018}"/>
          </ac:spMkLst>
        </pc:spChg>
        <pc:spChg chg="mod">
          <ac:chgData name="DeHart, Stephanie" userId="69486e51-f5a3-47fa-a1e8-d600d3da159f" providerId="ADAL" clId="{F705F6AA-914E-4E58-AAFF-10215F18B9BE}" dt="2025-06-02T03:45:28.044" v="1029" actId="207"/>
          <ac:spMkLst>
            <pc:docMk/>
            <pc:sldMk cId="3123944708" sldId="290"/>
            <ac:spMk id="390" creationId="{FBE5A19A-B857-4387-88BA-8B694A63B7A8}"/>
          </ac:spMkLst>
        </pc:spChg>
        <pc:spChg chg="mod">
          <ac:chgData name="DeHart, Stephanie" userId="69486e51-f5a3-47fa-a1e8-d600d3da159f" providerId="ADAL" clId="{F705F6AA-914E-4E58-AAFF-10215F18B9BE}" dt="2025-06-02T03:46:14.708" v="1033" actId="113"/>
          <ac:spMkLst>
            <pc:docMk/>
            <pc:sldMk cId="3123944708" sldId="290"/>
            <ac:spMk id="419" creationId="{6F2C05BF-40FC-4192-95D3-2374AEB28C95}"/>
          </ac:spMkLst>
        </pc:spChg>
        <pc:spChg chg="mod">
          <ac:chgData name="DeHart, Stephanie" userId="69486e51-f5a3-47fa-a1e8-d600d3da159f" providerId="ADAL" clId="{F705F6AA-914E-4E58-AAFF-10215F18B9BE}" dt="2025-06-02T03:46:21.443" v="1035" actId="207"/>
          <ac:spMkLst>
            <pc:docMk/>
            <pc:sldMk cId="3123944708" sldId="290"/>
            <ac:spMk id="420" creationId="{D567CEAF-2EAB-43AE-9008-DFEF1069DCC3}"/>
          </ac:spMkLst>
        </pc:spChg>
        <pc:spChg chg="mod">
          <ac:chgData name="DeHart, Stephanie" userId="69486e51-f5a3-47fa-a1e8-d600d3da159f" providerId="ADAL" clId="{F705F6AA-914E-4E58-AAFF-10215F18B9BE}" dt="2025-06-02T03:46:31.339" v="1036" actId="207"/>
          <ac:spMkLst>
            <pc:docMk/>
            <pc:sldMk cId="3123944708" sldId="290"/>
            <ac:spMk id="421" creationId="{D30FB71A-30E8-45F7-AE02-B50C6536DBCA}"/>
          </ac:spMkLst>
        </pc:spChg>
        <pc:spChg chg="mod">
          <ac:chgData name="DeHart, Stephanie" userId="69486e51-f5a3-47fa-a1e8-d600d3da159f" providerId="ADAL" clId="{F705F6AA-914E-4E58-AAFF-10215F18B9BE}" dt="2025-06-02T03:46:42.089" v="1038" actId="207"/>
          <ac:spMkLst>
            <pc:docMk/>
            <pc:sldMk cId="3123944708" sldId="290"/>
            <ac:spMk id="422" creationId="{18F71C10-C62A-47AF-9F71-CD6E1592A7B6}"/>
          </ac:spMkLst>
        </pc:spChg>
        <pc:spChg chg="mod">
          <ac:chgData name="DeHart, Stephanie" userId="69486e51-f5a3-47fa-a1e8-d600d3da159f" providerId="ADAL" clId="{F705F6AA-914E-4E58-AAFF-10215F18B9BE}" dt="2025-06-02T03:48:08.112" v="1045" actId="1582"/>
          <ac:spMkLst>
            <pc:docMk/>
            <pc:sldMk cId="3123944708" sldId="290"/>
            <ac:spMk id="508" creationId="{1D6C3A5B-BBED-4C79-B3EF-E4CE44035B4E}"/>
          </ac:spMkLst>
        </pc:spChg>
        <pc:grpChg chg="mod">
          <ac:chgData name="DeHart, Stephanie" userId="69486e51-f5a3-47fa-a1e8-d600d3da159f" providerId="ADAL" clId="{F705F6AA-914E-4E58-AAFF-10215F18B9BE}" dt="2025-06-02T03:45:58.942" v="1031" actId="1076"/>
          <ac:grpSpMkLst>
            <pc:docMk/>
            <pc:sldMk cId="3123944708" sldId="290"/>
            <ac:grpSpMk id="412" creationId="{1483DD27-953B-4E37-9165-6C26E8EC1034}"/>
          </ac:grpSpMkLst>
        </pc:grpChg>
        <pc:cxnChg chg="mod">
          <ac:chgData name="DeHart, Stephanie" userId="69486e51-f5a3-47fa-a1e8-d600d3da159f" providerId="ADAL" clId="{F705F6AA-914E-4E58-AAFF-10215F18B9BE}" dt="2025-06-02T03:48:08.112" v="1045" actId="1582"/>
          <ac:cxnSpMkLst>
            <pc:docMk/>
            <pc:sldMk cId="3123944708" sldId="290"/>
            <ac:cxnSpMk id="200" creationId="{B6405D02-1572-4E91-BBCD-7A55768710D4}"/>
          </ac:cxnSpMkLst>
        </pc:cxnChg>
      </pc:sldChg>
      <pc:sldChg chg="addSp delSp modSp mod modAnim">
        <pc:chgData name="DeHart, Stephanie" userId="69486e51-f5a3-47fa-a1e8-d600d3da159f" providerId="ADAL" clId="{F705F6AA-914E-4E58-AAFF-10215F18B9BE}" dt="2025-06-02T03:59:34.852" v="1164" actId="20577"/>
        <pc:sldMkLst>
          <pc:docMk/>
          <pc:sldMk cId="4049629040" sldId="291"/>
        </pc:sldMkLst>
        <pc:spChg chg="mod topLvl">
          <ac:chgData name="DeHart, Stephanie" userId="69486e51-f5a3-47fa-a1e8-d600d3da159f" providerId="ADAL" clId="{F705F6AA-914E-4E58-AAFF-10215F18B9BE}" dt="2025-06-02T03:53:53.640" v="1131" actId="165"/>
          <ac:spMkLst>
            <pc:docMk/>
            <pc:sldMk cId="4049629040" sldId="291"/>
            <ac:spMk id="3" creationId="{00000000-0000-0000-0000-000000000000}"/>
          </ac:spMkLst>
        </pc:spChg>
        <pc:spChg chg="mod">
          <ac:chgData name="DeHart, Stephanie" userId="69486e51-f5a3-47fa-a1e8-d600d3da159f" providerId="ADAL" clId="{F705F6AA-914E-4E58-AAFF-10215F18B9BE}" dt="2025-06-02T03:48:50.724" v="1049" actId="1582"/>
          <ac:spMkLst>
            <pc:docMk/>
            <pc:sldMk cId="4049629040" sldId="291"/>
            <ac:spMk id="19"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46"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47"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48"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49"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50"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51"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52"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53"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67"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68"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69"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70"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71"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72"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73"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74"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87"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88"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89"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90"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91"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92"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93"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94"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107"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108"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109"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110"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111"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112"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113" creationId="{00000000-0000-0000-0000-000000000000}"/>
          </ac:spMkLst>
        </pc:spChg>
        <pc:spChg chg="mod">
          <ac:chgData name="DeHart, Stephanie" userId="69486e51-f5a3-47fa-a1e8-d600d3da159f" providerId="ADAL" clId="{F705F6AA-914E-4E58-AAFF-10215F18B9BE}" dt="2025-06-02T03:53:53.640" v="1131" actId="165"/>
          <ac:spMkLst>
            <pc:docMk/>
            <pc:sldMk cId="4049629040" sldId="291"/>
            <ac:spMk id="114" creationId="{00000000-0000-0000-0000-000000000000}"/>
          </ac:spMkLst>
        </pc:spChg>
        <pc:spChg chg="mod">
          <ac:chgData name="DeHart, Stephanie" userId="69486e51-f5a3-47fa-a1e8-d600d3da159f" providerId="ADAL" clId="{F705F6AA-914E-4E58-AAFF-10215F18B9BE}" dt="2025-06-02T03:48:50.724" v="1049" actId="1582"/>
          <ac:spMkLst>
            <pc:docMk/>
            <pc:sldMk cId="4049629040" sldId="291"/>
            <ac:spMk id="118"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24"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25"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26"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27"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28"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29"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30"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31"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32"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33"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34" creationId="{00000000-0000-0000-0000-000000000000}"/>
          </ac:spMkLst>
        </pc:spChg>
        <pc:spChg chg="mod topLvl">
          <ac:chgData name="DeHart, Stephanie" userId="69486e51-f5a3-47fa-a1e8-d600d3da159f" providerId="ADAL" clId="{F705F6AA-914E-4E58-AAFF-10215F18B9BE}" dt="2025-06-02T03:53:53.640" v="1131" actId="165"/>
          <ac:spMkLst>
            <pc:docMk/>
            <pc:sldMk cId="4049629040" sldId="291"/>
            <ac:spMk id="135" creationId="{00000000-0000-0000-0000-000000000000}"/>
          </ac:spMkLst>
        </pc:spChg>
        <pc:spChg chg="mod">
          <ac:chgData name="DeHart, Stephanie" userId="69486e51-f5a3-47fa-a1e8-d600d3da159f" providerId="ADAL" clId="{F705F6AA-914E-4E58-AAFF-10215F18B9BE}" dt="2025-06-02T03:59:34.852" v="1164" actId="20577"/>
          <ac:spMkLst>
            <pc:docMk/>
            <pc:sldMk cId="4049629040" sldId="291"/>
            <ac:spMk id="158" creationId="{00000000-0000-0000-0000-000000000000}"/>
          </ac:spMkLst>
        </pc:spChg>
        <pc:grpChg chg="del mod">
          <ac:chgData name="DeHart, Stephanie" userId="69486e51-f5a3-47fa-a1e8-d600d3da159f" providerId="ADAL" clId="{F705F6AA-914E-4E58-AAFF-10215F18B9BE}" dt="2025-06-02T03:51:22.784" v="1064" actId="165"/>
          <ac:grpSpMkLst>
            <pc:docMk/>
            <pc:sldMk cId="4049629040" sldId="291"/>
            <ac:grpSpMk id="5" creationId="{7269499D-23FB-405D-8047-AFD744D89906}"/>
          </ac:grpSpMkLst>
        </pc:grpChg>
        <pc:grpChg chg="add mod">
          <ac:chgData name="DeHart, Stephanie" userId="69486e51-f5a3-47fa-a1e8-d600d3da159f" providerId="ADAL" clId="{F705F6AA-914E-4E58-AAFF-10215F18B9BE}" dt="2025-06-02T03:53:53.640" v="1131" actId="165"/>
          <ac:grpSpMkLst>
            <pc:docMk/>
            <pc:sldMk cId="4049629040" sldId="291"/>
            <ac:grpSpMk id="10" creationId="{EE33620F-28F0-42DD-8D0C-3EEEC5ABF4C8}"/>
          </ac:grpSpMkLst>
        </pc:grpChg>
        <pc:grpChg chg="add mod topLvl">
          <ac:chgData name="DeHart, Stephanie" userId="69486e51-f5a3-47fa-a1e8-d600d3da159f" providerId="ADAL" clId="{F705F6AA-914E-4E58-AAFF-10215F18B9BE}" dt="2025-06-02T03:54:01.221" v="1132" actId="164"/>
          <ac:grpSpMkLst>
            <pc:docMk/>
            <pc:sldMk cId="4049629040" sldId="291"/>
            <ac:grpSpMk id="11" creationId="{F03CE3AA-08C3-4700-B95A-623C51FA36A6}"/>
          </ac:grpSpMkLst>
        </pc:grpChg>
        <pc:grpChg chg="add del mod">
          <ac:chgData name="DeHart, Stephanie" userId="69486e51-f5a3-47fa-a1e8-d600d3da159f" providerId="ADAL" clId="{F705F6AA-914E-4E58-AAFF-10215F18B9BE}" dt="2025-06-02T03:53:53.640" v="1131" actId="165"/>
          <ac:grpSpMkLst>
            <pc:docMk/>
            <pc:sldMk cId="4049629040" sldId="291"/>
            <ac:grpSpMk id="16" creationId="{BED2E83B-4F4F-4870-AD40-F423BAA0A444}"/>
          </ac:grpSpMkLst>
        </pc:grpChg>
        <pc:grpChg chg="add mod">
          <ac:chgData name="DeHart, Stephanie" userId="69486e51-f5a3-47fa-a1e8-d600d3da159f" providerId="ADAL" clId="{F705F6AA-914E-4E58-AAFF-10215F18B9BE}" dt="2025-06-02T03:54:01.221" v="1132" actId="164"/>
          <ac:grpSpMkLst>
            <pc:docMk/>
            <pc:sldMk cId="4049629040" sldId="291"/>
            <ac:grpSpMk id="22" creationId="{231C6388-1AA2-417E-94CB-13FB6B8DB532}"/>
          </ac:grpSpMkLst>
        </pc:grpChg>
        <pc:grpChg chg="mod topLvl">
          <ac:chgData name="DeHart, Stephanie" userId="69486e51-f5a3-47fa-a1e8-d600d3da159f" providerId="ADAL" clId="{F705F6AA-914E-4E58-AAFF-10215F18B9BE}" dt="2025-06-02T03:53:53.640" v="1131" actId="165"/>
          <ac:grpSpMkLst>
            <pc:docMk/>
            <pc:sldMk cId="4049629040" sldId="291"/>
            <ac:grpSpMk id="23" creationId="{00000000-0000-0000-0000-000000000000}"/>
          </ac:grpSpMkLst>
        </pc:grpChg>
        <pc:grpChg chg="mod topLvl">
          <ac:chgData name="DeHart, Stephanie" userId="69486e51-f5a3-47fa-a1e8-d600d3da159f" providerId="ADAL" clId="{F705F6AA-914E-4E58-AAFF-10215F18B9BE}" dt="2025-06-02T03:54:01.221" v="1132" actId="164"/>
          <ac:grpSpMkLst>
            <pc:docMk/>
            <pc:sldMk cId="4049629040" sldId="291"/>
            <ac:grpSpMk id="55" creationId="{00000000-0000-0000-0000-000000000000}"/>
          </ac:grpSpMkLst>
        </pc:grpChg>
        <pc:grpChg chg="mod topLvl">
          <ac:chgData name="DeHart, Stephanie" userId="69486e51-f5a3-47fa-a1e8-d600d3da159f" providerId="ADAL" clId="{F705F6AA-914E-4E58-AAFF-10215F18B9BE}" dt="2025-06-02T03:53:53.640" v="1131" actId="165"/>
          <ac:grpSpMkLst>
            <pc:docMk/>
            <pc:sldMk cId="4049629040" sldId="291"/>
            <ac:grpSpMk id="75" creationId="{00000000-0000-0000-0000-000000000000}"/>
          </ac:grpSpMkLst>
        </pc:grpChg>
        <pc:grpChg chg="mod topLvl">
          <ac:chgData name="DeHart, Stephanie" userId="69486e51-f5a3-47fa-a1e8-d600d3da159f" providerId="ADAL" clId="{F705F6AA-914E-4E58-AAFF-10215F18B9BE}" dt="2025-06-02T03:53:53.640" v="1131" actId="165"/>
          <ac:grpSpMkLst>
            <pc:docMk/>
            <pc:sldMk cId="4049629040" sldId="291"/>
            <ac:grpSpMk id="95" creationId="{00000000-0000-0000-0000-000000000000}"/>
          </ac:grpSpMkLst>
        </pc:grpChg>
        <pc:cxnChg chg="mod">
          <ac:chgData name="DeHart, Stephanie" userId="69486e51-f5a3-47fa-a1e8-d600d3da159f" providerId="ADAL" clId="{F705F6AA-914E-4E58-AAFF-10215F18B9BE}" dt="2025-06-02T03:48:50.724" v="1049" actId="1582"/>
          <ac:cxnSpMkLst>
            <pc:docMk/>
            <pc:sldMk cId="4049629040" sldId="291"/>
            <ac:cxnSpMk id="4" creationId="{00000000-0000-0000-0000-000000000000}"/>
          </ac:cxnSpMkLst>
        </pc:cxnChg>
        <pc:cxnChg chg="mod">
          <ac:chgData name="DeHart, Stephanie" userId="69486e51-f5a3-47fa-a1e8-d600d3da159f" providerId="ADAL" clId="{F705F6AA-914E-4E58-AAFF-10215F18B9BE}" dt="2025-06-02T03:48:50.724" v="1049" actId="1582"/>
          <ac:cxnSpMkLst>
            <pc:docMk/>
            <pc:sldMk cId="4049629040" sldId="291"/>
            <ac:cxnSpMk id="18" creationId="{00000000-0000-0000-0000-000000000000}"/>
          </ac:cxnSpMkLst>
        </pc:cxnChg>
        <pc:cxnChg chg="mod">
          <ac:chgData name="DeHart, Stephanie" userId="69486e51-f5a3-47fa-a1e8-d600d3da159f" providerId="ADAL" clId="{F705F6AA-914E-4E58-AAFF-10215F18B9BE}" dt="2025-06-02T03:48:50.724" v="1049" actId="1582"/>
          <ac:cxnSpMkLst>
            <pc:docMk/>
            <pc:sldMk cId="4049629040" sldId="291"/>
            <ac:cxnSpMk id="21"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35"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36"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37"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38"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39"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40"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41"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42"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43"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44"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45"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56"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57"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58"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59"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60"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61"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62"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63"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64"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65"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66"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76"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77"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78"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79"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80"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81"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82"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83"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84"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85"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86"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96"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97"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98"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99"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100"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101"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102"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103"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104"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105" creationId="{00000000-0000-0000-0000-000000000000}"/>
          </ac:cxnSpMkLst>
        </pc:cxnChg>
        <pc:cxnChg chg="mod">
          <ac:chgData name="DeHart, Stephanie" userId="69486e51-f5a3-47fa-a1e8-d600d3da159f" providerId="ADAL" clId="{F705F6AA-914E-4E58-AAFF-10215F18B9BE}" dt="2025-06-02T03:53:53.640" v="1131" actId="165"/>
          <ac:cxnSpMkLst>
            <pc:docMk/>
            <pc:sldMk cId="4049629040" sldId="291"/>
            <ac:cxnSpMk id="106" creationId="{00000000-0000-0000-0000-000000000000}"/>
          </ac:cxnSpMkLst>
        </pc:cxnChg>
        <pc:cxnChg chg="mod topLvl">
          <ac:chgData name="DeHart, Stephanie" userId="69486e51-f5a3-47fa-a1e8-d600d3da159f" providerId="ADAL" clId="{F705F6AA-914E-4E58-AAFF-10215F18B9BE}" dt="2025-06-02T03:53:53.640" v="1131" actId="165"/>
          <ac:cxnSpMkLst>
            <pc:docMk/>
            <pc:sldMk cId="4049629040" sldId="291"/>
            <ac:cxnSpMk id="115" creationId="{00000000-0000-0000-0000-000000000000}"/>
          </ac:cxnSpMkLst>
        </pc:cxnChg>
        <pc:cxnChg chg="mod topLvl">
          <ac:chgData name="DeHart, Stephanie" userId="69486e51-f5a3-47fa-a1e8-d600d3da159f" providerId="ADAL" clId="{F705F6AA-914E-4E58-AAFF-10215F18B9BE}" dt="2025-06-02T03:53:53.640" v="1131" actId="165"/>
          <ac:cxnSpMkLst>
            <pc:docMk/>
            <pc:sldMk cId="4049629040" sldId="291"/>
            <ac:cxnSpMk id="117" creationId="{00000000-0000-0000-0000-000000000000}"/>
          </ac:cxnSpMkLst>
        </pc:cxnChg>
      </pc:sldChg>
      <pc:sldChg chg="modSp mod">
        <pc:chgData name="DeHart, Stephanie" userId="69486e51-f5a3-47fa-a1e8-d600d3da159f" providerId="ADAL" clId="{F705F6AA-914E-4E58-AAFF-10215F18B9BE}" dt="2025-06-02T03:58:09.558" v="1162" actId="1582"/>
        <pc:sldMkLst>
          <pc:docMk/>
          <pc:sldMk cId="2986005299" sldId="292"/>
        </pc:sldMkLst>
        <pc:spChg chg="mod">
          <ac:chgData name="DeHart, Stephanie" userId="69486e51-f5a3-47fa-a1e8-d600d3da159f" providerId="ADAL" clId="{F705F6AA-914E-4E58-AAFF-10215F18B9BE}" dt="2025-06-02T03:57:17.336" v="1147" actId="207"/>
          <ac:spMkLst>
            <pc:docMk/>
            <pc:sldMk cId="2986005299" sldId="292"/>
            <ac:spMk id="16" creationId="{C5D610AE-6E6C-41AE-9577-5B1CE40182CB}"/>
          </ac:spMkLst>
        </pc:spChg>
        <pc:spChg chg="mod">
          <ac:chgData name="DeHart, Stephanie" userId="69486e51-f5a3-47fa-a1e8-d600d3da159f" providerId="ADAL" clId="{F705F6AA-914E-4E58-AAFF-10215F18B9BE}" dt="2025-06-02T03:57:12.500" v="1145" actId="113"/>
          <ac:spMkLst>
            <pc:docMk/>
            <pc:sldMk cId="2986005299" sldId="292"/>
            <ac:spMk id="17" creationId="{7D5A6148-F7EE-4799-907C-131C9D7D210A}"/>
          </ac:spMkLst>
        </pc:spChg>
        <pc:spChg chg="mod">
          <ac:chgData name="DeHart, Stephanie" userId="69486e51-f5a3-47fa-a1e8-d600d3da159f" providerId="ADAL" clId="{F705F6AA-914E-4E58-AAFF-10215F18B9BE}" dt="2025-06-02T03:57:22.039" v="1149" actId="113"/>
          <ac:spMkLst>
            <pc:docMk/>
            <pc:sldMk cId="2986005299" sldId="292"/>
            <ac:spMk id="18" creationId="{C817ECD4-6A9D-40FA-A2FF-5E5EEA2FF1B9}"/>
          </ac:spMkLst>
        </pc:spChg>
        <pc:spChg chg="mod">
          <ac:chgData name="DeHart, Stephanie" userId="69486e51-f5a3-47fa-a1e8-d600d3da159f" providerId="ADAL" clId="{F705F6AA-914E-4E58-AAFF-10215F18B9BE}" dt="2025-06-02T03:57:29.518" v="1151" actId="207"/>
          <ac:spMkLst>
            <pc:docMk/>
            <pc:sldMk cId="2986005299" sldId="292"/>
            <ac:spMk id="19" creationId="{F4857801-9509-4641-98FA-9AC1A8E210C6}"/>
          </ac:spMkLst>
        </pc:spChg>
        <pc:spChg chg="mod">
          <ac:chgData name="DeHart, Stephanie" userId="69486e51-f5a3-47fa-a1e8-d600d3da159f" providerId="ADAL" clId="{F705F6AA-914E-4E58-AAFF-10215F18B9BE}" dt="2025-06-02T03:57:43.985" v="1157" actId="113"/>
          <ac:spMkLst>
            <pc:docMk/>
            <pc:sldMk cId="2986005299" sldId="292"/>
            <ac:spMk id="280" creationId="{48BE32DE-98C1-424D-AD91-E16993845673}"/>
          </ac:spMkLst>
        </pc:spChg>
        <pc:spChg chg="mod">
          <ac:chgData name="DeHart, Stephanie" userId="69486e51-f5a3-47fa-a1e8-d600d3da159f" providerId="ADAL" clId="{F705F6AA-914E-4E58-AAFF-10215F18B9BE}" dt="2025-06-02T03:57:35.397" v="1153" actId="207"/>
          <ac:spMkLst>
            <pc:docMk/>
            <pc:sldMk cId="2986005299" sldId="292"/>
            <ac:spMk id="281" creationId="{B31C3AA5-7217-4E8F-A0EA-B0043578682D}"/>
          </ac:spMkLst>
        </pc:spChg>
        <pc:spChg chg="mod">
          <ac:chgData name="DeHart, Stephanie" userId="69486e51-f5a3-47fa-a1e8-d600d3da159f" providerId="ADAL" clId="{F705F6AA-914E-4E58-AAFF-10215F18B9BE}" dt="2025-06-02T03:57:48.942" v="1159" actId="207"/>
          <ac:spMkLst>
            <pc:docMk/>
            <pc:sldMk cId="2986005299" sldId="292"/>
            <ac:spMk id="282" creationId="{C989D9DE-99AD-4DD9-9AE4-7E5CC3C47B13}"/>
          </ac:spMkLst>
        </pc:spChg>
        <pc:spChg chg="mod">
          <ac:chgData name="DeHart, Stephanie" userId="69486e51-f5a3-47fa-a1e8-d600d3da159f" providerId="ADAL" clId="{F705F6AA-914E-4E58-AAFF-10215F18B9BE}" dt="2025-06-02T03:57:55.311" v="1161" actId="207"/>
          <ac:spMkLst>
            <pc:docMk/>
            <pc:sldMk cId="2986005299" sldId="292"/>
            <ac:spMk id="283" creationId="{ECC99C8C-1CDA-460C-B89A-AEDF05D77950}"/>
          </ac:spMkLst>
        </pc:spChg>
        <pc:spChg chg="mod">
          <ac:chgData name="DeHart, Stephanie" userId="69486e51-f5a3-47fa-a1e8-d600d3da159f" providerId="ADAL" clId="{F705F6AA-914E-4E58-AAFF-10215F18B9BE}" dt="2025-06-02T03:58:09.558" v="1162" actId="1582"/>
          <ac:spMkLst>
            <pc:docMk/>
            <pc:sldMk cId="2986005299" sldId="292"/>
            <ac:spMk id="290" creationId="{21DFE831-6841-4443-AE50-8B521A87D6AE}"/>
          </ac:spMkLst>
        </pc:spChg>
      </pc:sldChg>
      <pc:sldChg chg="modSp mod modAnim">
        <pc:chgData name="DeHart, Stephanie" userId="69486e51-f5a3-47fa-a1e8-d600d3da159f" providerId="ADAL" clId="{F705F6AA-914E-4E58-AAFF-10215F18B9BE}" dt="2025-06-02T04:01:35.120" v="1214"/>
        <pc:sldMkLst>
          <pc:docMk/>
          <pc:sldMk cId="209568785" sldId="293"/>
        </pc:sldMkLst>
        <pc:spChg chg="mod">
          <ac:chgData name="DeHart, Stephanie" userId="69486e51-f5a3-47fa-a1e8-d600d3da159f" providerId="ADAL" clId="{F705F6AA-914E-4E58-AAFF-10215F18B9BE}" dt="2025-06-02T04:00:09.127" v="1210" actId="20577"/>
          <ac:spMkLst>
            <pc:docMk/>
            <pc:sldMk cId="209568785" sldId="293"/>
            <ac:spMk id="4" creationId="{A5B9DF4F-D61D-4CBD-8081-DA89186D0B2D}"/>
          </ac:spMkLst>
        </pc:spChg>
        <pc:spChg chg="mod">
          <ac:chgData name="DeHart, Stephanie" userId="69486e51-f5a3-47fa-a1e8-d600d3da159f" providerId="ADAL" clId="{F705F6AA-914E-4E58-AAFF-10215F18B9BE}" dt="2025-06-02T03:59:56.543" v="1207" actId="20577"/>
          <ac:spMkLst>
            <pc:docMk/>
            <pc:sldMk cId="209568785" sldId="293"/>
            <ac:spMk id="158" creationId="{00000000-0000-0000-0000-000000000000}"/>
          </ac:spMkLst>
        </pc:spChg>
      </pc:sldChg>
      <pc:sldChg chg="modSp modAnim">
        <pc:chgData name="DeHart, Stephanie" userId="69486e51-f5a3-47fa-a1e8-d600d3da159f" providerId="ADAL" clId="{F705F6AA-914E-4E58-AAFF-10215F18B9BE}" dt="2025-06-02T04:04:26.688" v="1262" actId="20577"/>
        <pc:sldMkLst>
          <pc:docMk/>
          <pc:sldMk cId="4194665926" sldId="294"/>
        </pc:sldMkLst>
        <pc:spChg chg="mod">
          <ac:chgData name="DeHart, Stephanie" userId="69486e51-f5a3-47fa-a1e8-d600d3da159f" providerId="ADAL" clId="{F705F6AA-914E-4E58-AAFF-10215F18B9BE}" dt="2025-06-02T04:04:26.688" v="1262" actId="20577"/>
          <ac:spMkLst>
            <pc:docMk/>
            <pc:sldMk cId="4194665926" sldId="294"/>
            <ac:spMk id="7" creationId="{EA784DCB-5B90-4107-B35A-3A940C1CAF88}"/>
          </ac:spMkLst>
        </pc:spChg>
        <pc:spChg chg="mod">
          <ac:chgData name="DeHart, Stephanie" userId="69486e51-f5a3-47fa-a1e8-d600d3da159f" providerId="ADAL" clId="{F705F6AA-914E-4E58-AAFF-10215F18B9BE}" dt="2025-06-02T04:02:31.866" v="1235" actId="20577"/>
          <ac:spMkLst>
            <pc:docMk/>
            <pc:sldMk cId="4194665926" sldId="294"/>
            <ac:spMk id="17" creationId="{00000000-0000-0000-0000-000000000000}"/>
          </ac:spMkLst>
        </pc:spChg>
      </pc:sldChg>
      <pc:sldChg chg="modAnim">
        <pc:chgData name="DeHart, Stephanie" userId="69486e51-f5a3-47fa-a1e8-d600d3da159f" providerId="ADAL" clId="{F705F6AA-914E-4E58-AAFF-10215F18B9BE}" dt="2025-06-02T04:06:09.416" v="1274"/>
        <pc:sldMkLst>
          <pc:docMk/>
          <pc:sldMk cId="866553390" sldId="295"/>
        </pc:sldMkLst>
      </pc:sldChg>
      <pc:sldChg chg="modSp mod">
        <pc:chgData name="DeHart, Stephanie" userId="69486e51-f5a3-47fa-a1e8-d600d3da159f" providerId="ADAL" clId="{F705F6AA-914E-4E58-AAFF-10215F18B9BE}" dt="2025-06-02T03:28:14.952" v="910" actId="692"/>
        <pc:sldMkLst>
          <pc:docMk/>
          <pc:sldMk cId="3836365123" sldId="298"/>
        </pc:sldMkLst>
        <pc:cxnChg chg="mod">
          <ac:chgData name="DeHart, Stephanie" userId="69486e51-f5a3-47fa-a1e8-d600d3da159f" providerId="ADAL" clId="{F705F6AA-914E-4E58-AAFF-10215F18B9BE}" dt="2025-06-02T03:28:14.952" v="910" actId="692"/>
          <ac:cxnSpMkLst>
            <pc:docMk/>
            <pc:sldMk cId="3836365123" sldId="298"/>
            <ac:cxnSpMk id="62" creationId="{00000000-0000-0000-0000-000000000000}"/>
          </ac:cxnSpMkLst>
        </pc:cxnChg>
      </pc:sldChg>
      <pc:sldChg chg="modSp mod">
        <pc:chgData name="DeHart, Stephanie" userId="69486e51-f5a3-47fa-a1e8-d600d3da159f" providerId="ADAL" clId="{F705F6AA-914E-4E58-AAFF-10215F18B9BE}" dt="2025-06-02T03:29:17.293" v="911" actId="113"/>
        <pc:sldMkLst>
          <pc:docMk/>
          <pc:sldMk cId="3413505920" sldId="305"/>
        </pc:sldMkLst>
        <pc:spChg chg="mod">
          <ac:chgData name="DeHart, Stephanie" userId="69486e51-f5a3-47fa-a1e8-d600d3da159f" providerId="ADAL" clId="{F705F6AA-914E-4E58-AAFF-10215F18B9BE}" dt="2025-06-02T03:29:17.293" v="911" actId="113"/>
          <ac:spMkLst>
            <pc:docMk/>
            <pc:sldMk cId="3413505920" sldId="305"/>
            <ac:spMk id="4" creationId="{00000000-0000-0000-0000-000000000000}"/>
          </ac:spMkLst>
        </pc:spChg>
      </pc:sldChg>
      <pc:sldChg chg="addSp modSp modAnim">
        <pc:chgData name="DeHart, Stephanie" userId="69486e51-f5a3-47fa-a1e8-d600d3da159f" providerId="ADAL" clId="{F705F6AA-914E-4E58-AAFF-10215F18B9BE}" dt="2025-06-02T03:30:37.062" v="916"/>
        <pc:sldMkLst>
          <pc:docMk/>
          <pc:sldMk cId="3833337069" sldId="306"/>
        </pc:sldMkLst>
        <pc:spChg chg="mod">
          <ac:chgData name="DeHart, Stephanie" userId="69486e51-f5a3-47fa-a1e8-d600d3da159f" providerId="ADAL" clId="{F705F6AA-914E-4E58-AAFF-10215F18B9BE}" dt="2025-06-02T03:30:13.004" v="912" actId="164"/>
          <ac:spMkLst>
            <pc:docMk/>
            <pc:sldMk cId="3833337069" sldId="306"/>
            <ac:spMk id="3" creationId="{00000000-0000-0000-0000-000000000000}"/>
          </ac:spMkLst>
        </pc:spChg>
        <pc:spChg chg="mod">
          <ac:chgData name="DeHart, Stephanie" userId="69486e51-f5a3-47fa-a1e8-d600d3da159f" providerId="ADAL" clId="{F705F6AA-914E-4E58-AAFF-10215F18B9BE}" dt="2025-06-02T03:30:13.004" v="912" actId="164"/>
          <ac:spMkLst>
            <pc:docMk/>
            <pc:sldMk cId="3833337069" sldId="306"/>
            <ac:spMk id="4" creationId="{00000000-0000-0000-0000-000000000000}"/>
          </ac:spMkLst>
        </pc:spChg>
        <pc:spChg chg="mod">
          <ac:chgData name="DeHart, Stephanie" userId="69486e51-f5a3-47fa-a1e8-d600d3da159f" providerId="ADAL" clId="{F705F6AA-914E-4E58-AAFF-10215F18B9BE}" dt="2025-06-02T03:30:13.004" v="912" actId="164"/>
          <ac:spMkLst>
            <pc:docMk/>
            <pc:sldMk cId="3833337069" sldId="306"/>
            <ac:spMk id="27" creationId="{00000000-0000-0000-0000-000000000000}"/>
          </ac:spMkLst>
        </pc:spChg>
        <pc:spChg chg="mod">
          <ac:chgData name="DeHart, Stephanie" userId="69486e51-f5a3-47fa-a1e8-d600d3da159f" providerId="ADAL" clId="{F705F6AA-914E-4E58-AAFF-10215F18B9BE}" dt="2025-06-02T03:30:13.004" v="912" actId="164"/>
          <ac:spMkLst>
            <pc:docMk/>
            <pc:sldMk cId="3833337069" sldId="306"/>
            <ac:spMk id="29" creationId="{00000000-0000-0000-0000-000000000000}"/>
          </ac:spMkLst>
        </pc:spChg>
        <pc:spChg chg="mod">
          <ac:chgData name="DeHart, Stephanie" userId="69486e51-f5a3-47fa-a1e8-d600d3da159f" providerId="ADAL" clId="{F705F6AA-914E-4E58-AAFF-10215F18B9BE}" dt="2025-06-02T03:30:13.004" v="912" actId="164"/>
          <ac:spMkLst>
            <pc:docMk/>
            <pc:sldMk cId="3833337069" sldId="306"/>
            <ac:spMk id="30" creationId="{00000000-0000-0000-0000-000000000000}"/>
          </ac:spMkLst>
        </pc:spChg>
        <pc:spChg chg="mod">
          <ac:chgData name="DeHart, Stephanie" userId="69486e51-f5a3-47fa-a1e8-d600d3da159f" providerId="ADAL" clId="{F705F6AA-914E-4E58-AAFF-10215F18B9BE}" dt="2025-06-02T03:30:13.004" v="912" actId="164"/>
          <ac:spMkLst>
            <pc:docMk/>
            <pc:sldMk cId="3833337069" sldId="306"/>
            <ac:spMk id="31" creationId="{00000000-0000-0000-0000-000000000000}"/>
          </ac:spMkLst>
        </pc:spChg>
        <pc:spChg chg="mod">
          <ac:chgData name="DeHart, Stephanie" userId="69486e51-f5a3-47fa-a1e8-d600d3da159f" providerId="ADAL" clId="{F705F6AA-914E-4E58-AAFF-10215F18B9BE}" dt="2025-06-02T03:30:13.004" v="912" actId="164"/>
          <ac:spMkLst>
            <pc:docMk/>
            <pc:sldMk cId="3833337069" sldId="306"/>
            <ac:spMk id="32" creationId="{00000000-0000-0000-0000-000000000000}"/>
          </ac:spMkLst>
        </pc:spChg>
        <pc:spChg chg="mod">
          <ac:chgData name="DeHart, Stephanie" userId="69486e51-f5a3-47fa-a1e8-d600d3da159f" providerId="ADAL" clId="{F705F6AA-914E-4E58-AAFF-10215F18B9BE}" dt="2025-06-02T03:30:13.004" v="912" actId="164"/>
          <ac:spMkLst>
            <pc:docMk/>
            <pc:sldMk cId="3833337069" sldId="306"/>
            <ac:spMk id="33" creationId="{00000000-0000-0000-0000-000000000000}"/>
          </ac:spMkLst>
        </pc:spChg>
        <pc:spChg chg="mod">
          <ac:chgData name="DeHart, Stephanie" userId="69486e51-f5a3-47fa-a1e8-d600d3da159f" providerId="ADAL" clId="{F705F6AA-914E-4E58-AAFF-10215F18B9BE}" dt="2025-06-02T03:30:13.004" v="912" actId="164"/>
          <ac:spMkLst>
            <pc:docMk/>
            <pc:sldMk cId="3833337069" sldId="306"/>
            <ac:spMk id="34" creationId="{00000000-0000-0000-0000-000000000000}"/>
          </ac:spMkLst>
        </pc:spChg>
        <pc:spChg chg="mod">
          <ac:chgData name="DeHart, Stephanie" userId="69486e51-f5a3-47fa-a1e8-d600d3da159f" providerId="ADAL" clId="{F705F6AA-914E-4E58-AAFF-10215F18B9BE}" dt="2025-06-02T03:30:13.004" v="912" actId="164"/>
          <ac:spMkLst>
            <pc:docMk/>
            <pc:sldMk cId="3833337069" sldId="306"/>
            <ac:spMk id="35" creationId="{00000000-0000-0000-0000-000000000000}"/>
          </ac:spMkLst>
        </pc:spChg>
        <pc:spChg chg="mod">
          <ac:chgData name="DeHart, Stephanie" userId="69486e51-f5a3-47fa-a1e8-d600d3da159f" providerId="ADAL" clId="{F705F6AA-914E-4E58-AAFF-10215F18B9BE}" dt="2025-06-02T03:30:13.004" v="912" actId="164"/>
          <ac:spMkLst>
            <pc:docMk/>
            <pc:sldMk cId="3833337069" sldId="306"/>
            <ac:spMk id="36" creationId="{00000000-0000-0000-0000-000000000000}"/>
          </ac:spMkLst>
        </pc:spChg>
        <pc:spChg chg="mod">
          <ac:chgData name="DeHart, Stephanie" userId="69486e51-f5a3-47fa-a1e8-d600d3da159f" providerId="ADAL" clId="{F705F6AA-914E-4E58-AAFF-10215F18B9BE}" dt="2025-06-02T03:30:13.004" v="912" actId="164"/>
          <ac:spMkLst>
            <pc:docMk/>
            <pc:sldMk cId="3833337069" sldId="306"/>
            <ac:spMk id="37"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38"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39"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40"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41"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42"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46"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47"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48"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49"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50"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51" creationId="{00000000-0000-0000-0000-000000000000}"/>
          </ac:spMkLst>
        </pc:spChg>
        <pc:spChg chg="mod">
          <ac:chgData name="DeHart, Stephanie" userId="69486e51-f5a3-47fa-a1e8-d600d3da159f" providerId="ADAL" clId="{F705F6AA-914E-4E58-AAFF-10215F18B9BE}" dt="2025-06-02T03:30:27.863" v="914" actId="164"/>
          <ac:spMkLst>
            <pc:docMk/>
            <pc:sldMk cId="3833337069" sldId="306"/>
            <ac:spMk id="52" creationId="{00000000-0000-0000-0000-000000000000}"/>
          </ac:spMkLst>
        </pc:spChg>
        <pc:grpChg chg="add mod">
          <ac:chgData name="DeHart, Stephanie" userId="69486e51-f5a3-47fa-a1e8-d600d3da159f" providerId="ADAL" clId="{F705F6AA-914E-4E58-AAFF-10215F18B9BE}" dt="2025-06-02T03:30:13.004" v="912" actId="164"/>
          <ac:grpSpMkLst>
            <pc:docMk/>
            <pc:sldMk cId="3833337069" sldId="306"/>
            <ac:grpSpMk id="19" creationId="{DCF666E1-E8D0-44F8-B26A-04021964A8B3}"/>
          </ac:grpSpMkLst>
        </pc:grpChg>
        <pc:grpChg chg="add mod">
          <ac:chgData name="DeHart, Stephanie" userId="69486e51-f5a3-47fa-a1e8-d600d3da159f" providerId="ADAL" clId="{F705F6AA-914E-4E58-AAFF-10215F18B9BE}" dt="2025-06-02T03:30:27.863" v="914" actId="164"/>
          <ac:grpSpMkLst>
            <pc:docMk/>
            <pc:sldMk cId="3833337069" sldId="306"/>
            <ac:grpSpMk id="21" creationId="{66EE3FA8-BA94-4F4B-BAF2-1A2F418B196E}"/>
          </ac:grpSpMkLst>
        </pc:grpChg>
      </pc:sldChg>
      <pc:sldChg chg="addSp modSp mod modAnim">
        <pc:chgData name="DeHart, Stephanie" userId="69486e51-f5a3-47fa-a1e8-d600d3da159f" providerId="ADAL" clId="{F705F6AA-914E-4E58-AAFF-10215F18B9BE}" dt="2025-06-02T03:31:37.046" v="926"/>
        <pc:sldMkLst>
          <pc:docMk/>
          <pc:sldMk cId="2483867148" sldId="307"/>
        </pc:sldMkLst>
        <pc:spChg chg="mod">
          <ac:chgData name="DeHart, Stephanie" userId="69486e51-f5a3-47fa-a1e8-d600d3da159f" providerId="ADAL" clId="{F705F6AA-914E-4E58-AAFF-10215F18B9BE}" dt="2025-06-02T03:31:21.155" v="923" actId="164"/>
          <ac:spMkLst>
            <pc:docMk/>
            <pc:sldMk cId="2483867148" sldId="307"/>
            <ac:spMk id="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2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2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2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2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2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2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4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4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4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4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4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4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4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5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5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5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5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5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5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5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5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5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5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6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6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6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6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6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6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6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6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6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6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7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7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7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7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7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7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7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7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7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7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8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8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8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8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8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8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8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8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8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8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9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9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9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9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9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9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9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9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9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9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0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0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0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0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0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0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0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0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0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0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1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1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1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1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1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1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1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1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1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1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2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2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2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2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2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2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2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2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2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2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3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3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3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3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3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3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3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3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3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3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4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4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4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4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4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4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4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4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4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4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5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5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52"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53"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54"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55"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56"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57"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58"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59"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60"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61" creationId="{00000000-0000-0000-0000-000000000000}"/>
          </ac:spMkLst>
        </pc:spChg>
        <pc:spChg chg="mod">
          <ac:chgData name="DeHart, Stephanie" userId="69486e51-f5a3-47fa-a1e8-d600d3da159f" providerId="ADAL" clId="{F705F6AA-914E-4E58-AAFF-10215F18B9BE}" dt="2025-06-02T03:31:21.155" v="923" actId="164"/>
          <ac:spMkLst>
            <pc:docMk/>
            <pc:sldMk cId="2483867148" sldId="307"/>
            <ac:spMk id="16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6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6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6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6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6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7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7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7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7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7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7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7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7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7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7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8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8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8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8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8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8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8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8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8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8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9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9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9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9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9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9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9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9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9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19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0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0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0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0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0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0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0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0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0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0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1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1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1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1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1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1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1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1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1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1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2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2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2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2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2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2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2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2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2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2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3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3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3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3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3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3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3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3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3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3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4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4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4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4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4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4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4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4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4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4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5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5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5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5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5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5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5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5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5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5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6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6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6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6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6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6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6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6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6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6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7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7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7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7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7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7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7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7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7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7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8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8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8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8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8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8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8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8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8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89"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90"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91"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92"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93"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94"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95"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96"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97"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98" creationId="{00000000-0000-0000-0000-000000000000}"/>
          </ac:spMkLst>
        </pc:spChg>
        <pc:spChg chg="mod">
          <ac:chgData name="DeHart, Stephanie" userId="69486e51-f5a3-47fa-a1e8-d600d3da159f" providerId="ADAL" clId="{F705F6AA-914E-4E58-AAFF-10215F18B9BE}" dt="2025-06-02T03:31:30.529" v="924" actId="164"/>
          <ac:spMkLst>
            <pc:docMk/>
            <pc:sldMk cId="2483867148" sldId="307"/>
            <ac:spMk id="299" creationId="{00000000-0000-0000-0000-000000000000}"/>
          </ac:spMkLst>
        </pc:spChg>
        <pc:spChg chg="mod">
          <ac:chgData name="DeHart, Stephanie" userId="69486e51-f5a3-47fa-a1e8-d600d3da159f" providerId="ADAL" clId="{F705F6AA-914E-4E58-AAFF-10215F18B9BE}" dt="2025-06-02T03:30:54.064" v="918" actId="403"/>
          <ac:spMkLst>
            <pc:docMk/>
            <pc:sldMk cId="2483867148" sldId="307"/>
            <ac:spMk id="301" creationId="{00000000-0000-0000-0000-000000000000}"/>
          </ac:spMkLst>
        </pc:spChg>
        <pc:spChg chg="mod">
          <ac:chgData name="DeHart, Stephanie" userId="69486e51-f5a3-47fa-a1e8-d600d3da159f" providerId="ADAL" clId="{F705F6AA-914E-4E58-AAFF-10215F18B9BE}" dt="2025-06-02T03:30:54.064" v="918" actId="403"/>
          <ac:spMkLst>
            <pc:docMk/>
            <pc:sldMk cId="2483867148" sldId="307"/>
            <ac:spMk id="302" creationId="{00000000-0000-0000-0000-000000000000}"/>
          </ac:spMkLst>
        </pc:spChg>
        <pc:grpChg chg="add mod">
          <ac:chgData name="DeHart, Stephanie" userId="69486e51-f5a3-47fa-a1e8-d600d3da159f" providerId="ADAL" clId="{F705F6AA-914E-4E58-AAFF-10215F18B9BE}" dt="2025-06-02T03:31:21.155" v="923" actId="164"/>
          <ac:grpSpMkLst>
            <pc:docMk/>
            <pc:sldMk cId="2483867148" sldId="307"/>
            <ac:grpSpMk id="13" creationId="{94EAB5B0-6CA8-4153-B1B0-6E320F7CB704}"/>
          </ac:grpSpMkLst>
        </pc:grpChg>
        <pc:grpChg chg="add mod">
          <ac:chgData name="DeHart, Stephanie" userId="69486e51-f5a3-47fa-a1e8-d600d3da159f" providerId="ADAL" clId="{F705F6AA-914E-4E58-AAFF-10215F18B9BE}" dt="2025-06-02T03:31:30.529" v="924" actId="164"/>
          <ac:grpSpMkLst>
            <pc:docMk/>
            <pc:sldMk cId="2483867148" sldId="307"/>
            <ac:grpSpMk id="14" creationId="{8029D8F0-F5BE-4A68-9017-263FADA20022}"/>
          </ac:grpSpMkLst>
        </pc:grpChg>
      </pc:sldChg>
      <pc:sldChg chg="modSp mod">
        <pc:chgData name="DeHart, Stephanie" userId="69486e51-f5a3-47fa-a1e8-d600d3da159f" providerId="ADAL" clId="{F705F6AA-914E-4E58-AAFF-10215F18B9BE}" dt="2025-06-02T04:20:09.631" v="1311" actId="208"/>
        <pc:sldMkLst>
          <pc:docMk/>
          <pc:sldMk cId="1325548313" sldId="311"/>
        </pc:sldMkLst>
        <pc:spChg chg="mod">
          <ac:chgData name="DeHart, Stephanie" userId="69486e51-f5a3-47fa-a1e8-d600d3da159f" providerId="ADAL" clId="{F705F6AA-914E-4E58-AAFF-10215F18B9BE}" dt="2025-06-02T04:20:09.631" v="1311" actId="208"/>
          <ac:spMkLst>
            <pc:docMk/>
            <pc:sldMk cId="1325548313" sldId="311"/>
            <ac:spMk id="33" creationId="{00000000-0000-0000-0000-000000000000}"/>
          </ac:spMkLst>
        </pc:spChg>
      </pc:sldChg>
      <pc:sldChg chg="modSp mod">
        <pc:chgData name="DeHart, Stephanie" userId="69486e51-f5a3-47fa-a1e8-d600d3da159f" providerId="ADAL" clId="{F705F6AA-914E-4E58-AAFF-10215F18B9BE}" dt="2025-06-02T04:20:54.142" v="1318" actId="1035"/>
        <pc:sldMkLst>
          <pc:docMk/>
          <pc:sldMk cId="438674439" sldId="313"/>
        </pc:sldMkLst>
        <pc:spChg chg="mod">
          <ac:chgData name="DeHart, Stephanie" userId="69486e51-f5a3-47fa-a1e8-d600d3da159f" providerId="ADAL" clId="{F705F6AA-914E-4E58-AAFF-10215F18B9BE}" dt="2025-06-02T04:20:36.400" v="1312" actId="208"/>
          <ac:spMkLst>
            <pc:docMk/>
            <pc:sldMk cId="438674439" sldId="313"/>
            <ac:spMk id="3" creationId="{619682C3-5F09-4A38-B85C-9FBE18EC2793}"/>
          </ac:spMkLst>
        </pc:spChg>
        <pc:spChg chg="mod">
          <ac:chgData name="DeHart, Stephanie" userId="69486e51-f5a3-47fa-a1e8-d600d3da159f" providerId="ADAL" clId="{F705F6AA-914E-4E58-AAFF-10215F18B9BE}" dt="2025-06-02T04:20:41.848" v="1313" actId="208"/>
          <ac:spMkLst>
            <pc:docMk/>
            <pc:sldMk cId="438674439" sldId="313"/>
            <ac:spMk id="11" creationId="{B81BA89D-2C0F-4513-8C59-25A87A426AA3}"/>
          </ac:spMkLst>
        </pc:spChg>
        <pc:spChg chg="mod">
          <ac:chgData name="DeHart, Stephanie" userId="69486e51-f5a3-47fa-a1e8-d600d3da159f" providerId="ADAL" clId="{F705F6AA-914E-4E58-AAFF-10215F18B9BE}" dt="2025-06-02T04:20:54.142" v="1318" actId="1035"/>
          <ac:spMkLst>
            <pc:docMk/>
            <pc:sldMk cId="438674439" sldId="313"/>
            <ac:spMk id="14" creationId="{00000000-0000-0000-0000-000000000000}"/>
          </ac:spMkLst>
        </pc:spChg>
        <pc:spChg chg="mod">
          <ac:chgData name="DeHart, Stephanie" userId="69486e51-f5a3-47fa-a1e8-d600d3da159f" providerId="ADAL" clId="{F705F6AA-914E-4E58-AAFF-10215F18B9BE}" dt="2025-06-02T04:20:54.142" v="1318" actId="1035"/>
          <ac:spMkLst>
            <pc:docMk/>
            <pc:sldMk cId="438674439" sldId="313"/>
            <ac:spMk id="15" creationId="{00000000-0000-0000-0000-000000000000}"/>
          </ac:spMkLst>
        </pc:spChg>
      </pc:sldChg>
      <pc:sldChg chg="modSp mod">
        <pc:chgData name="DeHart, Stephanie" userId="69486e51-f5a3-47fa-a1e8-d600d3da159f" providerId="ADAL" clId="{F705F6AA-914E-4E58-AAFF-10215F18B9BE}" dt="2025-06-02T04:09:49.194" v="1276" actId="14100"/>
        <pc:sldMkLst>
          <pc:docMk/>
          <pc:sldMk cId="702716188" sldId="319"/>
        </pc:sldMkLst>
        <pc:spChg chg="mod">
          <ac:chgData name="DeHart, Stephanie" userId="69486e51-f5a3-47fa-a1e8-d600d3da159f" providerId="ADAL" clId="{F705F6AA-914E-4E58-AAFF-10215F18B9BE}" dt="2025-06-02T04:09:49.194" v="1276" actId="14100"/>
          <ac:spMkLst>
            <pc:docMk/>
            <pc:sldMk cId="702716188" sldId="319"/>
            <ac:spMk id="21" creationId="{8586E452-3502-137C-A549-153F55CCD3EF}"/>
          </ac:spMkLst>
        </pc:spChg>
      </pc:sldChg>
      <pc:sldChg chg="del">
        <pc:chgData name="DeHart, Stephanie" userId="69486e51-f5a3-47fa-a1e8-d600d3da159f" providerId="ADAL" clId="{F705F6AA-914E-4E58-AAFF-10215F18B9BE}" dt="2025-06-02T02:47:15.858" v="6" actId="47"/>
        <pc:sldMkLst>
          <pc:docMk/>
          <pc:sldMk cId="2333037698" sldId="326"/>
        </pc:sldMkLst>
      </pc:sldChg>
      <pc:sldChg chg="modSp mod">
        <pc:chgData name="DeHart, Stephanie" userId="69486e51-f5a3-47fa-a1e8-d600d3da159f" providerId="ADAL" clId="{F705F6AA-914E-4E58-AAFF-10215F18B9BE}" dt="2025-06-02T04:14:05.953" v="1279" actId="20577"/>
        <pc:sldMkLst>
          <pc:docMk/>
          <pc:sldMk cId="2516550437" sldId="338"/>
        </pc:sldMkLst>
        <pc:spChg chg="mod">
          <ac:chgData name="DeHart, Stephanie" userId="69486e51-f5a3-47fa-a1e8-d600d3da159f" providerId="ADAL" clId="{F705F6AA-914E-4E58-AAFF-10215F18B9BE}" dt="2025-06-02T04:14:05.953" v="1279" actId="20577"/>
          <ac:spMkLst>
            <pc:docMk/>
            <pc:sldMk cId="2516550437" sldId="338"/>
            <ac:spMk id="3" creationId="{29916708-BA27-41E3-B1A2-A7C7AF863907}"/>
          </ac:spMkLst>
        </pc:spChg>
      </pc:sldChg>
      <pc:sldChg chg="modAnim">
        <pc:chgData name="DeHart, Stephanie" userId="69486e51-f5a3-47fa-a1e8-d600d3da159f" providerId="ADAL" clId="{F705F6AA-914E-4E58-AAFF-10215F18B9BE}" dt="2025-06-02T02:46:01.514" v="3"/>
        <pc:sldMkLst>
          <pc:docMk/>
          <pc:sldMk cId="3045397438" sldId="339"/>
        </pc:sldMkLst>
      </pc:sldChg>
      <pc:sldChg chg="modSp mod">
        <pc:chgData name="DeHart, Stephanie" userId="69486e51-f5a3-47fa-a1e8-d600d3da159f" providerId="ADAL" clId="{F705F6AA-914E-4E58-AAFF-10215F18B9BE}" dt="2025-06-02T02:47:26.480" v="7" actId="208"/>
        <pc:sldMkLst>
          <pc:docMk/>
          <pc:sldMk cId="2643515378" sldId="350"/>
        </pc:sldMkLst>
        <pc:spChg chg="mod">
          <ac:chgData name="DeHart, Stephanie" userId="69486e51-f5a3-47fa-a1e8-d600d3da159f" providerId="ADAL" clId="{F705F6AA-914E-4E58-AAFF-10215F18B9BE}" dt="2025-06-02T02:47:26.480" v="7" actId="208"/>
          <ac:spMkLst>
            <pc:docMk/>
            <pc:sldMk cId="2643515378" sldId="350"/>
            <ac:spMk id="3" creationId="{D1CFD232-1333-8EDE-5234-D1B30DFCE7A8}"/>
          </ac:spMkLst>
        </pc:spChg>
      </pc:sldChg>
      <pc:sldChg chg="modSp mod">
        <pc:chgData name="DeHart, Stephanie" userId="69486e51-f5a3-47fa-a1e8-d600d3da159f" providerId="ADAL" clId="{F705F6AA-914E-4E58-AAFF-10215F18B9BE}" dt="2025-06-02T02:48:08.998" v="16" actId="208"/>
        <pc:sldMkLst>
          <pc:docMk/>
          <pc:sldMk cId="294081192" sldId="357"/>
        </pc:sldMkLst>
        <pc:spChg chg="mod">
          <ac:chgData name="DeHart, Stephanie" userId="69486e51-f5a3-47fa-a1e8-d600d3da159f" providerId="ADAL" clId="{F705F6AA-914E-4E58-AAFF-10215F18B9BE}" dt="2025-06-02T02:48:08.998" v="16" actId="208"/>
          <ac:spMkLst>
            <pc:docMk/>
            <pc:sldMk cId="294081192" sldId="357"/>
            <ac:spMk id="10" creationId="{33474211-558F-4C50-A226-A49A6950B777}"/>
          </ac:spMkLst>
        </pc:spChg>
      </pc:sldChg>
      <pc:sldChg chg="modSp mod">
        <pc:chgData name="DeHart, Stephanie" userId="69486e51-f5a3-47fa-a1e8-d600d3da159f" providerId="ADAL" clId="{F705F6AA-914E-4E58-AAFF-10215F18B9BE}" dt="2025-06-02T02:47:56.536" v="15" actId="113"/>
        <pc:sldMkLst>
          <pc:docMk/>
          <pc:sldMk cId="4022730010" sldId="361"/>
        </pc:sldMkLst>
        <pc:spChg chg="mod">
          <ac:chgData name="DeHart, Stephanie" userId="69486e51-f5a3-47fa-a1e8-d600d3da159f" providerId="ADAL" clId="{F705F6AA-914E-4E58-AAFF-10215F18B9BE}" dt="2025-06-02T02:47:46.231" v="9"/>
          <ac:spMkLst>
            <pc:docMk/>
            <pc:sldMk cId="4022730010" sldId="361"/>
            <ac:spMk id="2" creationId="{8BA6118D-F8B2-4820-BE85-35668FB27EAB}"/>
          </ac:spMkLst>
        </pc:spChg>
        <pc:spChg chg="mod">
          <ac:chgData name="DeHart, Stephanie" userId="69486e51-f5a3-47fa-a1e8-d600d3da159f" providerId="ADAL" clId="{F705F6AA-914E-4E58-AAFF-10215F18B9BE}" dt="2025-06-02T02:47:49.710" v="14" actId="20577"/>
          <ac:spMkLst>
            <pc:docMk/>
            <pc:sldMk cId="4022730010" sldId="361"/>
            <ac:spMk id="17" creationId="{36B3A281-1DBB-4756-996A-A46477F7B835}"/>
          </ac:spMkLst>
        </pc:spChg>
        <pc:spChg chg="mod">
          <ac:chgData name="DeHart, Stephanie" userId="69486e51-f5a3-47fa-a1e8-d600d3da159f" providerId="ADAL" clId="{F705F6AA-914E-4E58-AAFF-10215F18B9BE}" dt="2025-06-02T02:47:56.536" v="15" actId="113"/>
          <ac:spMkLst>
            <pc:docMk/>
            <pc:sldMk cId="4022730010" sldId="361"/>
            <ac:spMk id="20" creationId="{C73812E5-5F70-4B17-B273-7A50DBB05776}"/>
          </ac:spMkLst>
        </pc:spChg>
        <pc:spChg chg="mod">
          <ac:chgData name="DeHart, Stephanie" userId="69486e51-f5a3-47fa-a1e8-d600d3da159f" providerId="ADAL" clId="{F705F6AA-914E-4E58-AAFF-10215F18B9BE}" dt="2025-06-02T02:47:36.966" v="8" actId="208"/>
          <ac:spMkLst>
            <pc:docMk/>
            <pc:sldMk cId="4022730010" sldId="361"/>
            <ac:spMk id="21" creationId="{22F8F3C4-837D-4863-8672-EA6875B48DFB}"/>
          </ac:spMkLst>
        </pc:spChg>
        <pc:spChg chg="mod">
          <ac:chgData name="DeHart, Stephanie" userId="69486e51-f5a3-47fa-a1e8-d600d3da159f" providerId="ADAL" clId="{F705F6AA-914E-4E58-AAFF-10215F18B9BE}" dt="2025-06-02T02:47:36.966" v="8" actId="208"/>
          <ac:spMkLst>
            <pc:docMk/>
            <pc:sldMk cId="4022730010" sldId="361"/>
            <ac:spMk id="24" creationId="{2023F168-9AFC-4CDB-AFCF-D5F20F7C123F}"/>
          </ac:spMkLst>
        </pc:spChg>
      </pc:sldChg>
      <pc:sldChg chg="modSp add mod">
        <pc:chgData name="DeHart, Stephanie" userId="69486e51-f5a3-47fa-a1e8-d600d3da159f" providerId="ADAL" clId="{F705F6AA-914E-4E58-AAFF-10215F18B9BE}" dt="2025-06-02T02:54:20.407" v="375"/>
        <pc:sldMkLst>
          <pc:docMk/>
          <pc:sldMk cId="250194492" sldId="362"/>
        </pc:sldMkLst>
        <pc:spChg chg="mod">
          <ac:chgData name="DeHart, Stephanie" userId="69486e51-f5a3-47fa-a1e8-d600d3da159f" providerId="ADAL" clId="{F705F6AA-914E-4E58-AAFF-10215F18B9BE}" dt="2025-06-02T02:54:20.407" v="375"/>
          <ac:spMkLst>
            <pc:docMk/>
            <pc:sldMk cId="250194492" sldId="362"/>
            <ac:spMk id="4" creationId="{161A8946-FE03-41DE-87D0-8C8C80AE532E}"/>
          </ac:spMkLst>
        </pc:spChg>
      </pc:sldChg>
      <pc:sldChg chg="modSp mod modAnim">
        <pc:chgData name="DeHart, Stephanie" userId="69486e51-f5a3-47fa-a1e8-d600d3da159f" providerId="ADAL" clId="{F705F6AA-914E-4E58-AAFF-10215F18B9BE}" dt="2025-06-02T02:58:37.565" v="395"/>
        <pc:sldMkLst>
          <pc:docMk/>
          <pc:sldMk cId="3026982032" sldId="377"/>
        </pc:sldMkLst>
        <pc:cxnChg chg="mod">
          <ac:chgData name="DeHart, Stephanie" userId="69486e51-f5a3-47fa-a1e8-d600d3da159f" providerId="ADAL" clId="{F705F6AA-914E-4E58-AAFF-10215F18B9BE}" dt="2025-06-02T02:55:31.880" v="378" actId="693"/>
          <ac:cxnSpMkLst>
            <pc:docMk/>
            <pc:sldMk cId="3026982032" sldId="377"/>
            <ac:cxnSpMk id="40" creationId="{4263C4A2-E7BB-4D55-83A6-300E7AB5B001}"/>
          </ac:cxnSpMkLst>
        </pc:cxnChg>
        <pc:cxnChg chg="mod">
          <ac:chgData name="DeHart, Stephanie" userId="69486e51-f5a3-47fa-a1e8-d600d3da159f" providerId="ADAL" clId="{F705F6AA-914E-4E58-AAFF-10215F18B9BE}" dt="2025-06-02T02:55:31.880" v="378" actId="693"/>
          <ac:cxnSpMkLst>
            <pc:docMk/>
            <pc:sldMk cId="3026982032" sldId="377"/>
            <ac:cxnSpMk id="41" creationId="{D572393F-14A7-4CBB-A89D-08C131357227}"/>
          </ac:cxnSpMkLst>
        </pc:cxnChg>
        <pc:cxnChg chg="mod">
          <ac:chgData name="DeHart, Stephanie" userId="69486e51-f5a3-47fa-a1e8-d600d3da159f" providerId="ADAL" clId="{F705F6AA-914E-4E58-AAFF-10215F18B9BE}" dt="2025-06-02T02:55:31.880" v="378" actId="693"/>
          <ac:cxnSpMkLst>
            <pc:docMk/>
            <pc:sldMk cId="3026982032" sldId="377"/>
            <ac:cxnSpMk id="42" creationId="{D6F1A341-91B1-4C4D-AB6B-0941FA04CF74}"/>
          </ac:cxnSpMkLst>
        </pc:cxnChg>
        <pc:cxnChg chg="mod">
          <ac:chgData name="DeHart, Stephanie" userId="69486e51-f5a3-47fa-a1e8-d600d3da159f" providerId="ADAL" clId="{F705F6AA-914E-4E58-AAFF-10215F18B9BE}" dt="2025-06-02T02:55:31.880" v="378" actId="693"/>
          <ac:cxnSpMkLst>
            <pc:docMk/>
            <pc:sldMk cId="3026982032" sldId="377"/>
            <ac:cxnSpMk id="43" creationId="{6AD413A4-ED8D-45D1-8B5A-618532C5F4C9}"/>
          </ac:cxnSpMkLst>
        </pc:cxnChg>
        <pc:cxnChg chg="mod">
          <ac:chgData name="DeHart, Stephanie" userId="69486e51-f5a3-47fa-a1e8-d600d3da159f" providerId="ADAL" clId="{F705F6AA-914E-4E58-AAFF-10215F18B9BE}" dt="2025-06-02T02:55:31.880" v="378" actId="693"/>
          <ac:cxnSpMkLst>
            <pc:docMk/>
            <pc:sldMk cId="3026982032" sldId="377"/>
            <ac:cxnSpMk id="44" creationId="{B6FEF538-EADB-4CFE-8E9E-ECE15FC2F2CB}"/>
          </ac:cxnSpMkLst>
        </pc:cxnChg>
      </pc:sldChg>
      <pc:sldChg chg="addSp delSp modSp mod modClrScheme delAnim modAnim chgLayout modNotesTx">
        <pc:chgData name="DeHart, Stephanie" userId="69486e51-f5a3-47fa-a1e8-d600d3da159f" providerId="ADAL" clId="{F705F6AA-914E-4E58-AAFF-10215F18B9BE}" dt="2025-06-02T03:15:17.376" v="821" actId="20577"/>
        <pc:sldMkLst>
          <pc:docMk/>
          <pc:sldMk cId="3286175262" sldId="378"/>
        </pc:sldMkLst>
        <pc:spChg chg="mod ord">
          <ac:chgData name="DeHart, Stephanie" userId="69486e51-f5a3-47fa-a1e8-d600d3da159f" providerId="ADAL" clId="{F705F6AA-914E-4E58-AAFF-10215F18B9BE}" dt="2025-06-02T03:04:52.261" v="462" actId="700"/>
          <ac:spMkLst>
            <pc:docMk/>
            <pc:sldMk cId="3286175262" sldId="378"/>
            <ac:spMk id="2" creationId="{90C193FE-78B9-4F0C-8DF2-0F1922CB3414}"/>
          </ac:spMkLst>
        </pc:spChg>
        <pc:spChg chg="mod ord">
          <ac:chgData name="DeHart, Stephanie" userId="69486e51-f5a3-47fa-a1e8-d600d3da159f" providerId="ADAL" clId="{F705F6AA-914E-4E58-AAFF-10215F18B9BE}" dt="2025-06-02T03:04:52.261" v="462" actId="700"/>
          <ac:spMkLst>
            <pc:docMk/>
            <pc:sldMk cId="3286175262" sldId="378"/>
            <ac:spMk id="3" creationId="{BC3DAD49-D40B-42B7-B094-B4EB052F1E35}"/>
          </ac:spMkLst>
        </pc:spChg>
        <pc:spChg chg="mod ord">
          <ac:chgData name="DeHart, Stephanie" userId="69486e51-f5a3-47fa-a1e8-d600d3da159f" providerId="ADAL" clId="{F705F6AA-914E-4E58-AAFF-10215F18B9BE}" dt="2025-06-02T03:04:52.261" v="462" actId="700"/>
          <ac:spMkLst>
            <pc:docMk/>
            <pc:sldMk cId="3286175262" sldId="378"/>
            <ac:spMk id="4" creationId="{0FD7758F-2FE5-4EF1-9C4E-2FF0FEF3A4D9}"/>
          </ac:spMkLst>
        </pc:spChg>
        <pc:spChg chg="del">
          <ac:chgData name="DeHart, Stephanie" userId="69486e51-f5a3-47fa-a1e8-d600d3da159f" providerId="ADAL" clId="{F705F6AA-914E-4E58-AAFF-10215F18B9BE}" dt="2025-06-02T03:02:52.172" v="430" actId="478"/>
          <ac:spMkLst>
            <pc:docMk/>
            <pc:sldMk cId="3286175262" sldId="378"/>
            <ac:spMk id="6" creationId="{A241D5E7-54F1-4129-88DC-014245BBE24E}"/>
          </ac:spMkLst>
        </pc:spChg>
        <pc:spChg chg="del">
          <ac:chgData name="DeHart, Stephanie" userId="69486e51-f5a3-47fa-a1e8-d600d3da159f" providerId="ADAL" clId="{F705F6AA-914E-4E58-AAFF-10215F18B9BE}" dt="2025-06-02T03:03:02.905" v="434" actId="478"/>
          <ac:spMkLst>
            <pc:docMk/>
            <pc:sldMk cId="3286175262" sldId="378"/>
            <ac:spMk id="7" creationId="{4F92533A-2425-4CC7-91E5-75F3C9AA506D}"/>
          </ac:spMkLst>
        </pc:spChg>
        <pc:spChg chg="del">
          <ac:chgData name="DeHart, Stephanie" userId="69486e51-f5a3-47fa-a1e8-d600d3da159f" providerId="ADAL" clId="{F705F6AA-914E-4E58-AAFF-10215F18B9BE}" dt="2025-06-02T03:02:42.795" v="427" actId="478"/>
          <ac:spMkLst>
            <pc:docMk/>
            <pc:sldMk cId="3286175262" sldId="378"/>
            <ac:spMk id="8" creationId="{DFFC31A2-0601-48FE-B96B-3646C5576B08}"/>
          </ac:spMkLst>
        </pc:spChg>
        <pc:spChg chg="del mod">
          <ac:chgData name="DeHart, Stephanie" userId="69486e51-f5a3-47fa-a1e8-d600d3da159f" providerId="ADAL" clId="{F705F6AA-914E-4E58-AAFF-10215F18B9BE}" dt="2025-06-02T03:02:40.501" v="426" actId="478"/>
          <ac:spMkLst>
            <pc:docMk/>
            <pc:sldMk cId="3286175262" sldId="378"/>
            <ac:spMk id="10" creationId="{BA1C0EB7-BEA7-4EE3-8E33-E0166159A39A}"/>
          </ac:spMkLst>
        </pc:spChg>
        <pc:spChg chg="mod">
          <ac:chgData name="DeHart, Stephanie" userId="69486e51-f5a3-47fa-a1e8-d600d3da159f" providerId="ADAL" clId="{F705F6AA-914E-4E58-AAFF-10215F18B9BE}" dt="2025-06-02T03:11:49.955" v="759" actId="164"/>
          <ac:spMkLst>
            <pc:docMk/>
            <pc:sldMk cId="3286175262" sldId="378"/>
            <ac:spMk id="12" creationId="{015937D8-7A4A-4E4F-812B-1366283FDFCE}"/>
          </ac:spMkLst>
        </pc:spChg>
        <pc:spChg chg="mod">
          <ac:chgData name="DeHart, Stephanie" userId="69486e51-f5a3-47fa-a1e8-d600d3da159f" providerId="ADAL" clId="{F705F6AA-914E-4E58-AAFF-10215F18B9BE}" dt="2025-06-02T03:11:49.955" v="759" actId="164"/>
          <ac:spMkLst>
            <pc:docMk/>
            <pc:sldMk cId="3286175262" sldId="378"/>
            <ac:spMk id="13" creationId="{4DB427F5-6AF1-4BC0-AA1B-0D120AC5EA86}"/>
          </ac:spMkLst>
        </pc:spChg>
        <pc:spChg chg="del">
          <ac:chgData name="DeHart, Stephanie" userId="69486e51-f5a3-47fa-a1e8-d600d3da159f" providerId="ADAL" clId="{F705F6AA-914E-4E58-AAFF-10215F18B9BE}" dt="2025-06-02T03:02:57.045" v="432" actId="478"/>
          <ac:spMkLst>
            <pc:docMk/>
            <pc:sldMk cId="3286175262" sldId="378"/>
            <ac:spMk id="14" creationId="{ECE52BEE-EC74-4726-B846-B6E06F635FF3}"/>
          </ac:spMkLst>
        </pc:spChg>
        <pc:spChg chg="del">
          <ac:chgData name="DeHart, Stephanie" userId="69486e51-f5a3-47fa-a1e8-d600d3da159f" providerId="ADAL" clId="{F705F6AA-914E-4E58-AAFF-10215F18B9BE}" dt="2025-06-02T03:02:50.759" v="429" actId="478"/>
          <ac:spMkLst>
            <pc:docMk/>
            <pc:sldMk cId="3286175262" sldId="378"/>
            <ac:spMk id="15" creationId="{9B1980C4-F136-4FED-ACF8-869B43BF1276}"/>
          </ac:spMkLst>
        </pc:spChg>
        <pc:spChg chg="mod">
          <ac:chgData name="DeHart, Stephanie" userId="69486e51-f5a3-47fa-a1e8-d600d3da159f" providerId="ADAL" clId="{F705F6AA-914E-4E58-AAFF-10215F18B9BE}" dt="2025-06-02T03:12:17.809" v="766" actId="1036"/>
          <ac:spMkLst>
            <pc:docMk/>
            <pc:sldMk cId="3286175262" sldId="378"/>
            <ac:spMk id="17" creationId="{E5227584-97DA-4D5B-8325-81ECE24F6ACE}"/>
          </ac:spMkLst>
        </pc:spChg>
        <pc:spChg chg="mod">
          <ac:chgData name="DeHart, Stephanie" userId="69486e51-f5a3-47fa-a1e8-d600d3da159f" providerId="ADAL" clId="{F705F6AA-914E-4E58-AAFF-10215F18B9BE}" dt="2025-06-02T03:12:29.937" v="774" actId="1038"/>
          <ac:spMkLst>
            <pc:docMk/>
            <pc:sldMk cId="3286175262" sldId="378"/>
            <ac:spMk id="18" creationId="{763D5398-1888-4BA4-802E-90C4910B6AAC}"/>
          </ac:spMkLst>
        </pc:spChg>
        <pc:spChg chg="mod">
          <ac:chgData name="DeHart, Stephanie" userId="69486e51-f5a3-47fa-a1e8-d600d3da159f" providerId="ADAL" clId="{F705F6AA-914E-4E58-AAFF-10215F18B9BE}" dt="2025-06-02T03:11:49.955" v="759" actId="164"/>
          <ac:spMkLst>
            <pc:docMk/>
            <pc:sldMk cId="3286175262" sldId="378"/>
            <ac:spMk id="21" creationId="{3F789508-4BA2-440E-9B11-3ECB1A5212D6}"/>
          </ac:spMkLst>
        </pc:spChg>
        <pc:spChg chg="mod">
          <ac:chgData name="DeHart, Stephanie" userId="69486e51-f5a3-47fa-a1e8-d600d3da159f" providerId="ADAL" clId="{F705F6AA-914E-4E58-AAFF-10215F18B9BE}" dt="2025-06-02T03:11:49.955" v="759" actId="164"/>
          <ac:spMkLst>
            <pc:docMk/>
            <pc:sldMk cId="3286175262" sldId="378"/>
            <ac:spMk id="23" creationId="{581CC2D7-7347-461F-95F1-18537D81B99E}"/>
          </ac:spMkLst>
        </pc:spChg>
        <pc:spChg chg="mod">
          <ac:chgData name="DeHart, Stephanie" userId="69486e51-f5a3-47fa-a1e8-d600d3da159f" providerId="ADAL" clId="{F705F6AA-914E-4E58-AAFF-10215F18B9BE}" dt="2025-06-02T03:11:49.955" v="759" actId="164"/>
          <ac:spMkLst>
            <pc:docMk/>
            <pc:sldMk cId="3286175262" sldId="378"/>
            <ac:spMk id="24" creationId="{742AC596-F3D9-4BDF-9B8F-69B87AE65476}"/>
          </ac:spMkLst>
        </pc:spChg>
        <pc:spChg chg="mod">
          <ac:chgData name="DeHart, Stephanie" userId="69486e51-f5a3-47fa-a1e8-d600d3da159f" providerId="ADAL" clId="{F705F6AA-914E-4E58-AAFF-10215F18B9BE}" dt="2025-06-02T03:11:49.955" v="759" actId="164"/>
          <ac:spMkLst>
            <pc:docMk/>
            <pc:sldMk cId="3286175262" sldId="378"/>
            <ac:spMk id="25" creationId="{627D7F12-E911-43EE-AE8D-5F073271C212}"/>
          </ac:spMkLst>
        </pc:spChg>
        <pc:spChg chg="mod">
          <ac:chgData name="DeHart, Stephanie" userId="69486e51-f5a3-47fa-a1e8-d600d3da159f" providerId="ADAL" clId="{F705F6AA-914E-4E58-AAFF-10215F18B9BE}" dt="2025-06-02T03:11:49.955" v="759" actId="164"/>
          <ac:spMkLst>
            <pc:docMk/>
            <pc:sldMk cId="3286175262" sldId="378"/>
            <ac:spMk id="27" creationId="{60B07046-C663-4352-A79D-F6445F8CA2F1}"/>
          </ac:spMkLst>
        </pc:spChg>
        <pc:spChg chg="mod">
          <ac:chgData name="DeHart, Stephanie" userId="69486e51-f5a3-47fa-a1e8-d600d3da159f" providerId="ADAL" clId="{F705F6AA-914E-4E58-AAFF-10215F18B9BE}" dt="2025-06-02T03:11:49.955" v="759" actId="164"/>
          <ac:spMkLst>
            <pc:docMk/>
            <pc:sldMk cId="3286175262" sldId="378"/>
            <ac:spMk id="29" creationId="{8053FE3A-EABD-4255-9BD4-B8C0A2C7E1E4}"/>
          </ac:spMkLst>
        </pc:spChg>
        <pc:spChg chg="del">
          <ac:chgData name="DeHart, Stephanie" userId="69486e51-f5a3-47fa-a1e8-d600d3da159f" providerId="ADAL" clId="{F705F6AA-914E-4E58-AAFF-10215F18B9BE}" dt="2025-06-02T03:02:36.055" v="424" actId="478"/>
          <ac:spMkLst>
            <pc:docMk/>
            <pc:sldMk cId="3286175262" sldId="378"/>
            <ac:spMk id="30" creationId="{71EBEE8F-C31A-4D9D-81D6-C9AAD1DB8B3E}"/>
          </ac:spMkLst>
        </pc:spChg>
        <pc:spChg chg="del">
          <ac:chgData name="DeHart, Stephanie" userId="69486e51-f5a3-47fa-a1e8-d600d3da159f" providerId="ADAL" clId="{F705F6AA-914E-4E58-AAFF-10215F18B9BE}" dt="2025-06-02T03:02:36.055" v="424" actId="478"/>
          <ac:spMkLst>
            <pc:docMk/>
            <pc:sldMk cId="3286175262" sldId="378"/>
            <ac:spMk id="31" creationId="{4AACFBD2-7E1C-4507-B8CD-F6D0DB620F76}"/>
          </ac:spMkLst>
        </pc:spChg>
        <pc:spChg chg="del">
          <ac:chgData name="DeHart, Stephanie" userId="69486e51-f5a3-47fa-a1e8-d600d3da159f" providerId="ADAL" clId="{F705F6AA-914E-4E58-AAFF-10215F18B9BE}" dt="2025-06-02T03:03:58.736" v="445" actId="478"/>
          <ac:spMkLst>
            <pc:docMk/>
            <pc:sldMk cId="3286175262" sldId="378"/>
            <ac:spMk id="32" creationId="{E76A55FA-6DA8-4320-BC41-07AABAE627B2}"/>
          </ac:spMkLst>
        </pc:spChg>
        <pc:spChg chg="del">
          <ac:chgData name="DeHart, Stephanie" userId="69486e51-f5a3-47fa-a1e8-d600d3da159f" providerId="ADAL" clId="{F705F6AA-914E-4E58-AAFF-10215F18B9BE}" dt="2025-06-02T03:02:36.055" v="424" actId="478"/>
          <ac:spMkLst>
            <pc:docMk/>
            <pc:sldMk cId="3286175262" sldId="378"/>
            <ac:spMk id="33" creationId="{C834C7F6-4AA5-440C-9BA3-BC5EEC227441}"/>
          </ac:spMkLst>
        </pc:spChg>
        <pc:spChg chg="del">
          <ac:chgData name="DeHart, Stephanie" userId="69486e51-f5a3-47fa-a1e8-d600d3da159f" providerId="ADAL" clId="{F705F6AA-914E-4E58-AAFF-10215F18B9BE}" dt="2025-06-02T03:04:17.839" v="449" actId="478"/>
          <ac:spMkLst>
            <pc:docMk/>
            <pc:sldMk cId="3286175262" sldId="378"/>
            <ac:spMk id="34" creationId="{804109FB-2C0D-4904-A837-A173EA4885B3}"/>
          </ac:spMkLst>
        </pc:spChg>
        <pc:spChg chg="del">
          <ac:chgData name="DeHart, Stephanie" userId="69486e51-f5a3-47fa-a1e8-d600d3da159f" providerId="ADAL" clId="{F705F6AA-914E-4E58-AAFF-10215F18B9BE}" dt="2025-06-02T03:02:36.055" v="424" actId="478"/>
          <ac:spMkLst>
            <pc:docMk/>
            <pc:sldMk cId="3286175262" sldId="378"/>
            <ac:spMk id="35" creationId="{1082F46B-C094-4EA1-96A9-8A78CEE043B3}"/>
          </ac:spMkLst>
        </pc:spChg>
        <pc:spChg chg="del">
          <ac:chgData name="DeHart, Stephanie" userId="69486e51-f5a3-47fa-a1e8-d600d3da159f" providerId="ADAL" clId="{F705F6AA-914E-4E58-AAFF-10215F18B9BE}" dt="2025-06-02T03:04:20.916" v="450" actId="478"/>
          <ac:spMkLst>
            <pc:docMk/>
            <pc:sldMk cId="3286175262" sldId="378"/>
            <ac:spMk id="36" creationId="{32F8021A-F4FC-49EE-BDDA-2E8AA0151BBA}"/>
          </ac:spMkLst>
        </pc:spChg>
        <pc:spChg chg="del">
          <ac:chgData name="DeHart, Stephanie" userId="69486e51-f5a3-47fa-a1e8-d600d3da159f" providerId="ADAL" clId="{F705F6AA-914E-4E58-AAFF-10215F18B9BE}" dt="2025-06-02T03:02:36.055" v="424" actId="478"/>
          <ac:spMkLst>
            <pc:docMk/>
            <pc:sldMk cId="3286175262" sldId="378"/>
            <ac:spMk id="37" creationId="{5DECD126-56AA-44CD-893E-57C86825748F}"/>
          </ac:spMkLst>
        </pc:spChg>
        <pc:spChg chg="add mod">
          <ac:chgData name="DeHart, Stephanie" userId="69486e51-f5a3-47fa-a1e8-d600d3da159f" providerId="ADAL" clId="{F705F6AA-914E-4E58-AAFF-10215F18B9BE}" dt="2025-06-02T03:12:36.736" v="775" actId="1076"/>
          <ac:spMkLst>
            <pc:docMk/>
            <pc:sldMk cId="3286175262" sldId="378"/>
            <ac:spMk id="39" creationId="{8212F16D-C803-47B5-A2B7-5F41F7ADA7FD}"/>
          </ac:spMkLst>
        </pc:spChg>
        <pc:spChg chg="add del mod ord">
          <ac:chgData name="DeHart, Stephanie" userId="69486e51-f5a3-47fa-a1e8-d600d3da159f" providerId="ADAL" clId="{F705F6AA-914E-4E58-AAFF-10215F18B9BE}" dt="2025-06-02T03:04:55.076" v="463" actId="478"/>
          <ac:spMkLst>
            <pc:docMk/>
            <pc:sldMk cId="3286175262" sldId="378"/>
            <ac:spMk id="40" creationId="{E89E327D-7BBC-4D00-ACFA-859E4F864DA2}"/>
          </ac:spMkLst>
        </pc:spChg>
        <pc:spChg chg="add mod ord">
          <ac:chgData name="DeHart, Stephanie" userId="69486e51-f5a3-47fa-a1e8-d600d3da159f" providerId="ADAL" clId="{F705F6AA-914E-4E58-AAFF-10215F18B9BE}" dt="2025-06-02T03:08:56.934" v="736" actId="14100"/>
          <ac:spMkLst>
            <pc:docMk/>
            <pc:sldMk cId="3286175262" sldId="378"/>
            <ac:spMk id="41" creationId="{1B0E4E43-EA7C-4415-BE44-F9240A70F44F}"/>
          </ac:spMkLst>
        </pc:spChg>
        <pc:spChg chg="mod">
          <ac:chgData name="DeHart, Stephanie" userId="69486e51-f5a3-47fa-a1e8-d600d3da159f" providerId="ADAL" clId="{F705F6AA-914E-4E58-AAFF-10215F18B9BE}" dt="2025-06-02T03:11:49.955" v="759" actId="164"/>
          <ac:spMkLst>
            <pc:docMk/>
            <pc:sldMk cId="3286175262" sldId="378"/>
            <ac:spMk id="42" creationId="{19435AAD-6D42-4007-A66C-7C7053B3A69E}"/>
          </ac:spMkLst>
        </pc:spChg>
        <pc:spChg chg="mod">
          <ac:chgData name="DeHart, Stephanie" userId="69486e51-f5a3-47fa-a1e8-d600d3da159f" providerId="ADAL" clId="{F705F6AA-914E-4E58-AAFF-10215F18B9BE}" dt="2025-06-02T03:11:49.955" v="759" actId="164"/>
          <ac:spMkLst>
            <pc:docMk/>
            <pc:sldMk cId="3286175262" sldId="378"/>
            <ac:spMk id="45" creationId="{22BE53E6-52C5-43DA-A18E-4C1FE864D5B7}"/>
          </ac:spMkLst>
        </pc:spChg>
        <pc:spChg chg="mod">
          <ac:chgData name="DeHart, Stephanie" userId="69486e51-f5a3-47fa-a1e8-d600d3da159f" providerId="ADAL" clId="{F705F6AA-914E-4E58-AAFF-10215F18B9BE}" dt="2025-06-02T03:11:49.955" v="759" actId="164"/>
          <ac:spMkLst>
            <pc:docMk/>
            <pc:sldMk cId="3286175262" sldId="378"/>
            <ac:spMk id="46" creationId="{71620DD5-7E74-434C-821E-81D03D55910B}"/>
          </ac:spMkLst>
        </pc:spChg>
        <pc:grpChg chg="add mod">
          <ac:chgData name="DeHart, Stephanie" userId="69486e51-f5a3-47fa-a1e8-d600d3da159f" providerId="ADAL" clId="{F705F6AA-914E-4E58-AAFF-10215F18B9BE}" dt="2025-06-02T03:11:27.458" v="756" actId="164"/>
          <ac:grpSpMkLst>
            <pc:docMk/>
            <pc:sldMk cId="3286175262" sldId="378"/>
            <ac:grpSpMk id="43" creationId="{6B6D18AF-A80B-4043-94FC-E991124AAEC4}"/>
          </ac:grpSpMkLst>
        </pc:grpChg>
        <pc:grpChg chg="add mod ord">
          <ac:chgData name="DeHart, Stephanie" userId="69486e51-f5a3-47fa-a1e8-d600d3da159f" providerId="ADAL" clId="{F705F6AA-914E-4E58-AAFF-10215F18B9BE}" dt="2025-06-02T03:12:13.269" v="764" actId="167"/>
          <ac:grpSpMkLst>
            <pc:docMk/>
            <pc:sldMk cId="3286175262" sldId="378"/>
            <ac:grpSpMk id="44" creationId="{2BAA0F25-D33C-495C-AF6D-A87E7E6B3EF3}"/>
          </ac:grpSpMkLst>
        </pc:grpChg>
        <pc:picChg chg="mod ord">
          <ac:chgData name="DeHart, Stephanie" userId="69486e51-f5a3-47fa-a1e8-d600d3da159f" providerId="ADAL" clId="{F705F6AA-914E-4E58-AAFF-10215F18B9BE}" dt="2025-06-02T03:11:49.955" v="759" actId="164"/>
          <ac:picMkLst>
            <pc:docMk/>
            <pc:sldMk cId="3286175262" sldId="378"/>
            <ac:picMk id="5" creationId="{0E9A9C1A-9E53-4053-99F2-5B80429FBDE7}"/>
          </ac:picMkLst>
        </pc:picChg>
        <pc:picChg chg="del">
          <ac:chgData name="DeHart, Stephanie" userId="69486e51-f5a3-47fa-a1e8-d600d3da159f" providerId="ADAL" clId="{F705F6AA-914E-4E58-AAFF-10215F18B9BE}" dt="2025-06-02T03:02:36.055" v="424" actId="478"/>
          <ac:picMkLst>
            <pc:docMk/>
            <pc:sldMk cId="3286175262" sldId="378"/>
            <ac:picMk id="9" creationId="{C2DEDFEC-B528-4DEF-8FD6-402F7A5ABAF5}"/>
          </ac:picMkLst>
        </pc:picChg>
        <pc:picChg chg="del">
          <ac:chgData name="DeHart, Stephanie" userId="69486e51-f5a3-47fa-a1e8-d600d3da159f" providerId="ADAL" clId="{F705F6AA-914E-4E58-AAFF-10215F18B9BE}" dt="2025-06-02T03:02:52.997" v="431" actId="478"/>
          <ac:picMkLst>
            <pc:docMk/>
            <pc:sldMk cId="3286175262" sldId="378"/>
            <ac:picMk id="16" creationId="{218CC8DA-010C-44AF-8909-D21267AB825B}"/>
          </ac:picMkLst>
        </pc:picChg>
        <pc:picChg chg="mod">
          <ac:chgData name="DeHart, Stephanie" userId="69486e51-f5a3-47fa-a1e8-d600d3da159f" providerId="ADAL" clId="{F705F6AA-914E-4E58-AAFF-10215F18B9BE}" dt="2025-06-02T03:11:49.955" v="759" actId="164"/>
          <ac:picMkLst>
            <pc:docMk/>
            <pc:sldMk cId="3286175262" sldId="378"/>
            <ac:picMk id="20" creationId="{51DC490C-9D91-4790-9313-1AB5211EF28B}"/>
          </ac:picMkLst>
        </pc:picChg>
        <pc:picChg chg="mod">
          <ac:chgData name="DeHart, Stephanie" userId="69486e51-f5a3-47fa-a1e8-d600d3da159f" providerId="ADAL" clId="{F705F6AA-914E-4E58-AAFF-10215F18B9BE}" dt="2025-06-02T03:11:49.955" v="759" actId="164"/>
          <ac:picMkLst>
            <pc:docMk/>
            <pc:sldMk cId="3286175262" sldId="378"/>
            <ac:picMk id="22" creationId="{1A1A42DA-BECF-4BA0-908E-D578B9F22AD4}"/>
          </ac:picMkLst>
        </pc:picChg>
        <pc:picChg chg="mod">
          <ac:chgData name="DeHart, Stephanie" userId="69486e51-f5a3-47fa-a1e8-d600d3da159f" providerId="ADAL" clId="{F705F6AA-914E-4E58-AAFF-10215F18B9BE}" dt="2025-06-02T03:11:49.955" v="759" actId="164"/>
          <ac:picMkLst>
            <pc:docMk/>
            <pc:sldMk cId="3286175262" sldId="378"/>
            <ac:picMk id="26" creationId="{874F2651-5F74-44C6-8C43-7C43EE817D9F}"/>
          </ac:picMkLst>
        </pc:picChg>
        <pc:cxnChg chg="mod">
          <ac:chgData name="DeHart, Stephanie" userId="69486e51-f5a3-47fa-a1e8-d600d3da159f" providerId="ADAL" clId="{F705F6AA-914E-4E58-AAFF-10215F18B9BE}" dt="2025-06-02T03:11:49.955" v="759" actId="164"/>
          <ac:cxnSpMkLst>
            <pc:docMk/>
            <pc:sldMk cId="3286175262" sldId="378"/>
            <ac:cxnSpMk id="19" creationId="{578EB128-7C80-4549-8619-6F6F81817997}"/>
          </ac:cxnSpMkLst>
        </pc:cxnChg>
        <pc:cxnChg chg="del">
          <ac:chgData name="DeHart, Stephanie" userId="69486e51-f5a3-47fa-a1e8-d600d3da159f" providerId="ADAL" clId="{F705F6AA-914E-4E58-AAFF-10215F18B9BE}" dt="2025-06-02T03:02:59.268" v="433" actId="478"/>
          <ac:cxnSpMkLst>
            <pc:docMk/>
            <pc:sldMk cId="3286175262" sldId="378"/>
            <ac:cxnSpMk id="28" creationId="{3E0CF9B8-3C95-4D0F-AD0A-6E67F2E96CFB}"/>
          </ac:cxnSpMkLst>
        </pc:cxnChg>
        <pc:cxnChg chg="del">
          <ac:chgData name="DeHart, Stephanie" userId="69486e51-f5a3-47fa-a1e8-d600d3da159f" providerId="ADAL" clId="{F705F6AA-914E-4E58-AAFF-10215F18B9BE}" dt="2025-06-02T03:02:45.075" v="428" actId="478"/>
          <ac:cxnSpMkLst>
            <pc:docMk/>
            <pc:sldMk cId="3286175262" sldId="378"/>
            <ac:cxnSpMk id="38" creationId="{8C3FF000-5C12-480F-A6AD-BE4578385416}"/>
          </ac:cxnSpMkLst>
        </pc:cxnChg>
        <pc:cxnChg chg="del">
          <ac:chgData name="DeHart, Stephanie" userId="69486e51-f5a3-47fa-a1e8-d600d3da159f" providerId="ADAL" clId="{F705F6AA-914E-4E58-AAFF-10215F18B9BE}" dt="2025-06-02T03:02:36.055" v="424" actId="478"/>
          <ac:cxnSpMkLst>
            <pc:docMk/>
            <pc:sldMk cId="3286175262" sldId="378"/>
            <ac:cxnSpMk id="47" creationId="{8D469AF2-0F63-42EA-9E65-B1BF833677D2}"/>
          </ac:cxnSpMkLst>
        </pc:cxnChg>
        <pc:cxnChg chg="del">
          <ac:chgData name="DeHart, Stephanie" userId="69486e51-f5a3-47fa-a1e8-d600d3da159f" providerId="ADAL" clId="{F705F6AA-914E-4E58-AAFF-10215F18B9BE}" dt="2025-06-02T03:02:36.055" v="424" actId="478"/>
          <ac:cxnSpMkLst>
            <pc:docMk/>
            <pc:sldMk cId="3286175262" sldId="378"/>
            <ac:cxnSpMk id="51" creationId="{E39429EC-1D85-4B86-B9D3-AD0B54078589}"/>
          </ac:cxnSpMkLst>
        </pc:cxnChg>
      </pc:sldChg>
      <pc:sldChg chg="addSp delSp modSp mod delAnim modAnim">
        <pc:chgData name="DeHart, Stephanie" userId="69486e51-f5a3-47fa-a1e8-d600d3da159f" providerId="ADAL" clId="{F705F6AA-914E-4E58-AAFF-10215F18B9BE}" dt="2025-06-02T03:24:39.134" v="900" actId="1038"/>
        <pc:sldMkLst>
          <pc:docMk/>
          <pc:sldMk cId="2504259852" sldId="379"/>
        </pc:sldMkLst>
        <pc:spChg chg="add del mod">
          <ac:chgData name="DeHart, Stephanie" userId="69486e51-f5a3-47fa-a1e8-d600d3da159f" providerId="ADAL" clId="{F705F6AA-914E-4E58-AAFF-10215F18B9BE}" dt="2025-06-02T03:21:58.597" v="871" actId="478"/>
          <ac:spMkLst>
            <pc:docMk/>
            <pc:sldMk cId="2504259852" sldId="379"/>
            <ac:spMk id="12" creationId="{A86BFE95-F6BA-406D-9D80-70B818E1E1C3}"/>
          </ac:spMkLst>
        </pc:spChg>
        <pc:spChg chg="add mod">
          <ac:chgData name="DeHart, Stephanie" userId="69486e51-f5a3-47fa-a1e8-d600d3da159f" providerId="ADAL" clId="{F705F6AA-914E-4E58-AAFF-10215F18B9BE}" dt="2025-06-02T03:22:17.173" v="877" actId="1038"/>
          <ac:spMkLst>
            <pc:docMk/>
            <pc:sldMk cId="2504259852" sldId="379"/>
            <ac:spMk id="14" creationId="{08FCACF8-AC9D-41D4-8691-67D9DE86209A}"/>
          </ac:spMkLst>
        </pc:spChg>
        <pc:spChg chg="add del mod">
          <ac:chgData name="DeHart, Stephanie" userId="69486e51-f5a3-47fa-a1e8-d600d3da159f" providerId="ADAL" clId="{F705F6AA-914E-4E58-AAFF-10215F18B9BE}" dt="2025-06-02T03:22:57.270" v="880" actId="478"/>
          <ac:spMkLst>
            <pc:docMk/>
            <pc:sldMk cId="2504259852" sldId="379"/>
            <ac:spMk id="15" creationId="{E85F890E-44FA-4B08-9E85-B9FCA0CFD96B}"/>
          </ac:spMkLst>
        </pc:spChg>
        <pc:spChg chg="add mod">
          <ac:chgData name="DeHart, Stephanie" userId="69486e51-f5a3-47fa-a1e8-d600d3da159f" providerId="ADAL" clId="{F705F6AA-914E-4E58-AAFF-10215F18B9BE}" dt="2025-06-02T03:18:20.147" v="840" actId="207"/>
          <ac:spMkLst>
            <pc:docMk/>
            <pc:sldMk cId="2504259852" sldId="379"/>
            <ac:spMk id="16" creationId="{0E8A1E2A-EBAC-43F8-96C6-D00E81849ADC}"/>
          </ac:spMkLst>
        </pc:spChg>
        <pc:spChg chg="add del mod">
          <ac:chgData name="DeHart, Stephanie" userId="69486e51-f5a3-47fa-a1e8-d600d3da159f" providerId="ADAL" clId="{F705F6AA-914E-4E58-AAFF-10215F18B9BE}" dt="2025-06-02T03:23:01.347" v="881" actId="478"/>
          <ac:spMkLst>
            <pc:docMk/>
            <pc:sldMk cId="2504259852" sldId="379"/>
            <ac:spMk id="20" creationId="{7923D3D6-BE4E-4B01-BEAC-E0485ED6CEE0}"/>
          </ac:spMkLst>
        </pc:spChg>
        <pc:spChg chg="add mod">
          <ac:chgData name="DeHart, Stephanie" userId="69486e51-f5a3-47fa-a1e8-d600d3da159f" providerId="ADAL" clId="{F705F6AA-914E-4E58-AAFF-10215F18B9BE}" dt="2025-06-02T03:19:02.367" v="848" actId="207"/>
          <ac:spMkLst>
            <pc:docMk/>
            <pc:sldMk cId="2504259852" sldId="379"/>
            <ac:spMk id="21" creationId="{BD3E9931-721C-425D-AC23-E9A9A280E5C2}"/>
          </ac:spMkLst>
        </pc:spChg>
        <pc:spChg chg="add mod">
          <ac:chgData name="DeHart, Stephanie" userId="69486e51-f5a3-47fa-a1e8-d600d3da159f" providerId="ADAL" clId="{F705F6AA-914E-4E58-AAFF-10215F18B9BE}" dt="2025-06-02T03:22:07.894" v="873" actId="14100"/>
          <ac:spMkLst>
            <pc:docMk/>
            <pc:sldMk cId="2504259852" sldId="379"/>
            <ac:spMk id="25" creationId="{2D76023A-0CA8-4835-B301-BD9455247505}"/>
          </ac:spMkLst>
        </pc:spChg>
        <pc:spChg chg="add mod">
          <ac:chgData name="DeHart, Stephanie" userId="69486e51-f5a3-47fa-a1e8-d600d3da159f" providerId="ADAL" clId="{F705F6AA-914E-4E58-AAFF-10215F18B9BE}" dt="2025-06-02T03:24:04.977" v="891" actId="14100"/>
          <ac:spMkLst>
            <pc:docMk/>
            <pc:sldMk cId="2504259852" sldId="379"/>
            <ac:spMk id="27" creationId="{B6F2F023-E763-419A-A2B8-B10746BC9776}"/>
          </ac:spMkLst>
        </pc:spChg>
        <pc:spChg chg="add mod">
          <ac:chgData name="DeHart, Stephanie" userId="69486e51-f5a3-47fa-a1e8-d600d3da159f" providerId="ADAL" clId="{F705F6AA-914E-4E58-AAFF-10215F18B9BE}" dt="2025-06-02T03:24:39.134" v="900" actId="1038"/>
          <ac:spMkLst>
            <pc:docMk/>
            <pc:sldMk cId="2504259852" sldId="379"/>
            <ac:spMk id="28" creationId="{43584151-1D52-4B8A-A968-B4E8DE40F9D7}"/>
          </ac:spMkLst>
        </pc:spChg>
        <pc:picChg chg="mod">
          <ac:chgData name="DeHart, Stephanie" userId="69486e51-f5a3-47fa-a1e8-d600d3da159f" providerId="ADAL" clId="{F705F6AA-914E-4E58-AAFF-10215F18B9BE}" dt="2025-06-02T03:24:21.407" v="896" actId="1076"/>
          <ac:picMkLst>
            <pc:docMk/>
            <pc:sldMk cId="2504259852" sldId="379"/>
            <ac:picMk id="19" creationId="{EE0D1117-A9EF-4AA1-8021-75C6E9B3B3B3}"/>
          </ac:picMkLst>
        </pc:picChg>
        <pc:cxnChg chg="add mod">
          <ac:chgData name="DeHart, Stephanie" userId="69486e51-f5a3-47fa-a1e8-d600d3da159f" providerId="ADAL" clId="{F705F6AA-914E-4E58-AAFF-10215F18B9BE}" dt="2025-06-02T03:22:17.173" v="877" actId="1038"/>
          <ac:cxnSpMkLst>
            <pc:docMk/>
            <pc:sldMk cId="2504259852" sldId="379"/>
            <ac:cxnSpMk id="9" creationId="{FDEA986D-6B36-4230-96CE-E28A0FB50FE8}"/>
          </ac:cxnSpMkLst>
        </pc:cxnChg>
        <pc:cxnChg chg="add mod">
          <ac:chgData name="DeHart, Stephanie" userId="69486e51-f5a3-47fa-a1e8-d600d3da159f" providerId="ADAL" clId="{F705F6AA-914E-4E58-AAFF-10215F18B9BE}" dt="2025-06-02T03:18:35.871" v="844" actId="14100"/>
          <ac:cxnSpMkLst>
            <pc:docMk/>
            <pc:sldMk cId="2504259852" sldId="379"/>
            <ac:cxnSpMk id="17" creationId="{2314EBC9-4186-4289-9593-0E36BE08015E}"/>
          </ac:cxnSpMkLst>
        </pc:cxnChg>
        <pc:cxnChg chg="add mod">
          <ac:chgData name="DeHart, Stephanie" userId="69486e51-f5a3-47fa-a1e8-d600d3da159f" providerId="ADAL" clId="{F705F6AA-914E-4E58-AAFF-10215F18B9BE}" dt="2025-06-02T03:19:18.913" v="853" actId="14100"/>
          <ac:cxnSpMkLst>
            <pc:docMk/>
            <pc:sldMk cId="2504259852" sldId="379"/>
            <ac:cxnSpMk id="22" creationId="{7DC7152C-1ED0-42CB-8822-F1F794CD9EC9}"/>
          </ac:cxnSpMkLst>
        </pc:cxnChg>
      </pc:sldChg>
      <pc:sldChg chg="modSp modAnim">
        <pc:chgData name="DeHart, Stephanie" userId="69486e51-f5a3-47fa-a1e8-d600d3da159f" providerId="ADAL" clId="{F705F6AA-914E-4E58-AAFF-10215F18B9BE}" dt="2025-06-02T03:26:46.708" v="908" actId="113"/>
        <pc:sldMkLst>
          <pc:docMk/>
          <pc:sldMk cId="601619392" sldId="380"/>
        </pc:sldMkLst>
        <pc:spChg chg="mod">
          <ac:chgData name="DeHart, Stephanie" userId="69486e51-f5a3-47fa-a1e8-d600d3da159f" providerId="ADAL" clId="{F705F6AA-914E-4E58-AAFF-10215F18B9BE}" dt="2025-06-02T03:26:46.708" v="908" actId="113"/>
          <ac:spMkLst>
            <pc:docMk/>
            <pc:sldMk cId="601619392" sldId="380"/>
            <ac:spMk id="9" creationId="{D093848C-FAA7-4BA1-A49C-3F7C54CA7F00}"/>
          </ac:spMkLst>
        </pc:spChg>
        <pc:spChg chg="mod">
          <ac:chgData name="DeHart, Stephanie" userId="69486e51-f5a3-47fa-a1e8-d600d3da159f" providerId="ADAL" clId="{F705F6AA-914E-4E58-AAFF-10215F18B9BE}" dt="2025-06-02T03:26:46.708" v="908" actId="113"/>
          <ac:spMkLst>
            <pc:docMk/>
            <pc:sldMk cId="601619392" sldId="380"/>
            <ac:spMk id="14" creationId="{39C408E4-7762-4AA5-9174-BDCBB14BA96A}"/>
          </ac:spMkLst>
        </pc:spChg>
        <pc:spChg chg="mod">
          <ac:chgData name="DeHart, Stephanie" userId="69486e51-f5a3-47fa-a1e8-d600d3da159f" providerId="ADAL" clId="{F705F6AA-914E-4E58-AAFF-10215F18B9BE}" dt="2025-06-02T03:26:46.708" v="908" actId="113"/>
          <ac:spMkLst>
            <pc:docMk/>
            <pc:sldMk cId="601619392" sldId="380"/>
            <ac:spMk id="19" creationId="{C3CE509F-CCCF-4571-9823-15F70F3DE3B9}"/>
          </ac:spMkLst>
        </pc:spChg>
        <pc:spChg chg="mod">
          <ac:chgData name="DeHart, Stephanie" userId="69486e51-f5a3-47fa-a1e8-d600d3da159f" providerId="ADAL" clId="{F705F6AA-914E-4E58-AAFF-10215F18B9BE}" dt="2025-06-02T03:26:46.708" v="908" actId="113"/>
          <ac:spMkLst>
            <pc:docMk/>
            <pc:sldMk cId="601619392" sldId="380"/>
            <ac:spMk id="27" creationId="{E005F1A7-781B-43CE-9976-5435A585F3C5}"/>
          </ac:spMkLst>
        </pc:spChg>
        <pc:spChg chg="mod">
          <ac:chgData name="DeHart, Stephanie" userId="69486e51-f5a3-47fa-a1e8-d600d3da159f" providerId="ADAL" clId="{F705F6AA-914E-4E58-AAFF-10215F18B9BE}" dt="2025-06-02T03:26:46.708" v="908" actId="113"/>
          <ac:spMkLst>
            <pc:docMk/>
            <pc:sldMk cId="601619392" sldId="380"/>
            <ac:spMk id="32" creationId="{1C9F4FB2-DE5D-4FAB-B99B-A06FE60E258A}"/>
          </ac:spMkLst>
        </pc:spChg>
      </pc:sldChg>
      <pc:sldChg chg="delSp modSp modAnim">
        <pc:chgData name="DeHart, Stephanie" userId="69486e51-f5a3-47fa-a1e8-d600d3da159f" providerId="ADAL" clId="{F705F6AA-914E-4E58-AAFF-10215F18B9BE}" dt="2025-06-02T04:18:36.529" v="1305"/>
        <pc:sldMkLst>
          <pc:docMk/>
          <pc:sldMk cId="543129400" sldId="385"/>
        </pc:sldMkLst>
        <pc:spChg chg="mod topLvl">
          <ac:chgData name="DeHart, Stephanie" userId="69486e51-f5a3-47fa-a1e8-d600d3da159f" providerId="ADAL" clId="{F705F6AA-914E-4E58-AAFF-10215F18B9BE}" dt="2025-06-02T04:18:26.213" v="1303" actId="165"/>
          <ac:spMkLst>
            <pc:docMk/>
            <pc:sldMk cId="543129400" sldId="385"/>
            <ac:spMk id="7" creationId="{316F607C-4E50-4101-BC5D-6D11ADC273A7}"/>
          </ac:spMkLst>
        </pc:spChg>
        <pc:spChg chg="mod topLvl">
          <ac:chgData name="DeHart, Stephanie" userId="69486e51-f5a3-47fa-a1e8-d600d3da159f" providerId="ADAL" clId="{F705F6AA-914E-4E58-AAFF-10215F18B9BE}" dt="2025-06-02T04:18:26.213" v="1303" actId="165"/>
          <ac:spMkLst>
            <pc:docMk/>
            <pc:sldMk cId="543129400" sldId="385"/>
            <ac:spMk id="8" creationId="{367367D7-6D32-4ACB-9B1C-D5166C3538A0}"/>
          </ac:spMkLst>
        </pc:spChg>
        <pc:grpChg chg="del">
          <ac:chgData name="DeHart, Stephanie" userId="69486e51-f5a3-47fa-a1e8-d600d3da159f" providerId="ADAL" clId="{F705F6AA-914E-4E58-AAFF-10215F18B9BE}" dt="2025-06-02T04:18:26.213" v="1303" actId="165"/>
          <ac:grpSpMkLst>
            <pc:docMk/>
            <pc:sldMk cId="543129400" sldId="385"/>
            <ac:grpSpMk id="6" creationId="{0B561355-59B6-4EAC-811F-EEF646139E8E}"/>
          </ac:grpSpMkLst>
        </pc:grpChg>
        <pc:cxnChg chg="mod topLvl">
          <ac:chgData name="DeHart, Stephanie" userId="69486e51-f5a3-47fa-a1e8-d600d3da159f" providerId="ADAL" clId="{F705F6AA-914E-4E58-AAFF-10215F18B9BE}" dt="2025-06-02T04:18:26.213" v="1303" actId="165"/>
          <ac:cxnSpMkLst>
            <pc:docMk/>
            <pc:sldMk cId="543129400" sldId="385"/>
            <ac:cxnSpMk id="12" creationId="{7C3907C6-4136-4EE4-B2EF-D2D133394EEE}"/>
          </ac:cxnSpMkLst>
        </pc:cxnChg>
      </pc:sldChg>
      <pc:sldChg chg="addSp delSp modSp modAnim">
        <pc:chgData name="DeHart, Stephanie" userId="69486e51-f5a3-47fa-a1e8-d600d3da159f" providerId="ADAL" clId="{F705F6AA-914E-4E58-AAFF-10215F18B9BE}" dt="2025-06-02T04:19:09.303" v="1310"/>
        <pc:sldMkLst>
          <pc:docMk/>
          <pc:sldMk cId="1759252050" sldId="386"/>
        </pc:sldMkLst>
        <pc:spChg chg="mod topLvl">
          <ac:chgData name="DeHart, Stephanie" userId="69486e51-f5a3-47fa-a1e8-d600d3da159f" providerId="ADAL" clId="{F705F6AA-914E-4E58-AAFF-10215F18B9BE}" dt="2025-06-02T04:18:54.075" v="1307" actId="164"/>
          <ac:spMkLst>
            <pc:docMk/>
            <pc:sldMk cId="1759252050" sldId="386"/>
            <ac:spMk id="7" creationId="{316F607C-4E50-4101-BC5D-6D11ADC273A7}"/>
          </ac:spMkLst>
        </pc:spChg>
        <pc:spChg chg="mod topLvl">
          <ac:chgData name="DeHart, Stephanie" userId="69486e51-f5a3-47fa-a1e8-d600d3da159f" providerId="ADAL" clId="{F705F6AA-914E-4E58-AAFF-10215F18B9BE}" dt="2025-06-02T04:18:54.075" v="1307" actId="164"/>
          <ac:spMkLst>
            <pc:docMk/>
            <pc:sldMk cId="1759252050" sldId="386"/>
            <ac:spMk id="8" creationId="{367367D7-6D32-4ACB-9B1C-D5166C3538A0}"/>
          </ac:spMkLst>
        </pc:spChg>
        <pc:spChg chg="mod topLvl">
          <ac:chgData name="DeHart, Stephanie" userId="69486e51-f5a3-47fa-a1e8-d600d3da159f" providerId="ADAL" clId="{F705F6AA-914E-4E58-AAFF-10215F18B9BE}" dt="2025-06-02T04:18:47.439" v="1306" actId="165"/>
          <ac:spMkLst>
            <pc:docMk/>
            <pc:sldMk cId="1759252050" sldId="386"/>
            <ac:spMk id="9" creationId="{B8D709E8-02CC-4ECE-9899-A6C3821316E4}"/>
          </ac:spMkLst>
        </pc:spChg>
        <pc:spChg chg="mod topLvl">
          <ac:chgData name="DeHart, Stephanie" userId="69486e51-f5a3-47fa-a1e8-d600d3da159f" providerId="ADAL" clId="{F705F6AA-914E-4E58-AAFF-10215F18B9BE}" dt="2025-06-02T04:18:47.439" v="1306" actId="165"/>
          <ac:spMkLst>
            <pc:docMk/>
            <pc:sldMk cId="1759252050" sldId="386"/>
            <ac:spMk id="10" creationId="{ECF7ED04-1046-4302-84F1-8A32EC691334}"/>
          </ac:spMkLst>
        </pc:spChg>
        <pc:spChg chg="mod topLvl">
          <ac:chgData name="DeHart, Stephanie" userId="69486e51-f5a3-47fa-a1e8-d600d3da159f" providerId="ADAL" clId="{F705F6AA-914E-4E58-AAFF-10215F18B9BE}" dt="2025-06-02T04:18:47.439" v="1306" actId="165"/>
          <ac:spMkLst>
            <pc:docMk/>
            <pc:sldMk cId="1759252050" sldId="386"/>
            <ac:spMk id="11" creationId="{9D28F920-C8CC-42CB-84A1-3D62F644C75A}"/>
          </ac:spMkLst>
        </pc:spChg>
        <pc:spChg chg="mod topLvl">
          <ac:chgData name="DeHart, Stephanie" userId="69486e51-f5a3-47fa-a1e8-d600d3da159f" providerId="ADAL" clId="{F705F6AA-914E-4E58-AAFF-10215F18B9BE}" dt="2025-06-02T04:18:47.439" v="1306" actId="165"/>
          <ac:spMkLst>
            <pc:docMk/>
            <pc:sldMk cId="1759252050" sldId="386"/>
            <ac:spMk id="16" creationId="{53A1F368-84C0-4939-AAF8-36ECF0D43661}"/>
          </ac:spMkLst>
        </pc:spChg>
        <pc:grpChg chg="add mod">
          <ac:chgData name="DeHart, Stephanie" userId="69486e51-f5a3-47fa-a1e8-d600d3da159f" providerId="ADAL" clId="{F705F6AA-914E-4E58-AAFF-10215F18B9BE}" dt="2025-06-02T04:18:54.075" v="1307" actId="164"/>
          <ac:grpSpMkLst>
            <pc:docMk/>
            <pc:sldMk cId="1759252050" sldId="386"/>
            <ac:grpSpMk id="3" creationId="{B80DABA7-99CE-44B6-B0DD-5DE72F334224}"/>
          </ac:grpSpMkLst>
        </pc:grpChg>
        <pc:grpChg chg="del">
          <ac:chgData name="DeHart, Stephanie" userId="69486e51-f5a3-47fa-a1e8-d600d3da159f" providerId="ADAL" clId="{F705F6AA-914E-4E58-AAFF-10215F18B9BE}" dt="2025-06-02T04:18:47.439" v="1306" actId="165"/>
          <ac:grpSpMkLst>
            <pc:docMk/>
            <pc:sldMk cId="1759252050" sldId="386"/>
            <ac:grpSpMk id="6" creationId="{0B561355-59B6-4EAC-811F-EEF646139E8E}"/>
          </ac:grpSpMkLst>
        </pc:grpChg>
        <pc:cxnChg chg="mod topLvl">
          <ac:chgData name="DeHart, Stephanie" userId="69486e51-f5a3-47fa-a1e8-d600d3da159f" providerId="ADAL" clId="{F705F6AA-914E-4E58-AAFF-10215F18B9BE}" dt="2025-06-02T04:18:54.075" v="1307" actId="164"/>
          <ac:cxnSpMkLst>
            <pc:docMk/>
            <pc:sldMk cId="1759252050" sldId="386"/>
            <ac:cxnSpMk id="12" creationId="{7C3907C6-4136-4EE4-B2EF-D2D133394EEE}"/>
          </ac:cxnSpMkLst>
        </pc:cxnChg>
        <pc:cxnChg chg="mod topLvl">
          <ac:chgData name="DeHart, Stephanie" userId="69486e51-f5a3-47fa-a1e8-d600d3da159f" providerId="ADAL" clId="{F705F6AA-914E-4E58-AAFF-10215F18B9BE}" dt="2025-06-02T04:18:47.439" v="1306" actId="165"/>
          <ac:cxnSpMkLst>
            <pc:docMk/>
            <pc:sldMk cId="1759252050" sldId="386"/>
            <ac:cxnSpMk id="13" creationId="{94F2F7F9-AAFE-40D6-86AB-83B0B83CC225}"/>
          </ac:cxnSpMkLst>
        </pc:cxnChg>
        <pc:cxnChg chg="mod topLvl">
          <ac:chgData name="DeHart, Stephanie" userId="69486e51-f5a3-47fa-a1e8-d600d3da159f" providerId="ADAL" clId="{F705F6AA-914E-4E58-AAFF-10215F18B9BE}" dt="2025-06-02T04:18:47.439" v="1306" actId="165"/>
          <ac:cxnSpMkLst>
            <pc:docMk/>
            <pc:sldMk cId="1759252050" sldId="386"/>
            <ac:cxnSpMk id="14" creationId="{944B0D88-2009-49E7-88CF-5BE79C63965B}"/>
          </ac:cxnSpMkLst>
        </pc:cxnChg>
        <pc:cxnChg chg="mod topLvl">
          <ac:chgData name="DeHart, Stephanie" userId="69486e51-f5a3-47fa-a1e8-d600d3da159f" providerId="ADAL" clId="{F705F6AA-914E-4E58-AAFF-10215F18B9BE}" dt="2025-06-02T04:18:47.439" v="1306" actId="165"/>
          <ac:cxnSpMkLst>
            <pc:docMk/>
            <pc:sldMk cId="1759252050" sldId="386"/>
            <ac:cxnSpMk id="15" creationId="{EB520A0E-C801-4863-9811-B0C120CE0E38}"/>
          </ac:cxnSpMkLst>
        </pc:cxnChg>
      </pc:sldChg>
      <pc:sldChg chg="modSp mod modAnim">
        <pc:chgData name="DeHart, Stephanie" userId="69486e51-f5a3-47fa-a1e8-d600d3da159f" providerId="ADAL" clId="{F705F6AA-914E-4E58-AAFF-10215F18B9BE}" dt="2025-06-02T03:34:07.189" v="933"/>
        <pc:sldMkLst>
          <pc:docMk/>
          <pc:sldMk cId="2051173370" sldId="388"/>
        </pc:sldMkLst>
        <pc:spChg chg="mod">
          <ac:chgData name="DeHart, Stephanie" userId="69486e51-f5a3-47fa-a1e8-d600d3da159f" providerId="ADAL" clId="{F705F6AA-914E-4E58-AAFF-10215F18B9BE}" dt="2025-06-02T03:33:50.002" v="929" actId="404"/>
          <ac:spMkLst>
            <pc:docMk/>
            <pc:sldMk cId="2051173370" sldId="388"/>
            <ac:spMk id="4" creationId="{17799268-D440-482A-9147-6A66CC79ECDA}"/>
          </ac:spMkLst>
        </pc:spChg>
        <pc:spChg chg="mod">
          <ac:chgData name="DeHart, Stephanie" userId="69486e51-f5a3-47fa-a1e8-d600d3da159f" providerId="ADAL" clId="{F705F6AA-914E-4E58-AAFF-10215F18B9BE}" dt="2025-06-02T03:33:50.002" v="929" actId="404"/>
          <ac:spMkLst>
            <pc:docMk/>
            <pc:sldMk cId="2051173370" sldId="388"/>
            <ac:spMk id="6" creationId="{F7AB3982-4F06-454E-B14F-5166A07B8E78}"/>
          </ac:spMkLst>
        </pc:spChg>
      </pc:sldChg>
      <pc:sldChg chg="ord">
        <pc:chgData name="DeHart, Stephanie" userId="69486e51-f5a3-47fa-a1e8-d600d3da159f" providerId="ADAL" clId="{F705F6AA-914E-4E58-AAFF-10215F18B9BE}" dt="2025-06-02T14:19:39.737" v="1320"/>
        <pc:sldMkLst>
          <pc:docMk/>
          <pc:sldMk cId="3326118574" sldId="389"/>
        </pc:sldMkLst>
      </pc:sldChg>
      <pc:sldChg chg="add del">
        <pc:chgData name="DeHart, Stephanie" userId="69486e51-f5a3-47fa-a1e8-d600d3da159f" providerId="ADAL" clId="{F705F6AA-914E-4E58-AAFF-10215F18B9BE}" dt="2025-06-02T02:54:12.648" v="374" actId="47"/>
        <pc:sldMkLst>
          <pc:docMk/>
          <pc:sldMk cId="2566332143" sldId="390"/>
        </pc:sldMkLst>
      </pc:sldChg>
      <pc:sldChg chg="del">
        <pc:chgData name="DeHart, Stephanie" userId="69486e51-f5a3-47fa-a1e8-d600d3da159f" providerId="ADAL" clId="{F705F6AA-914E-4E58-AAFF-10215F18B9BE}" dt="2025-06-02T02:48:19.373" v="17" actId="47"/>
        <pc:sldMkLst>
          <pc:docMk/>
          <pc:sldMk cId="1676269441" sldId="393"/>
        </pc:sldMkLst>
      </pc:sldChg>
      <pc:sldChg chg="addSp modSp new del ord modNotesTx">
        <pc:chgData name="DeHart, Stephanie" userId="69486e51-f5a3-47fa-a1e8-d600d3da159f" providerId="ADAL" clId="{F705F6AA-914E-4E58-AAFF-10215F18B9BE}" dt="2025-06-02T02:50:18.333" v="105" actId="47"/>
        <pc:sldMkLst>
          <pc:docMk/>
          <pc:sldMk cId="4225789618" sldId="394"/>
        </pc:sldMkLst>
        <pc:spChg chg="add mod">
          <ac:chgData name="DeHart, Stephanie" userId="69486e51-f5a3-47fa-a1e8-d600d3da159f" providerId="ADAL" clId="{F705F6AA-914E-4E58-AAFF-10215F18B9BE}" dt="2025-06-02T02:46:09.135" v="4"/>
          <ac:spMkLst>
            <pc:docMk/>
            <pc:sldMk cId="4225789618" sldId="394"/>
            <ac:spMk id="5" creationId="{4717647C-FB45-489F-8710-01F85F676E11}"/>
          </ac:spMkLst>
        </pc:spChg>
        <pc:spChg chg="add mod">
          <ac:chgData name="DeHart, Stephanie" userId="69486e51-f5a3-47fa-a1e8-d600d3da159f" providerId="ADAL" clId="{F705F6AA-914E-4E58-AAFF-10215F18B9BE}" dt="2025-06-02T02:46:09.135" v="4"/>
          <ac:spMkLst>
            <pc:docMk/>
            <pc:sldMk cId="4225789618" sldId="394"/>
            <ac:spMk id="6" creationId="{16FE5458-3F57-4829-81C6-D19A8088820A}"/>
          </ac:spMkLst>
        </pc:spChg>
        <pc:spChg chg="add mod">
          <ac:chgData name="DeHart, Stephanie" userId="69486e51-f5a3-47fa-a1e8-d600d3da159f" providerId="ADAL" clId="{F705F6AA-914E-4E58-AAFF-10215F18B9BE}" dt="2025-06-02T02:46:09.135" v="4"/>
          <ac:spMkLst>
            <pc:docMk/>
            <pc:sldMk cId="4225789618" sldId="394"/>
            <ac:spMk id="7" creationId="{522C5F59-C0D7-4E14-8A17-B11444194E6A}"/>
          </ac:spMkLst>
        </pc:spChg>
        <pc:spChg chg="add mod">
          <ac:chgData name="DeHart, Stephanie" userId="69486e51-f5a3-47fa-a1e8-d600d3da159f" providerId="ADAL" clId="{F705F6AA-914E-4E58-AAFF-10215F18B9BE}" dt="2025-06-02T02:46:09.135" v="4"/>
          <ac:spMkLst>
            <pc:docMk/>
            <pc:sldMk cId="4225789618" sldId="394"/>
            <ac:spMk id="8" creationId="{3DC8AD58-1A2F-4382-9C94-161BE406A504}"/>
          </ac:spMkLst>
        </pc:spChg>
      </pc:sldChg>
      <pc:sldChg chg="modSp add mod modNotesTx">
        <pc:chgData name="DeHart, Stephanie" userId="69486e51-f5a3-47fa-a1e8-d600d3da159f" providerId="ADAL" clId="{F705F6AA-914E-4E58-AAFF-10215F18B9BE}" dt="2025-06-02T14:19:50.602" v="1328" actId="20577"/>
        <pc:sldMkLst>
          <pc:docMk/>
          <pc:sldMk cId="832416024" sldId="423"/>
        </pc:sldMkLst>
        <pc:spChg chg="mod">
          <ac:chgData name="DeHart, Stephanie" userId="69486e51-f5a3-47fa-a1e8-d600d3da159f" providerId="ADAL" clId="{F705F6AA-914E-4E58-AAFF-10215F18B9BE}" dt="2025-06-02T02:54:23.875" v="376"/>
          <ac:spMkLst>
            <pc:docMk/>
            <pc:sldMk cId="832416024" sldId="423"/>
            <ac:spMk id="4" creationId="{A56AA749-62AE-4E6D-8E72-D49C259E05DF}"/>
          </ac:spMkLst>
        </pc:spChg>
      </pc:sldChg>
      <pc:sldChg chg="add">
        <pc:chgData name="DeHart, Stephanie" userId="69486e51-f5a3-47fa-a1e8-d600d3da159f" providerId="ADAL" clId="{F705F6AA-914E-4E58-AAFF-10215F18B9BE}" dt="2025-06-02T02:54:11.247" v="373"/>
        <pc:sldMkLst>
          <pc:docMk/>
          <pc:sldMk cId="88813676" sldId="424"/>
        </pc:sldMkLst>
      </pc:sldChg>
      <pc:sldChg chg="delSp modSp add mod modAnim modNotesTx">
        <pc:chgData name="DeHart, Stephanie" userId="69486e51-f5a3-47fa-a1e8-d600d3da159f" providerId="ADAL" clId="{F705F6AA-914E-4E58-AAFF-10215F18B9BE}" dt="2025-06-02T03:15:33.932" v="823" actId="20577"/>
        <pc:sldMkLst>
          <pc:docMk/>
          <pc:sldMk cId="4019227916" sldId="425"/>
        </pc:sldMkLst>
        <pc:spChg chg="mod">
          <ac:chgData name="DeHart, Stephanie" userId="69486e51-f5a3-47fa-a1e8-d600d3da159f" providerId="ADAL" clId="{F705F6AA-914E-4E58-AAFF-10215F18B9BE}" dt="2025-06-02T03:13:36.776" v="813" actId="20577"/>
          <ac:spMkLst>
            <pc:docMk/>
            <pc:sldMk cId="4019227916" sldId="425"/>
            <ac:spMk id="2" creationId="{90C193FE-78B9-4F0C-8DF2-0F1922CB3414}"/>
          </ac:spMkLst>
        </pc:spChg>
        <pc:spChg chg="del">
          <ac:chgData name="DeHart, Stephanie" userId="69486e51-f5a3-47fa-a1e8-d600d3da159f" providerId="ADAL" clId="{F705F6AA-914E-4E58-AAFF-10215F18B9BE}" dt="2025-06-02T03:14:38.304" v="817" actId="478"/>
          <ac:spMkLst>
            <pc:docMk/>
            <pc:sldMk cId="4019227916" sldId="425"/>
            <ac:spMk id="14" creationId="{ECE52BEE-EC74-4726-B846-B6E06F635FF3}"/>
          </ac:spMkLst>
        </pc:spChg>
        <pc:spChg chg="del">
          <ac:chgData name="DeHart, Stephanie" userId="69486e51-f5a3-47fa-a1e8-d600d3da159f" providerId="ADAL" clId="{F705F6AA-914E-4E58-AAFF-10215F18B9BE}" dt="2025-06-02T03:14:42.430" v="818" actId="478"/>
          <ac:spMkLst>
            <pc:docMk/>
            <pc:sldMk cId="4019227916" sldId="425"/>
            <ac:spMk id="15" creationId="{9B1980C4-F136-4FED-ACF8-869B43BF1276}"/>
          </ac:spMkLst>
        </pc:spChg>
        <pc:picChg chg="del">
          <ac:chgData name="DeHart, Stephanie" userId="69486e51-f5a3-47fa-a1e8-d600d3da159f" providerId="ADAL" clId="{F705F6AA-914E-4E58-AAFF-10215F18B9BE}" dt="2025-06-02T03:14:43.964" v="819" actId="478"/>
          <ac:picMkLst>
            <pc:docMk/>
            <pc:sldMk cId="4019227916" sldId="425"/>
            <ac:picMk id="16" creationId="{218CC8DA-010C-44AF-8909-D21267AB825B}"/>
          </ac:picMkLst>
        </pc:picChg>
        <pc:cxnChg chg="del">
          <ac:chgData name="DeHart, Stephanie" userId="69486e51-f5a3-47fa-a1e8-d600d3da159f" providerId="ADAL" clId="{F705F6AA-914E-4E58-AAFF-10215F18B9BE}" dt="2025-06-02T03:14:35.685" v="816" actId="478"/>
          <ac:cxnSpMkLst>
            <pc:docMk/>
            <pc:sldMk cId="4019227916" sldId="425"/>
            <ac:cxnSpMk id="28" creationId="{3E0CF9B8-3C95-4D0F-AD0A-6E67F2E96CFB}"/>
          </ac:cxnSpMkLst>
        </pc:cxnChg>
      </pc:sldChg>
      <pc:sldMasterChg chg="modSldLayout">
        <pc:chgData name="DeHart, Stephanie" userId="69486e51-f5a3-47fa-a1e8-d600d3da159f" providerId="ADAL" clId="{F705F6AA-914E-4E58-AAFF-10215F18B9BE}" dt="2025-06-02T04:14:00.456" v="1277" actId="21"/>
        <pc:sldMasterMkLst>
          <pc:docMk/>
          <pc:sldMasterMk cId="1610506434" sldId="2147483710"/>
        </pc:sldMasterMkLst>
        <pc:sldLayoutChg chg="modSp mod">
          <pc:chgData name="DeHart, Stephanie" userId="69486e51-f5a3-47fa-a1e8-d600d3da159f" providerId="ADAL" clId="{F705F6AA-914E-4E58-AAFF-10215F18B9BE}" dt="2025-06-02T04:14:00.456" v="1277" actId="21"/>
          <pc:sldLayoutMkLst>
            <pc:docMk/>
            <pc:sldMasterMk cId="1610506434" sldId="2147483710"/>
            <pc:sldLayoutMk cId="1188455179" sldId="2147483711"/>
          </pc:sldLayoutMkLst>
          <pc:spChg chg="mod">
            <ac:chgData name="DeHart, Stephanie" userId="69486e51-f5a3-47fa-a1e8-d600d3da159f" providerId="ADAL" clId="{F705F6AA-914E-4E58-AAFF-10215F18B9BE}" dt="2025-06-02T04:14:00.456" v="1277" actId="21"/>
            <ac:spMkLst>
              <pc:docMk/>
              <pc:sldMasterMk cId="1610506434" sldId="2147483710"/>
              <pc:sldLayoutMk cId="1188455179" sldId="2147483711"/>
              <ac:spMk id="3" creationId="{9A164A3A-ED3D-4CA6-9F05-97E05496AB1D}"/>
            </ac:spMkLst>
          </pc:spChg>
        </pc:sldLayoutChg>
      </pc:sldMasterChg>
      <pc:sldMasterChg chg="del delSldLayout">
        <pc:chgData name="DeHart, Stephanie" userId="69486e51-f5a3-47fa-a1e8-d600d3da159f" providerId="ADAL" clId="{F705F6AA-914E-4E58-AAFF-10215F18B9BE}" dt="2025-06-02T02:48:28.525" v="19" actId="2696"/>
        <pc:sldMasterMkLst>
          <pc:docMk/>
          <pc:sldMasterMk cId="749849371" sldId="2147483729"/>
        </pc:sldMasterMkLst>
        <pc:sldLayoutChg chg="del">
          <pc:chgData name="DeHart, Stephanie" userId="69486e51-f5a3-47fa-a1e8-d600d3da159f" providerId="ADAL" clId="{F705F6AA-914E-4E58-AAFF-10215F18B9BE}" dt="2025-06-02T02:48:28.525" v="18" actId="2696"/>
          <pc:sldLayoutMkLst>
            <pc:docMk/>
            <pc:sldMasterMk cId="749849371" sldId="2147483729"/>
            <pc:sldLayoutMk cId="3838991685" sldId="2147483730"/>
          </pc:sldLayoutMkLst>
        </pc:sldLayoutChg>
      </pc:sldMasterChg>
    </pc:docChg>
  </pc:docChgLst>
  <pc:docChgLst>
    <pc:chgData name="DeHart, Stephanie" userId="69486e51-f5a3-47fa-a1e8-d600d3da159f" providerId="ADAL" clId="{F96BAD9B-B405-4F33-AE73-57B6614F86C5}"/>
    <pc:docChg chg="undo custSel addSld delSld modSld sldOrd modMainMaster">
      <pc:chgData name="DeHart, Stephanie" userId="69486e51-f5a3-47fa-a1e8-d600d3da159f" providerId="ADAL" clId="{F96BAD9B-B405-4F33-AE73-57B6614F86C5}" dt="2025-05-21T13:55:33.420" v="8199" actId="207"/>
      <pc:docMkLst>
        <pc:docMk/>
      </pc:docMkLst>
      <pc:sldChg chg="modSp del">
        <pc:chgData name="DeHart, Stephanie" userId="69486e51-f5a3-47fa-a1e8-d600d3da159f" providerId="ADAL" clId="{F96BAD9B-B405-4F33-AE73-57B6614F86C5}" dt="2025-05-17T18:14:01.721" v="104" actId="47"/>
        <pc:sldMkLst>
          <pc:docMk/>
          <pc:sldMk cId="3002088415" sldId="257"/>
        </pc:sldMkLst>
        <pc:spChg chg="mod">
          <ac:chgData name="DeHart, Stephanie" userId="69486e51-f5a3-47fa-a1e8-d600d3da159f" providerId="ADAL" clId="{F96BAD9B-B405-4F33-AE73-57B6614F86C5}" dt="2025-05-17T18:10:01.927" v="35"/>
          <ac:spMkLst>
            <pc:docMk/>
            <pc:sldMk cId="3002088415" sldId="257"/>
            <ac:spMk id="2" creationId="{F3AA242D-B507-4381-A8CB-EFA346570379}"/>
          </ac:spMkLst>
        </pc:spChg>
        <pc:spChg chg="mod">
          <ac:chgData name="DeHart, Stephanie" userId="69486e51-f5a3-47fa-a1e8-d600d3da159f" providerId="ADAL" clId="{F96BAD9B-B405-4F33-AE73-57B6614F86C5}" dt="2025-05-17T18:10:01.927" v="35"/>
          <ac:spMkLst>
            <pc:docMk/>
            <pc:sldMk cId="3002088415" sldId="257"/>
            <ac:spMk id="8" creationId="{00000000-0000-0000-0000-000000000000}"/>
          </ac:spMkLst>
        </pc:spChg>
      </pc:sldChg>
      <pc:sldChg chg="del">
        <pc:chgData name="DeHart, Stephanie" userId="69486e51-f5a3-47fa-a1e8-d600d3da159f" providerId="ADAL" clId="{F96BAD9B-B405-4F33-AE73-57B6614F86C5}" dt="2025-05-17T18:19:06.688" v="277" actId="47"/>
        <pc:sldMkLst>
          <pc:docMk/>
          <pc:sldMk cId="1849649525" sldId="260"/>
        </pc:sldMkLst>
      </pc:sldChg>
      <pc:sldChg chg="modSp del">
        <pc:chgData name="DeHart, Stephanie" userId="69486e51-f5a3-47fa-a1e8-d600d3da159f" providerId="ADAL" clId="{F96BAD9B-B405-4F33-AE73-57B6614F86C5}" dt="2025-05-17T18:20:11.731" v="310" actId="47"/>
        <pc:sldMkLst>
          <pc:docMk/>
          <pc:sldMk cId="3573596300" sldId="261"/>
        </pc:sldMkLst>
        <pc:spChg chg="mod">
          <ac:chgData name="DeHart, Stephanie" userId="69486e51-f5a3-47fa-a1e8-d600d3da159f" providerId="ADAL" clId="{F96BAD9B-B405-4F33-AE73-57B6614F86C5}" dt="2025-05-17T18:10:01.927" v="35"/>
          <ac:spMkLst>
            <pc:docMk/>
            <pc:sldMk cId="3573596300" sldId="261"/>
            <ac:spMk id="2" creationId="{3DC6CC32-12E2-40AB-91E7-E065E3B54AA8}"/>
          </ac:spMkLst>
        </pc:spChg>
        <pc:spChg chg="mod">
          <ac:chgData name="DeHart, Stephanie" userId="69486e51-f5a3-47fa-a1e8-d600d3da159f" providerId="ADAL" clId="{F96BAD9B-B405-4F33-AE73-57B6614F86C5}" dt="2025-05-17T18:10:01.927" v="35"/>
          <ac:spMkLst>
            <pc:docMk/>
            <pc:sldMk cId="3573596300" sldId="261"/>
            <ac:spMk id="6" creationId="{00000000-0000-0000-0000-000000000000}"/>
          </ac:spMkLst>
        </pc:spChg>
      </pc:sldChg>
      <pc:sldChg chg="modSp del mod">
        <pc:chgData name="DeHart, Stephanie" userId="69486e51-f5a3-47fa-a1e8-d600d3da159f" providerId="ADAL" clId="{F96BAD9B-B405-4F33-AE73-57B6614F86C5}" dt="2025-05-17T18:29:48.015" v="445" actId="47"/>
        <pc:sldMkLst>
          <pc:docMk/>
          <pc:sldMk cId="2793666354" sldId="262"/>
        </pc:sldMkLst>
        <pc:spChg chg="mod">
          <ac:chgData name="DeHart, Stephanie" userId="69486e51-f5a3-47fa-a1e8-d600d3da159f" providerId="ADAL" clId="{F96BAD9B-B405-4F33-AE73-57B6614F86C5}" dt="2025-05-17T18:10:02.015" v="36" actId="27636"/>
          <ac:spMkLst>
            <pc:docMk/>
            <pc:sldMk cId="2793666354" sldId="262"/>
            <ac:spMk id="3" creationId="{00000000-0000-0000-0000-000000000000}"/>
          </ac:spMkLst>
        </pc:spChg>
      </pc:sldChg>
      <pc:sldChg chg="addSp delSp modSp mod modClrScheme addCm delCm modCm chgLayout modNotesTx">
        <pc:chgData name="DeHart, Stephanie" userId="69486e51-f5a3-47fa-a1e8-d600d3da159f" providerId="ADAL" clId="{F96BAD9B-B405-4F33-AE73-57B6614F86C5}" dt="2025-05-19T21:31:39.009" v="2558" actId="478"/>
        <pc:sldMkLst>
          <pc:docMk/>
          <pc:sldMk cId="3392686265" sldId="273"/>
        </pc:sldMkLst>
        <pc:spChg chg="add del mod ord">
          <ac:chgData name="DeHart, Stephanie" userId="69486e51-f5a3-47fa-a1e8-d600d3da159f" providerId="ADAL" clId="{F96BAD9B-B405-4F33-AE73-57B6614F86C5}" dt="2025-05-17T18:59:08.103" v="1317" actId="700"/>
          <ac:spMkLst>
            <pc:docMk/>
            <pc:sldMk cId="3392686265" sldId="273"/>
            <ac:spMk id="4" creationId="{937CDFF1-E25E-4897-B325-2A145C4149BC}"/>
          </ac:spMkLst>
        </pc:spChg>
        <pc:spChg chg="del">
          <ac:chgData name="DeHart, Stephanie" userId="69486e51-f5a3-47fa-a1e8-d600d3da159f" providerId="ADAL" clId="{F96BAD9B-B405-4F33-AE73-57B6614F86C5}" dt="2025-05-19T21:31:39.009" v="2558" actId="478"/>
          <ac:spMkLst>
            <pc:docMk/>
            <pc:sldMk cId="3392686265" sldId="273"/>
            <ac:spMk id="5" creationId="{52FFF701-3689-48FF-BEFA-92563E814CD9}"/>
          </ac:spMkLst>
        </pc:spChg>
        <pc:spChg chg="add del mod">
          <ac:chgData name="DeHart, Stephanie" userId="69486e51-f5a3-47fa-a1e8-d600d3da159f" providerId="ADAL" clId="{F96BAD9B-B405-4F33-AE73-57B6614F86C5}" dt="2025-05-17T18:58:42.624" v="1313"/>
          <ac:spMkLst>
            <pc:docMk/>
            <pc:sldMk cId="3392686265" sldId="273"/>
            <ac:spMk id="6" creationId="{EA596422-977D-4991-BDA6-B04C906B51DA}"/>
          </ac:spMkLst>
        </pc:spChg>
        <pc:spChg chg="add del mod">
          <ac:chgData name="DeHart, Stephanie" userId="69486e51-f5a3-47fa-a1e8-d600d3da159f" providerId="ADAL" clId="{F96BAD9B-B405-4F33-AE73-57B6614F86C5}" dt="2025-05-17T18:58:42.624" v="1313"/>
          <ac:spMkLst>
            <pc:docMk/>
            <pc:sldMk cId="3392686265" sldId="273"/>
            <ac:spMk id="9" creationId="{90906680-E1E8-43D6-B232-68C9A1A2D3BB}"/>
          </ac:spMkLst>
        </pc:spChg>
        <pc:spChg chg="add del mod">
          <ac:chgData name="DeHart, Stephanie" userId="69486e51-f5a3-47fa-a1e8-d600d3da159f" providerId="ADAL" clId="{F96BAD9B-B405-4F33-AE73-57B6614F86C5}" dt="2025-05-17T18:58:42.624" v="1313"/>
          <ac:spMkLst>
            <pc:docMk/>
            <pc:sldMk cId="3392686265" sldId="273"/>
            <ac:spMk id="16" creationId="{8D198909-6C09-4CF4-8762-7C6DA6F1B52E}"/>
          </ac:spMkLst>
        </pc:spChg>
        <pc:spChg chg="add del mod">
          <ac:chgData name="DeHart, Stephanie" userId="69486e51-f5a3-47fa-a1e8-d600d3da159f" providerId="ADAL" clId="{F96BAD9B-B405-4F33-AE73-57B6614F86C5}" dt="2025-05-17T18:58:42.624" v="1313"/>
          <ac:spMkLst>
            <pc:docMk/>
            <pc:sldMk cId="3392686265" sldId="273"/>
            <ac:spMk id="17" creationId="{FF6E3CB6-A28A-4E86-B6CE-170F8E29D63E}"/>
          </ac:spMkLst>
        </pc:spChg>
        <pc:spChg chg="add del mod">
          <ac:chgData name="DeHart, Stephanie" userId="69486e51-f5a3-47fa-a1e8-d600d3da159f" providerId="ADAL" clId="{F96BAD9B-B405-4F33-AE73-57B6614F86C5}" dt="2025-05-17T18:58:42.624" v="1313"/>
          <ac:spMkLst>
            <pc:docMk/>
            <pc:sldMk cId="3392686265" sldId="273"/>
            <ac:spMk id="21" creationId="{365102C9-156F-4B67-9098-AFB5EB9BB1AD}"/>
          </ac:spMkLst>
        </pc:spChg>
        <pc:spChg chg="add del mod">
          <ac:chgData name="DeHart, Stephanie" userId="69486e51-f5a3-47fa-a1e8-d600d3da159f" providerId="ADAL" clId="{F96BAD9B-B405-4F33-AE73-57B6614F86C5}" dt="2025-05-17T18:58:42.624" v="1313"/>
          <ac:spMkLst>
            <pc:docMk/>
            <pc:sldMk cId="3392686265" sldId="273"/>
            <ac:spMk id="22" creationId="{16543C76-C6B0-4410-B44A-3952D9358072}"/>
          </ac:spMkLst>
        </pc:spChg>
        <pc:spChg chg="del">
          <ac:chgData name="DeHart, Stephanie" userId="69486e51-f5a3-47fa-a1e8-d600d3da159f" providerId="ADAL" clId="{F96BAD9B-B405-4F33-AE73-57B6614F86C5}" dt="2025-05-17T18:59:01.896" v="1315" actId="478"/>
          <ac:spMkLst>
            <pc:docMk/>
            <pc:sldMk cId="3392686265" sldId="273"/>
            <ac:spMk id="26" creationId="{00000000-0000-0000-0000-000000000000}"/>
          </ac:spMkLst>
        </pc:spChg>
        <pc:spChg chg="add del mod">
          <ac:chgData name="DeHart, Stephanie" userId="69486e51-f5a3-47fa-a1e8-d600d3da159f" providerId="ADAL" clId="{F96BAD9B-B405-4F33-AE73-57B6614F86C5}" dt="2025-05-17T18:58:42.624" v="1313"/>
          <ac:spMkLst>
            <pc:docMk/>
            <pc:sldMk cId="3392686265" sldId="273"/>
            <ac:spMk id="27" creationId="{BE18D2A4-1DE5-4DC8-B55D-180727E6E160}"/>
          </ac:spMkLst>
        </pc:spChg>
        <pc:spChg chg="add del mod">
          <ac:chgData name="DeHart, Stephanie" userId="69486e51-f5a3-47fa-a1e8-d600d3da159f" providerId="ADAL" clId="{F96BAD9B-B405-4F33-AE73-57B6614F86C5}" dt="2025-05-17T18:58:42.624" v="1313"/>
          <ac:spMkLst>
            <pc:docMk/>
            <pc:sldMk cId="3392686265" sldId="273"/>
            <ac:spMk id="28" creationId="{FB37EE0C-24B2-44EC-B70C-2711DF1567D2}"/>
          </ac:spMkLst>
        </pc:spChg>
        <pc:spChg chg="add del mod">
          <ac:chgData name="DeHart, Stephanie" userId="69486e51-f5a3-47fa-a1e8-d600d3da159f" providerId="ADAL" clId="{F96BAD9B-B405-4F33-AE73-57B6614F86C5}" dt="2025-05-17T18:58:42.624" v="1313"/>
          <ac:spMkLst>
            <pc:docMk/>
            <pc:sldMk cId="3392686265" sldId="273"/>
            <ac:spMk id="31" creationId="{EE21B35E-2048-4407-8952-044BFEE583A6}"/>
          </ac:spMkLst>
        </pc:spChg>
        <pc:spChg chg="add del mod">
          <ac:chgData name="DeHart, Stephanie" userId="69486e51-f5a3-47fa-a1e8-d600d3da159f" providerId="ADAL" clId="{F96BAD9B-B405-4F33-AE73-57B6614F86C5}" dt="2025-05-17T18:58:42.624" v="1313"/>
          <ac:spMkLst>
            <pc:docMk/>
            <pc:sldMk cId="3392686265" sldId="273"/>
            <ac:spMk id="35" creationId="{640C084B-FA14-4BDD-A036-F6D3C92B8D64}"/>
          </ac:spMkLst>
        </pc:spChg>
        <pc:spChg chg="add del mod">
          <ac:chgData name="DeHart, Stephanie" userId="69486e51-f5a3-47fa-a1e8-d600d3da159f" providerId="ADAL" clId="{F96BAD9B-B405-4F33-AE73-57B6614F86C5}" dt="2025-05-17T18:58:42.624" v="1313"/>
          <ac:spMkLst>
            <pc:docMk/>
            <pc:sldMk cId="3392686265" sldId="273"/>
            <ac:spMk id="36" creationId="{FC83A714-246E-4634-87D5-C1BB78D29206}"/>
          </ac:spMkLst>
        </pc:spChg>
        <pc:spChg chg="add del mod">
          <ac:chgData name="DeHart, Stephanie" userId="69486e51-f5a3-47fa-a1e8-d600d3da159f" providerId="ADAL" clId="{F96BAD9B-B405-4F33-AE73-57B6614F86C5}" dt="2025-05-17T18:58:42.624" v="1313"/>
          <ac:spMkLst>
            <pc:docMk/>
            <pc:sldMk cId="3392686265" sldId="273"/>
            <ac:spMk id="38" creationId="{043657DC-398E-43E7-B38F-641298C204BD}"/>
          </ac:spMkLst>
        </pc:spChg>
        <pc:spChg chg="add del mod">
          <ac:chgData name="DeHart, Stephanie" userId="69486e51-f5a3-47fa-a1e8-d600d3da159f" providerId="ADAL" clId="{F96BAD9B-B405-4F33-AE73-57B6614F86C5}" dt="2025-05-17T18:58:42.624" v="1313"/>
          <ac:spMkLst>
            <pc:docMk/>
            <pc:sldMk cId="3392686265" sldId="273"/>
            <ac:spMk id="39" creationId="{0637A18F-CBD2-46AB-90EA-8F84C7DF974A}"/>
          </ac:spMkLst>
        </pc:spChg>
        <pc:spChg chg="add del mod">
          <ac:chgData name="DeHart, Stephanie" userId="69486e51-f5a3-47fa-a1e8-d600d3da159f" providerId="ADAL" clId="{F96BAD9B-B405-4F33-AE73-57B6614F86C5}" dt="2025-05-17T18:58:42.624" v="1313"/>
          <ac:spMkLst>
            <pc:docMk/>
            <pc:sldMk cId="3392686265" sldId="273"/>
            <ac:spMk id="40" creationId="{B6BD88D9-2E70-4EB4-B7C6-EB77D39E28D9}"/>
          </ac:spMkLst>
        </pc:spChg>
        <pc:spChg chg="add del mod">
          <ac:chgData name="DeHart, Stephanie" userId="69486e51-f5a3-47fa-a1e8-d600d3da159f" providerId="ADAL" clId="{F96BAD9B-B405-4F33-AE73-57B6614F86C5}" dt="2025-05-17T18:58:42.624" v="1313"/>
          <ac:spMkLst>
            <pc:docMk/>
            <pc:sldMk cId="3392686265" sldId="273"/>
            <ac:spMk id="41" creationId="{96E08A8C-E102-45E7-8AD9-80C714F0A352}"/>
          </ac:spMkLst>
        </pc:spChg>
        <pc:spChg chg="add mod ord">
          <ac:chgData name="DeHart, Stephanie" userId="69486e51-f5a3-47fa-a1e8-d600d3da159f" providerId="ADAL" clId="{F96BAD9B-B405-4F33-AE73-57B6614F86C5}" dt="2025-05-19T21:31:29.818" v="2557" actId="700"/>
          <ac:spMkLst>
            <pc:docMk/>
            <pc:sldMk cId="3392686265" sldId="273"/>
            <ac:spMk id="47" creationId="{3ED6492A-ADC4-4E3A-9052-9E759A28BAD5}"/>
          </ac:spMkLst>
        </pc:spChg>
        <pc:spChg chg="add mod ord">
          <ac:chgData name="DeHart, Stephanie" userId="69486e51-f5a3-47fa-a1e8-d600d3da159f" providerId="ADAL" clId="{F96BAD9B-B405-4F33-AE73-57B6614F86C5}" dt="2025-05-19T21:31:29.818" v="2557" actId="700"/>
          <ac:spMkLst>
            <pc:docMk/>
            <pc:sldMk cId="3392686265" sldId="273"/>
            <ac:spMk id="48" creationId="{1BFCB7C8-4B99-4637-B718-B2DF1169D1EB}"/>
          </ac:spMkLst>
        </pc:spChg>
        <pc:spChg chg="del">
          <ac:chgData name="DeHart, Stephanie" userId="69486e51-f5a3-47fa-a1e8-d600d3da159f" providerId="ADAL" clId="{F96BAD9B-B405-4F33-AE73-57B6614F86C5}" dt="2025-05-17T18:59:04.461" v="1316" actId="478"/>
          <ac:spMkLst>
            <pc:docMk/>
            <pc:sldMk cId="3392686265" sldId="273"/>
            <ac:spMk id="158" creationId="{00000000-0000-0000-0000-000000000000}"/>
          </ac:spMkLst>
        </pc:spChg>
        <pc:picChg chg="mod">
          <ac:chgData name="DeHart, Stephanie" userId="69486e51-f5a3-47fa-a1e8-d600d3da159f" providerId="ADAL" clId="{F96BAD9B-B405-4F33-AE73-57B6614F86C5}" dt="2025-05-17T19:02:41.963" v="1482" actId="1076"/>
          <ac:picMkLst>
            <pc:docMk/>
            <pc:sldMk cId="3392686265" sldId="273"/>
            <ac:picMk id="3" creationId="{6DC84DD2-E452-9767-AE7F-80BDFFCFB895}"/>
          </ac:picMkLst>
        </pc:picChg>
        <pc:picChg chg="add del mod">
          <ac:chgData name="DeHart, Stephanie" userId="69486e51-f5a3-47fa-a1e8-d600d3da159f" providerId="ADAL" clId="{F96BAD9B-B405-4F33-AE73-57B6614F86C5}" dt="2025-05-17T18:58:42.624" v="1313"/>
          <ac:picMkLst>
            <pc:docMk/>
            <pc:sldMk cId="3392686265" sldId="273"/>
            <ac:picMk id="7" creationId="{9ADC90B4-3203-4C42-A9A8-37DD2FCBD163}"/>
          </ac:picMkLst>
        </pc:picChg>
        <pc:picChg chg="add del mod">
          <ac:chgData name="DeHart, Stephanie" userId="69486e51-f5a3-47fa-a1e8-d600d3da159f" providerId="ADAL" clId="{F96BAD9B-B405-4F33-AE73-57B6614F86C5}" dt="2025-05-17T18:58:42.624" v="1313"/>
          <ac:picMkLst>
            <pc:docMk/>
            <pc:sldMk cId="3392686265" sldId="273"/>
            <ac:picMk id="8" creationId="{84268DC7-7AB2-48D4-889F-0854832BCA5C}"/>
          </ac:picMkLst>
        </pc:picChg>
        <pc:picChg chg="add del mod">
          <ac:chgData name="DeHart, Stephanie" userId="69486e51-f5a3-47fa-a1e8-d600d3da159f" providerId="ADAL" clId="{F96BAD9B-B405-4F33-AE73-57B6614F86C5}" dt="2025-05-17T18:58:42.624" v="1313"/>
          <ac:picMkLst>
            <pc:docMk/>
            <pc:sldMk cId="3392686265" sldId="273"/>
            <ac:picMk id="13" creationId="{E14C1413-5B6D-416E-AC54-521E26508E86}"/>
          </ac:picMkLst>
        </pc:picChg>
        <pc:picChg chg="add del mod">
          <ac:chgData name="DeHart, Stephanie" userId="69486e51-f5a3-47fa-a1e8-d600d3da159f" providerId="ADAL" clId="{F96BAD9B-B405-4F33-AE73-57B6614F86C5}" dt="2025-05-17T18:58:42.624" v="1313"/>
          <ac:picMkLst>
            <pc:docMk/>
            <pc:sldMk cId="3392686265" sldId="273"/>
            <ac:picMk id="14" creationId="{82396DBD-2249-4405-ADD4-E8901998386F}"/>
          </ac:picMkLst>
        </pc:picChg>
        <pc:picChg chg="add del mod">
          <ac:chgData name="DeHart, Stephanie" userId="69486e51-f5a3-47fa-a1e8-d600d3da159f" providerId="ADAL" clId="{F96BAD9B-B405-4F33-AE73-57B6614F86C5}" dt="2025-05-17T18:58:42.624" v="1313"/>
          <ac:picMkLst>
            <pc:docMk/>
            <pc:sldMk cId="3392686265" sldId="273"/>
            <ac:picMk id="15" creationId="{01737C65-0585-4ACB-8EEE-8710CAB7FA3A}"/>
          </ac:picMkLst>
        </pc:picChg>
        <pc:picChg chg="add del mod">
          <ac:chgData name="DeHart, Stephanie" userId="69486e51-f5a3-47fa-a1e8-d600d3da159f" providerId="ADAL" clId="{F96BAD9B-B405-4F33-AE73-57B6614F86C5}" dt="2025-05-17T18:58:42.624" v="1313"/>
          <ac:picMkLst>
            <pc:docMk/>
            <pc:sldMk cId="3392686265" sldId="273"/>
            <ac:picMk id="19" creationId="{CCD3BB92-C334-4781-B50F-2E3D824FAF6B}"/>
          </ac:picMkLst>
        </pc:picChg>
        <pc:picChg chg="add del mod">
          <ac:chgData name="DeHart, Stephanie" userId="69486e51-f5a3-47fa-a1e8-d600d3da159f" providerId="ADAL" clId="{F96BAD9B-B405-4F33-AE73-57B6614F86C5}" dt="2025-05-17T18:58:42.624" v="1313"/>
          <ac:picMkLst>
            <pc:docMk/>
            <pc:sldMk cId="3392686265" sldId="273"/>
            <ac:picMk id="25" creationId="{07052612-D409-4D3E-986E-81A44B3A3C62}"/>
          </ac:picMkLst>
        </pc:picChg>
        <pc:picChg chg="add del mod">
          <ac:chgData name="DeHart, Stephanie" userId="69486e51-f5a3-47fa-a1e8-d600d3da159f" providerId="ADAL" clId="{F96BAD9B-B405-4F33-AE73-57B6614F86C5}" dt="2025-05-17T18:58:42.624" v="1313"/>
          <ac:picMkLst>
            <pc:docMk/>
            <pc:sldMk cId="3392686265" sldId="273"/>
            <ac:picMk id="29" creationId="{EC54030D-35F7-4A76-9089-13A435BA7AE0}"/>
          </ac:picMkLst>
        </pc:picChg>
        <pc:picChg chg="add del mod">
          <ac:chgData name="DeHart, Stephanie" userId="69486e51-f5a3-47fa-a1e8-d600d3da159f" providerId="ADAL" clId="{F96BAD9B-B405-4F33-AE73-57B6614F86C5}" dt="2025-05-17T18:58:42.624" v="1313"/>
          <ac:picMkLst>
            <pc:docMk/>
            <pc:sldMk cId="3392686265" sldId="273"/>
            <ac:picMk id="30" creationId="{F61672DF-0A9B-4087-86BD-5712D607F8D4}"/>
          </ac:picMkLst>
        </pc:picChg>
        <pc:picChg chg="add del mod">
          <ac:chgData name="DeHart, Stephanie" userId="69486e51-f5a3-47fa-a1e8-d600d3da159f" providerId="ADAL" clId="{F96BAD9B-B405-4F33-AE73-57B6614F86C5}" dt="2025-05-17T18:58:42.624" v="1313"/>
          <ac:picMkLst>
            <pc:docMk/>
            <pc:sldMk cId="3392686265" sldId="273"/>
            <ac:picMk id="34" creationId="{C154AADD-7FE6-4E66-9FB0-D0CF070C9A04}"/>
          </ac:picMkLst>
        </pc:picChg>
        <pc:picChg chg="add del mod">
          <ac:chgData name="DeHart, Stephanie" userId="69486e51-f5a3-47fa-a1e8-d600d3da159f" providerId="ADAL" clId="{F96BAD9B-B405-4F33-AE73-57B6614F86C5}" dt="2025-05-17T18:58:42.624" v="1313"/>
          <ac:picMkLst>
            <pc:docMk/>
            <pc:sldMk cId="3392686265" sldId="273"/>
            <ac:picMk id="37" creationId="{5486218D-7EB4-44A6-8D21-1F16BB809160}"/>
          </ac:picMkLst>
        </pc:picChg>
        <pc:cxnChg chg="add del mod">
          <ac:chgData name="DeHart, Stephanie" userId="69486e51-f5a3-47fa-a1e8-d600d3da159f" providerId="ADAL" clId="{F96BAD9B-B405-4F33-AE73-57B6614F86C5}" dt="2025-05-17T18:58:42.624" v="1313"/>
          <ac:cxnSpMkLst>
            <pc:docMk/>
            <pc:sldMk cId="3392686265" sldId="273"/>
            <ac:cxnSpMk id="10" creationId="{CF07B6AD-7E66-4E4B-A357-2B64A990F386}"/>
          </ac:cxnSpMkLst>
        </pc:cxnChg>
        <pc:cxnChg chg="add del mod">
          <ac:chgData name="DeHart, Stephanie" userId="69486e51-f5a3-47fa-a1e8-d600d3da159f" providerId="ADAL" clId="{F96BAD9B-B405-4F33-AE73-57B6614F86C5}" dt="2025-05-17T18:58:42.624" v="1313"/>
          <ac:cxnSpMkLst>
            <pc:docMk/>
            <pc:sldMk cId="3392686265" sldId="273"/>
            <ac:cxnSpMk id="11" creationId="{A58E0186-C9EF-4A92-8796-BDD9407FAB42}"/>
          </ac:cxnSpMkLst>
        </pc:cxnChg>
        <pc:cxnChg chg="add del mod">
          <ac:chgData name="DeHart, Stephanie" userId="69486e51-f5a3-47fa-a1e8-d600d3da159f" providerId="ADAL" clId="{F96BAD9B-B405-4F33-AE73-57B6614F86C5}" dt="2025-05-17T18:58:42.624" v="1313"/>
          <ac:cxnSpMkLst>
            <pc:docMk/>
            <pc:sldMk cId="3392686265" sldId="273"/>
            <ac:cxnSpMk id="12" creationId="{F264CCDA-F0A9-42B9-AAFC-827BEBE59936}"/>
          </ac:cxnSpMkLst>
        </pc:cxnChg>
        <pc:cxnChg chg="add del mod">
          <ac:chgData name="DeHart, Stephanie" userId="69486e51-f5a3-47fa-a1e8-d600d3da159f" providerId="ADAL" clId="{F96BAD9B-B405-4F33-AE73-57B6614F86C5}" dt="2025-05-17T18:58:42.624" v="1313"/>
          <ac:cxnSpMkLst>
            <pc:docMk/>
            <pc:sldMk cId="3392686265" sldId="273"/>
            <ac:cxnSpMk id="18" creationId="{D67007F7-6D3F-4BA5-8F1F-C8BA8D200655}"/>
          </ac:cxnSpMkLst>
        </pc:cxnChg>
        <pc:cxnChg chg="add del mod">
          <ac:chgData name="DeHart, Stephanie" userId="69486e51-f5a3-47fa-a1e8-d600d3da159f" providerId="ADAL" clId="{F96BAD9B-B405-4F33-AE73-57B6614F86C5}" dt="2025-05-17T18:58:42.624" v="1313"/>
          <ac:cxnSpMkLst>
            <pc:docMk/>
            <pc:sldMk cId="3392686265" sldId="273"/>
            <ac:cxnSpMk id="20" creationId="{3304CFDA-5F5C-4BF8-B005-AAEA2BCC83CC}"/>
          </ac:cxnSpMkLst>
        </pc:cxnChg>
        <pc:cxnChg chg="add del mod">
          <ac:chgData name="DeHart, Stephanie" userId="69486e51-f5a3-47fa-a1e8-d600d3da159f" providerId="ADAL" clId="{F96BAD9B-B405-4F33-AE73-57B6614F86C5}" dt="2025-05-17T18:58:42.624" v="1313"/>
          <ac:cxnSpMkLst>
            <pc:docMk/>
            <pc:sldMk cId="3392686265" sldId="273"/>
            <ac:cxnSpMk id="23" creationId="{F92CA3D2-58C6-4DFC-9E3D-EDE1382FF4EA}"/>
          </ac:cxnSpMkLst>
        </pc:cxnChg>
        <pc:cxnChg chg="add del mod">
          <ac:chgData name="DeHart, Stephanie" userId="69486e51-f5a3-47fa-a1e8-d600d3da159f" providerId="ADAL" clId="{F96BAD9B-B405-4F33-AE73-57B6614F86C5}" dt="2025-05-17T18:58:42.624" v="1313"/>
          <ac:cxnSpMkLst>
            <pc:docMk/>
            <pc:sldMk cId="3392686265" sldId="273"/>
            <ac:cxnSpMk id="24" creationId="{FB8D2143-31B9-49A2-B4F5-C68AFEE43882}"/>
          </ac:cxnSpMkLst>
        </pc:cxnChg>
        <pc:cxnChg chg="add del mod">
          <ac:chgData name="DeHart, Stephanie" userId="69486e51-f5a3-47fa-a1e8-d600d3da159f" providerId="ADAL" clId="{F96BAD9B-B405-4F33-AE73-57B6614F86C5}" dt="2025-05-17T18:58:42.624" v="1313"/>
          <ac:cxnSpMkLst>
            <pc:docMk/>
            <pc:sldMk cId="3392686265" sldId="273"/>
            <ac:cxnSpMk id="32" creationId="{6B21616F-991B-459E-8459-9F38757BBAE0}"/>
          </ac:cxnSpMkLst>
        </pc:cxnChg>
        <pc:cxnChg chg="add del mod">
          <ac:chgData name="DeHart, Stephanie" userId="69486e51-f5a3-47fa-a1e8-d600d3da159f" providerId="ADAL" clId="{F96BAD9B-B405-4F33-AE73-57B6614F86C5}" dt="2025-05-17T18:58:42.624" v="1313"/>
          <ac:cxnSpMkLst>
            <pc:docMk/>
            <pc:sldMk cId="3392686265" sldId="273"/>
            <ac:cxnSpMk id="33" creationId="{8D1CC087-A808-4A4F-8759-AF857E6389B4}"/>
          </ac:cxnSpMkLst>
        </pc:cxnChg>
        <pc:cxnChg chg="add del mod">
          <ac:chgData name="DeHart, Stephanie" userId="69486e51-f5a3-47fa-a1e8-d600d3da159f" providerId="ADAL" clId="{F96BAD9B-B405-4F33-AE73-57B6614F86C5}" dt="2025-05-17T18:58:42.624" v="1313"/>
          <ac:cxnSpMkLst>
            <pc:docMk/>
            <pc:sldMk cId="3392686265" sldId="273"/>
            <ac:cxnSpMk id="42" creationId="{95EEB33D-83B2-4F63-9A5A-C38138794AF4}"/>
          </ac:cxnSpMkLst>
        </pc:cxnChg>
        <pc:cxnChg chg="add del mod">
          <ac:chgData name="DeHart, Stephanie" userId="69486e51-f5a3-47fa-a1e8-d600d3da159f" providerId="ADAL" clId="{F96BAD9B-B405-4F33-AE73-57B6614F86C5}" dt="2025-05-17T18:58:42.624" v="1313"/>
          <ac:cxnSpMkLst>
            <pc:docMk/>
            <pc:sldMk cId="3392686265" sldId="273"/>
            <ac:cxnSpMk id="43" creationId="{E31A807D-22AE-4AE4-88DB-F2E0DA6C380D}"/>
          </ac:cxnSpMkLst>
        </pc:cxnChg>
        <pc:cxnChg chg="add del mod">
          <ac:chgData name="DeHart, Stephanie" userId="69486e51-f5a3-47fa-a1e8-d600d3da159f" providerId="ADAL" clId="{F96BAD9B-B405-4F33-AE73-57B6614F86C5}" dt="2025-05-17T18:58:42.624" v="1313"/>
          <ac:cxnSpMkLst>
            <pc:docMk/>
            <pc:sldMk cId="3392686265" sldId="273"/>
            <ac:cxnSpMk id="44" creationId="{35C31BA1-C0F0-4F30-84C9-BD01C583C87D}"/>
          </ac:cxnSpMkLst>
        </pc:cxnChg>
        <pc:cxnChg chg="add del mod">
          <ac:chgData name="DeHart, Stephanie" userId="69486e51-f5a3-47fa-a1e8-d600d3da159f" providerId="ADAL" clId="{F96BAD9B-B405-4F33-AE73-57B6614F86C5}" dt="2025-05-17T18:58:42.624" v="1313"/>
          <ac:cxnSpMkLst>
            <pc:docMk/>
            <pc:sldMk cId="3392686265" sldId="273"/>
            <ac:cxnSpMk id="45" creationId="{86BD9BB1-3F59-49F7-94EC-BA250A246CC7}"/>
          </ac:cxnSpMkLst>
        </pc:cxnChg>
        <pc:cxnChg chg="add del mod">
          <ac:chgData name="DeHart, Stephanie" userId="69486e51-f5a3-47fa-a1e8-d600d3da159f" providerId="ADAL" clId="{F96BAD9B-B405-4F33-AE73-57B6614F86C5}" dt="2025-05-17T18:58:42.624" v="1313"/>
          <ac:cxnSpMkLst>
            <pc:docMk/>
            <pc:sldMk cId="3392686265" sldId="273"/>
            <ac:cxnSpMk id="46" creationId="{FD5D1921-578A-4CFB-9B66-E442C6EA9F11}"/>
          </ac:cxnSpMkLst>
        </pc:cxnChg>
      </pc:sldChg>
      <pc:sldChg chg="del addCm modCm modNotesTx">
        <pc:chgData name="DeHart, Stephanie" userId="69486e51-f5a3-47fa-a1e8-d600d3da159f" providerId="ADAL" clId="{F96BAD9B-B405-4F33-AE73-57B6614F86C5}" dt="2025-05-17T19:14:34.980" v="1676" actId="47"/>
        <pc:sldMkLst>
          <pc:docMk/>
          <pc:sldMk cId="2874686118" sldId="274"/>
        </pc:sldMkLst>
      </pc:sldChg>
      <pc:sldChg chg="del addCm modCm modNotesTx">
        <pc:chgData name="DeHart, Stephanie" userId="69486e51-f5a3-47fa-a1e8-d600d3da159f" providerId="ADAL" clId="{F96BAD9B-B405-4F33-AE73-57B6614F86C5}" dt="2025-05-19T21:30:37.707" v="2555" actId="47"/>
        <pc:sldMkLst>
          <pc:docMk/>
          <pc:sldMk cId="1930210177" sldId="275"/>
        </pc:sldMkLst>
      </pc:sldChg>
      <pc:sldChg chg="delSp modSp del mod">
        <pc:chgData name="DeHart, Stephanie" userId="69486e51-f5a3-47fa-a1e8-d600d3da159f" providerId="ADAL" clId="{F96BAD9B-B405-4F33-AE73-57B6614F86C5}" dt="2025-05-19T21:45:11.248" v="3160" actId="47"/>
        <pc:sldMkLst>
          <pc:docMk/>
          <pc:sldMk cId="87934155" sldId="276"/>
        </pc:sldMkLst>
        <pc:spChg chg="del">
          <ac:chgData name="DeHart, Stephanie" userId="69486e51-f5a3-47fa-a1e8-d600d3da159f" providerId="ADAL" clId="{F96BAD9B-B405-4F33-AE73-57B6614F86C5}" dt="2025-05-19T21:33:57.493" v="2559" actId="478"/>
          <ac:spMkLst>
            <pc:docMk/>
            <pc:sldMk cId="87934155" sldId="276"/>
            <ac:spMk id="39" creationId="{1AF765B2-BB4A-4687-BC6A-62CD0A469335}"/>
          </ac:spMkLst>
        </pc:spChg>
        <pc:grpChg chg="mod">
          <ac:chgData name="DeHart, Stephanie" userId="69486e51-f5a3-47fa-a1e8-d600d3da159f" providerId="ADAL" clId="{F96BAD9B-B405-4F33-AE73-57B6614F86C5}" dt="2025-05-19T21:39:19.520" v="2706" actId="1076"/>
          <ac:grpSpMkLst>
            <pc:docMk/>
            <pc:sldMk cId="87934155" sldId="276"/>
            <ac:grpSpMk id="38" creationId="{EBD15880-1CE6-40AF-80FB-742ADDD81AA5}"/>
          </ac:grpSpMkLst>
        </pc:grpChg>
      </pc:sldChg>
      <pc:sldChg chg="delSp del mod">
        <pc:chgData name="DeHart, Stephanie" userId="69486e51-f5a3-47fa-a1e8-d600d3da159f" providerId="ADAL" clId="{F96BAD9B-B405-4F33-AE73-57B6614F86C5}" dt="2025-05-19T21:51:02.303" v="3295" actId="47"/>
        <pc:sldMkLst>
          <pc:docMk/>
          <pc:sldMk cId="66315331" sldId="277"/>
        </pc:sldMkLst>
        <pc:spChg chg="del">
          <ac:chgData name="DeHart, Stephanie" userId="69486e51-f5a3-47fa-a1e8-d600d3da159f" providerId="ADAL" clId="{F96BAD9B-B405-4F33-AE73-57B6614F86C5}" dt="2025-05-19T21:34:02.721" v="2560" actId="478"/>
          <ac:spMkLst>
            <pc:docMk/>
            <pc:sldMk cId="66315331" sldId="277"/>
            <ac:spMk id="83" creationId="{2F70BFDB-6151-4A29-A702-4CDB1C7A5AC5}"/>
          </ac:spMkLst>
        </pc:spChg>
      </pc:sldChg>
      <pc:sldChg chg="addSp delSp modSp mod modNotesTx">
        <pc:chgData name="DeHart, Stephanie" userId="69486e51-f5a3-47fa-a1e8-d600d3da159f" providerId="ADAL" clId="{F96BAD9B-B405-4F33-AE73-57B6614F86C5}" dt="2025-05-20T00:22:37.836" v="3401" actId="20577"/>
        <pc:sldMkLst>
          <pc:docMk/>
          <pc:sldMk cId="2291034285" sldId="278"/>
        </pc:sldMkLst>
        <pc:spChg chg="mod">
          <ac:chgData name="DeHart, Stephanie" userId="69486e51-f5a3-47fa-a1e8-d600d3da159f" providerId="ADAL" clId="{F96BAD9B-B405-4F33-AE73-57B6614F86C5}" dt="2025-05-20T00:16:57.469" v="3299" actId="14100"/>
          <ac:spMkLst>
            <pc:docMk/>
            <pc:sldMk cId="2291034285" sldId="278"/>
            <ac:spMk id="2" creationId="{00000000-0000-0000-0000-000000000000}"/>
          </ac:spMkLst>
        </pc:spChg>
        <pc:spChg chg="mod">
          <ac:chgData name="DeHart, Stephanie" userId="69486e51-f5a3-47fa-a1e8-d600d3da159f" providerId="ADAL" clId="{F96BAD9B-B405-4F33-AE73-57B6614F86C5}" dt="2025-05-20T00:16:52.486" v="3298" actId="2711"/>
          <ac:spMkLst>
            <pc:docMk/>
            <pc:sldMk cId="2291034285" sldId="278"/>
            <ac:spMk id="8" creationId="{C114A863-6829-4A8E-A08C-E3F87D0A5497}"/>
          </ac:spMkLst>
        </pc:spChg>
        <pc:spChg chg="mod">
          <ac:chgData name="DeHart, Stephanie" userId="69486e51-f5a3-47fa-a1e8-d600d3da159f" providerId="ADAL" clId="{F96BAD9B-B405-4F33-AE73-57B6614F86C5}" dt="2025-05-20T00:16:52.486" v="3298" actId="2711"/>
          <ac:spMkLst>
            <pc:docMk/>
            <pc:sldMk cId="2291034285" sldId="278"/>
            <ac:spMk id="12" creationId="{85FAF149-6AAE-45C0-BC3D-B2EDA3AD4F02}"/>
          </ac:spMkLst>
        </pc:spChg>
        <pc:spChg chg="add mod">
          <ac:chgData name="DeHart, Stephanie" userId="69486e51-f5a3-47fa-a1e8-d600d3da159f" providerId="ADAL" clId="{F96BAD9B-B405-4F33-AE73-57B6614F86C5}" dt="2025-05-20T00:22:37.836" v="3401" actId="20577"/>
          <ac:spMkLst>
            <pc:docMk/>
            <pc:sldMk cId="2291034285" sldId="278"/>
            <ac:spMk id="17" creationId="{7B91A944-6465-4D7D-8C6F-EF6F04C2BCA8}"/>
          </ac:spMkLst>
        </pc:spChg>
        <pc:spChg chg="mod">
          <ac:chgData name="DeHart, Stephanie" userId="69486e51-f5a3-47fa-a1e8-d600d3da159f" providerId="ADAL" clId="{F96BAD9B-B405-4F33-AE73-57B6614F86C5}" dt="2025-05-20T00:16:52.486" v="3298" actId="2711"/>
          <ac:spMkLst>
            <pc:docMk/>
            <pc:sldMk cId="2291034285" sldId="278"/>
            <ac:spMk id="28" creationId="{E65840F8-F848-4104-BA48-F3C9DBB0B6B1}"/>
          </ac:spMkLst>
        </pc:spChg>
        <pc:spChg chg="del">
          <ac:chgData name="DeHart, Stephanie" userId="69486e51-f5a3-47fa-a1e8-d600d3da159f" providerId="ADAL" clId="{F96BAD9B-B405-4F33-AE73-57B6614F86C5}" dt="2025-05-19T21:34:07.857" v="2561" actId="478"/>
          <ac:spMkLst>
            <pc:docMk/>
            <pc:sldMk cId="2291034285" sldId="278"/>
            <ac:spMk id="32" creationId="{245C7150-9255-43A9-9A5D-1C08BA86EC2F}"/>
          </ac:spMkLst>
        </pc:spChg>
        <pc:spChg chg="del">
          <ac:chgData name="DeHart, Stephanie" userId="69486e51-f5a3-47fa-a1e8-d600d3da159f" providerId="ADAL" clId="{F96BAD9B-B405-4F33-AE73-57B6614F86C5}" dt="2025-05-20T00:16:33.721" v="3296" actId="478"/>
          <ac:spMkLst>
            <pc:docMk/>
            <pc:sldMk cId="2291034285" sldId="278"/>
            <ac:spMk id="158" creationId="{00000000-0000-0000-0000-000000000000}"/>
          </ac:spMkLst>
        </pc:spChg>
        <pc:grpChg chg="mod">
          <ac:chgData name="DeHart, Stephanie" userId="69486e51-f5a3-47fa-a1e8-d600d3da159f" providerId="ADAL" clId="{F96BAD9B-B405-4F33-AE73-57B6614F86C5}" dt="2025-05-20T00:16:52.486" v="3298" actId="2711"/>
          <ac:grpSpMkLst>
            <pc:docMk/>
            <pc:sldMk cId="2291034285" sldId="278"/>
            <ac:grpSpMk id="5" creationId="{7077BCAE-C944-4BD6-8726-38D9FE18935D}"/>
          </ac:grpSpMkLst>
        </pc:grpChg>
        <pc:grpChg chg="mod">
          <ac:chgData name="DeHart, Stephanie" userId="69486e51-f5a3-47fa-a1e8-d600d3da159f" providerId="ADAL" clId="{F96BAD9B-B405-4F33-AE73-57B6614F86C5}" dt="2025-05-20T00:16:52.486" v="3298" actId="2711"/>
          <ac:grpSpMkLst>
            <pc:docMk/>
            <pc:sldMk cId="2291034285" sldId="278"/>
            <ac:grpSpMk id="6" creationId="{546757FC-34B2-4178-9002-07D94A6A218B}"/>
          </ac:grpSpMkLst>
        </pc:grpChg>
        <pc:grpChg chg="mod">
          <ac:chgData name="DeHart, Stephanie" userId="69486e51-f5a3-47fa-a1e8-d600d3da159f" providerId="ADAL" clId="{F96BAD9B-B405-4F33-AE73-57B6614F86C5}" dt="2025-05-20T00:16:52.486" v="3298" actId="2711"/>
          <ac:grpSpMkLst>
            <pc:docMk/>
            <pc:sldMk cId="2291034285" sldId="278"/>
            <ac:grpSpMk id="7" creationId="{0DACF9FE-1533-4288-8173-F8BC768F84ED}"/>
          </ac:grpSpMkLst>
        </pc:grpChg>
      </pc:sldChg>
      <pc:sldChg chg="addSp delSp modSp mod chgLayout modNotesTx">
        <pc:chgData name="DeHart, Stephanie" userId="69486e51-f5a3-47fa-a1e8-d600d3da159f" providerId="ADAL" clId="{F96BAD9B-B405-4F33-AE73-57B6614F86C5}" dt="2025-05-20T00:26:14.193" v="3442" actId="1582"/>
        <pc:sldMkLst>
          <pc:docMk/>
          <pc:sldMk cId="3117841895" sldId="279"/>
        </pc:sldMkLst>
        <pc:spChg chg="mod ord">
          <ac:chgData name="DeHart, Stephanie" userId="69486e51-f5a3-47fa-a1e8-d600d3da159f" providerId="ADAL" clId="{F96BAD9B-B405-4F33-AE73-57B6614F86C5}" dt="2025-05-20T00:20:02.315" v="3307" actId="700"/>
          <ac:spMkLst>
            <pc:docMk/>
            <pc:sldMk cId="3117841895" sldId="279"/>
            <ac:spMk id="2" creationId="{1A047F88-9E70-4FC5-949B-0AB4D5ACFF68}"/>
          </ac:spMkLst>
        </pc:spChg>
        <pc:spChg chg="mod ord">
          <ac:chgData name="DeHart, Stephanie" userId="69486e51-f5a3-47fa-a1e8-d600d3da159f" providerId="ADAL" clId="{F96BAD9B-B405-4F33-AE73-57B6614F86C5}" dt="2025-05-20T00:20:02.315" v="3307" actId="700"/>
          <ac:spMkLst>
            <pc:docMk/>
            <pc:sldMk cId="3117841895" sldId="279"/>
            <ac:spMk id="3" creationId="{4E759C50-AEE8-4DBA-9484-4EC90C54797F}"/>
          </ac:spMkLst>
        </pc:spChg>
        <pc:spChg chg="add mod ord">
          <ac:chgData name="DeHart, Stephanie" userId="69486e51-f5a3-47fa-a1e8-d600d3da159f" providerId="ADAL" clId="{F96BAD9B-B405-4F33-AE73-57B6614F86C5}" dt="2025-05-20T00:23:07.190" v="3424" actId="20577"/>
          <ac:spMkLst>
            <pc:docMk/>
            <pc:sldMk cId="3117841895" sldId="279"/>
            <ac:spMk id="5" creationId="{09001C2B-9AED-44D9-9A88-730F359CB21B}"/>
          </ac:spMkLst>
        </pc:spChg>
        <pc:spChg chg="mod">
          <ac:chgData name="DeHart, Stephanie" userId="69486e51-f5a3-47fa-a1e8-d600d3da159f" providerId="ADAL" clId="{F96BAD9B-B405-4F33-AE73-57B6614F86C5}" dt="2025-05-20T00:23:35.102" v="3425" actId="2711"/>
          <ac:spMkLst>
            <pc:docMk/>
            <pc:sldMk cId="3117841895" sldId="279"/>
            <ac:spMk id="14" creationId="{00000000-0000-0000-0000-000000000000}"/>
          </ac:spMkLst>
        </pc:spChg>
        <pc:spChg chg="mod">
          <ac:chgData name="DeHart, Stephanie" userId="69486e51-f5a3-47fa-a1e8-d600d3da159f" providerId="ADAL" clId="{F96BAD9B-B405-4F33-AE73-57B6614F86C5}" dt="2025-05-20T00:23:35.102" v="3425" actId="2711"/>
          <ac:spMkLst>
            <pc:docMk/>
            <pc:sldMk cId="3117841895" sldId="279"/>
            <ac:spMk id="16" creationId="{00000000-0000-0000-0000-000000000000}"/>
          </ac:spMkLst>
        </pc:spChg>
        <pc:spChg chg="mod">
          <ac:chgData name="DeHart, Stephanie" userId="69486e51-f5a3-47fa-a1e8-d600d3da159f" providerId="ADAL" clId="{F96BAD9B-B405-4F33-AE73-57B6614F86C5}" dt="2025-05-20T00:23:35.102" v="3425" actId="2711"/>
          <ac:spMkLst>
            <pc:docMk/>
            <pc:sldMk cId="3117841895" sldId="279"/>
            <ac:spMk id="17" creationId="{00000000-0000-0000-0000-000000000000}"/>
          </ac:spMkLst>
        </pc:spChg>
        <pc:spChg chg="mod">
          <ac:chgData name="DeHart, Stephanie" userId="69486e51-f5a3-47fa-a1e8-d600d3da159f" providerId="ADAL" clId="{F96BAD9B-B405-4F33-AE73-57B6614F86C5}" dt="2025-05-20T00:23:35.102" v="3425" actId="2711"/>
          <ac:spMkLst>
            <pc:docMk/>
            <pc:sldMk cId="3117841895" sldId="279"/>
            <ac:spMk id="18" creationId="{00000000-0000-0000-0000-000000000000}"/>
          </ac:spMkLst>
        </pc:spChg>
        <pc:spChg chg="mod">
          <ac:chgData name="DeHart, Stephanie" userId="69486e51-f5a3-47fa-a1e8-d600d3da159f" providerId="ADAL" clId="{F96BAD9B-B405-4F33-AE73-57B6614F86C5}" dt="2025-05-20T00:24:34.162" v="3439" actId="404"/>
          <ac:spMkLst>
            <pc:docMk/>
            <pc:sldMk cId="3117841895" sldId="279"/>
            <ac:spMk id="19" creationId="{00000000-0000-0000-0000-000000000000}"/>
          </ac:spMkLst>
        </pc:spChg>
        <pc:spChg chg="mod">
          <ac:chgData name="DeHart, Stephanie" userId="69486e51-f5a3-47fa-a1e8-d600d3da159f" providerId="ADAL" clId="{F96BAD9B-B405-4F33-AE73-57B6614F86C5}" dt="2025-05-20T00:24:34.162" v="3439" actId="404"/>
          <ac:spMkLst>
            <pc:docMk/>
            <pc:sldMk cId="3117841895" sldId="279"/>
            <ac:spMk id="20" creationId="{00000000-0000-0000-0000-000000000000}"/>
          </ac:spMkLst>
        </pc:spChg>
        <pc:spChg chg="mod">
          <ac:chgData name="DeHart, Stephanie" userId="69486e51-f5a3-47fa-a1e8-d600d3da159f" providerId="ADAL" clId="{F96BAD9B-B405-4F33-AE73-57B6614F86C5}" dt="2025-05-20T00:24:34.162" v="3439" actId="404"/>
          <ac:spMkLst>
            <pc:docMk/>
            <pc:sldMk cId="3117841895" sldId="279"/>
            <ac:spMk id="21" creationId="{00000000-0000-0000-0000-000000000000}"/>
          </ac:spMkLst>
        </pc:spChg>
        <pc:spChg chg="mod">
          <ac:chgData name="DeHart, Stephanie" userId="69486e51-f5a3-47fa-a1e8-d600d3da159f" providerId="ADAL" clId="{F96BAD9B-B405-4F33-AE73-57B6614F86C5}" dt="2025-05-20T00:24:01.678" v="3429" actId="404"/>
          <ac:spMkLst>
            <pc:docMk/>
            <pc:sldMk cId="3117841895" sldId="279"/>
            <ac:spMk id="22" creationId="{00000000-0000-0000-0000-000000000000}"/>
          </ac:spMkLst>
        </pc:spChg>
        <pc:spChg chg="mod">
          <ac:chgData name="DeHart, Stephanie" userId="69486e51-f5a3-47fa-a1e8-d600d3da159f" providerId="ADAL" clId="{F96BAD9B-B405-4F33-AE73-57B6614F86C5}" dt="2025-05-20T00:24:10.659" v="3436" actId="1037"/>
          <ac:spMkLst>
            <pc:docMk/>
            <pc:sldMk cId="3117841895" sldId="279"/>
            <ac:spMk id="23" creationId="{00000000-0000-0000-0000-000000000000}"/>
          </ac:spMkLst>
        </pc:spChg>
        <pc:spChg chg="mod">
          <ac:chgData name="DeHart, Stephanie" userId="69486e51-f5a3-47fa-a1e8-d600d3da159f" providerId="ADAL" clId="{F96BAD9B-B405-4F33-AE73-57B6614F86C5}" dt="2025-05-20T00:24:17.478" v="3437" actId="14100"/>
          <ac:spMkLst>
            <pc:docMk/>
            <pc:sldMk cId="3117841895" sldId="279"/>
            <ac:spMk id="24" creationId="{00000000-0000-0000-0000-000000000000}"/>
          </ac:spMkLst>
        </pc:spChg>
        <pc:spChg chg="del">
          <ac:chgData name="DeHart, Stephanie" userId="69486e51-f5a3-47fa-a1e8-d600d3da159f" providerId="ADAL" clId="{F96BAD9B-B405-4F33-AE73-57B6614F86C5}" dt="2025-05-19T21:34:13.260" v="2562" actId="478"/>
          <ac:spMkLst>
            <pc:docMk/>
            <pc:sldMk cId="3117841895" sldId="279"/>
            <ac:spMk id="29" creationId="{D21087AD-34D3-4641-AAB4-3C6482AEA245}"/>
          </ac:spMkLst>
        </pc:spChg>
        <pc:spChg chg="mod">
          <ac:chgData name="DeHart, Stephanie" userId="69486e51-f5a3-47fa-a1e8-d600d3da159f" providerId="ADAL" clId="{F96BAD9B-B405-4F33-AE73-57B6614F86C5}" dt="2025-05-20T00:23:44.804" v="3427" actId="113"/>
          <ac:spMkLst>
            <pc:docMk/>
            <pc:sldMk cId="3117841895" sldId="279"/>
            <ac:spMk id="35" creationId="{00000000-0000-0000-0000-000000000000}"/>
          </ac:spMkLst>
        </pc:spChg>
        <pc:spChg chg="mod">
          <ac:chgData name="DeHart, Stephanie" userId="69486e51-f5a3-47fa-a1e8-d600d3da159f" providerId="ADAL" clId="{F96BAD9B-B405-4F33-AE73-57B6614F86C5}" dt="2025-05-20T00:23:50.131" v="3428" actId="14100"/>
          <ac:spMkLst>
            <pc:docMk/>
            <pc:sldMk cId="3117841895" sldId="279"/>
            <ac:spMk id="36" creationId="{00000000-0000-0000-0000-000000000000}"/>
          </ac:spMkLst>
        </pc:spChg>
        <pc:spChg chg="mod">
          <ac:chgData name="DeHart, Stephanie" userId="69486e51-f5a3-47fa-a1e8-d600d3da159f" providerId="ADAL" clId="{F96BAD9B-B405-4F33-AE73-57B6614F86C5}" dt="2025-05-20T00:24:34.162" v="3439" actId="404"/>
          <ac:spMkLst>
            <pc:docMk/>
            <pc:sldMk cId="3117841895" sldId="279"/>
            <ac:spMk id="38" creationId="{00000000-0000-0000-0000-000000000000}"/>
          </ac:spMkLst>
        </pc:spChg>
        <pc:spChg chg="mod">
          <ac:chgData name="DeHart, Stephanie" userId="69486e51-f5a3-47fa-a1e8-d600d3da159f" providerId="ADAL" clId="{F96BAD9B-B405-4F33-AE73-57B6614F86C5}" dt="2025-05-20T00:24:34.162" v="3439" actId="404"/>
          <ac:spMkLst>
            <pc:docMk/>
            <pc:sldMk cId="3117841895" sldId="279"/>
            <ac:spMk id="39" creationId="{00000000-0000-0000-0000-000000000000}"/>
          </ac:spMkLst>
        </pc:spChg>
        <pc:spChg chg="mod">
          <ac:chgData name="DeHart, Stephanie" userId="69486e51-f5a3-47fa-a1e8-d600d3da159f" providerId="ADAL" clId="{F96BAD9B-B405-4F33-AE73-57B6614F86C5}" dt="2025-05-20T00:24:34.162" v="3439" actId="404"/>
          <ac:spMkLst>
            <pc:docMk/>
            <pc:sldMk cId="3117841895" sldId="279"/>
            <ac:spMk id="40" creationId="{00000000-0000-0000-0000-000000000000}"/>
          </ac:spMkLst>
        </pc:spChg>
        <pc:spChg chg="mod">
          <ac:chgData name="DeHart, Stephanie" userId="69486e51-f5a3-47fa-a1e8-d600d3da159f" providerId="ADAL" clId="{F96BAD9B-B405-4F33-AE73-57B6614F86C5}" dt="2025-05-20T00:24:25.245" v="3438" actId="404"/>
          <ac:spMkLst>
            <pc:docMk/>
            <pc:sldMk cId="3117841895" sldId="279"/>
            <ac:spMk id="41" creationId="{00000000-0000-0000-0000-000000000000}"/>
          </ac:spMkLst>
        </pc:spChg>
        <pc:spChg chg="mod">
          <ac:chgData name="DeHart, Stephanie" userId="69486e51-f5a3-47fa-a1e8-d600d3da159f" providerId="ADAL" clId="{F96BAD9B-B405-4F33-AE73-57B6614F86C5}" dt="2025-05-20T00:24:25.245" v="3438" actId="404"/>
          <ac:spMkLst>
            <pc:docMk/>
            <pc:sldMk cId="3117841895" sldId="279"/>
            <ac:spMk id="42" creationId="{00000000-0000-0000-0000-000000000000}"/>
          </ac:spMkLst>
        </pc:spChg>
        <pc:spChg chg="mod">
          <ac:chgData name="DeHart, Stephanie" userId="69486e51-f5a3-47fa-a1e8-d600d3da159f" providerId="ADAL" clId="{F96BAD9B-B405-4F33-AE73-57B6614F86C5}" dt="2025-05-20T00:24:25.245" v="3438" actId="404"/>
          <ac:spMkLst>
            <pc:docMk/>
            <pc:sldMk cId="3117841895" sldId="279"/>
            <ac:spMk id="43" creationId="{00000000-0000-0000-0000-000000000000}"/>
          </ac:spMkLst>
        </pc:spChg>
        <pc:spChg chg="del mod">
          <ac:chgData name="DeHart, Stephanie" userId="69486e51-f5a3-47fa-a1e8-d600d3da159f" providerId="ADAL" clId="{F96BAD9B-B405-4F33-AE73-57B6614F86C5}" dt="2025-05-20T00:20:02.315" v="3307" actId="700"/>
          <ac:spMkLst>
            <pc:docMk/>
            <pc:sldMk cId="3117841895" sldId="279"/>
            <ac:spMk id="158" creationId="{00000000-0000-0000-0000-000000000000}"/>
          </ac:spMkLst>
        </pc:spChg>
        <pc:cxnChg chg="mod">
          <ac:chgData name="DeHart, Stephanie" userId="69486e51-f5a3-47fa-a1e8-d600d3da159f" providerId="ADAL" clId="{F96BAD9B-B405-4F33-AE73-57B6614F86C5}" dt="2025-05-20T00:26:04.827" v="3441" actId="1582"/>
          <ac:cxnSpMkLst>
            <pc:docMk/>
            <pc:sldMk cId="3117841895" sldId="279"/>
            <ac:cxnSpMk id="15" creationId="{00000000-0000-0000-0000-000000000000}"/>
          </ac:cxnSpMkLst>
        </pc:cxnChg>
        <pc:cxnChg chg="mod">
          <ac:chgData name="DeHart, Stephanie" userId="69486e51-f5a3-47fa-a1e8-d600d3da159f" providerId="ADAL" clId="{F96BAD9B-B405-4F33-AE73-57B6614F86C5}" dt="2025-05-20T00:26:14.193" v="3442" actId="1582"/>
          <ac:cxnSpMkLst>
            <pc:docMk/>
            <pc:sldMk cId="3117841895" sldId="279"/>
            <ac:cxnSpMk id="27" creationId="{00000000-0000-0000-0000-000000000000}"/>
          </ac:cxnSpMkLst>
        </pc:cxnChg>
        <pc:cxnChg chg="mod">
          <ac:chgData name="DeHart, Stephanie" userId="69486e51-f5a3-47fa-a1e8-d600d3da159f" providerId="ADAL" clId="{F96BAD9B-B405-4F33-AE73-57B6614F86C5}" dt="2025-05-20T00:26:04.827" v="3441" actId="1582"/>
          <ac:cxnSpMkLst>
            <pc:docMk/>
            <pc:sldMk cId="3117841895" sldId="279"/>
            <ac:cxnSpMk id="28" creationId="{00000000-0000-0000-0000-000000000000}"/>
          </ac:cxnSpMkLst>
        </pc:cxnChg>
        <pc:cxnChg chg="mod">
          <ac:chgData name="DeHart, Stephanie" userId="69486e51-f5a3-47fa-a1e8-d600d3da159f" providerId="ADAL" clId="{F96BAD9B-B405-4F33-AE73-57B6614F86C5}" dt="2025-05-20T00:26:04.827" v="3441" actId="1582"/>
          <ac:cxnSpMkLst>
            <pc:docMk/>
            <pc:sldMk cId="3117841895" sldId="279"/>
            <ac:cxnSpMk id="32" creationId="{00000000-0000-0000-0000-000000000000}"/>
          </ac:cxnSpMkLst>
        </pc:cxnChg>
        <pc:cxnChg chg="mod">
          <ac:chgData name="DeHart, Stephanie" userId="69486e51-f5a3-47fa-a1e8-d600d3da159f" providerId="ADAL" clId="{F96BAD9B-B405-4F33-AE73-57B6614F86C5}" dt="2025-05-20T00:26:14.193" v="3442" actId="1582"/>
          <ac:cxnSpMkLst>
            <pc:docMk/>
            <pc:sldMk cId="3117841895" sldId="279"/>
            <ac:cxnSpMk id="33" creationId="{00000000-0000-0000-0000-000000000000}"/>
          </ac:cxnSpMkLst>
        </pc:cxnChg>
      </pc:sldChg>
      <pc:sldChg chg="delSp del mod">
        <pc:chgData name="DeHart, Stephanie" userId="69486e51-f5a3-47fa-a1e8-d600d3da159f" providerId="ADAL" clId="{F96BAD9B-B405-4F33-AE73-57B6614F86C5}" dt="2025-05-20T04:17:27.676" v="7873" actId="47"/>
        <pc:sldMkLst>
          <pc:docMk/>
          <pc:sldMk cId="235157622" sldId="280"/>
        </pc:sldMkLst>
        <pc:spChg chg="del">
          <ac:chgData name="DeHart, Stephanie" userId="69486e51-f5a3-47fa-a1e8-d600d3da159f" providerId="ADAL" clId="{F96BAD9B-B405-4F33-AE73-57B6614F86C5}" dt="2025-05-19T21:34:16.033" v="2563" actId="478"/>
          <ac:spMkLst>
            <pc:docMk/>
            <pc:sldMk cId="235157622" sldId="280"/>
            <ac:spMk id="4" creationId="{65AA0FA4-95D0-4907-B0B4-EDF9EDA33DD4}"/>
          </ac:spMkLst>
        </pc:spChg>
      </pc:sldChg>
      <pc:sldChg chg="del">
        <pc:chgData name="DeHart, Stephanie" userId="69486e51-f5a3-47fa-a1e8-d600d3da159f" providerId="ADAL" clId="{F96BAD9B-B405-4F33-AE73-57B6614F86C5}" dt="2025-05-21T01:06:53.957" v="8031" actId="47"/>
        <pc:sldMkLst>
          <pc:docMk/>
          <pc:sldMk cId="1879788805" sldId="281"/>
        </pc:sldMkLst>
      </pc:sldChg>
      <pc:sldChg chg="delSp del mod addCm modCm">
        <pc:chgData name="DeHart, Stephanie" userId="69486e51-f5a3-47fa-a1e8-d600d3da159f" providerId="ADAL" clId="{F96BAD9B-B405-4F33-AE73-57B6614F86C5}" dt="2025-05-20T00:50:49.742" v="3678" actId="47"/>
        <pc:sldMkLst>
          <pc:docMk/>
          <pc:sldMk cId="4283535249" sldId="281"/>
        </pc:sldMkLst>
        <pc:spChg chg="del">
          <ac:chgData name="DeHart, Stephanie" userId="69486e51-f5a3-47fa-a1e8-d600d3da159f" providerId="ADAL" clId="{F96BAD9B-B405-4F33-AE73-57B6614F86C5}" dt="2025-05-19T21:34:19.521" v="2564" actId="478"/>
          <ac:spMkLst>
            <pc:docMk/>
            <pc:sldMk cId="4283535249" sldId="281"/>
            <ac:spMk id="38" creationId="{EAABFC76-5B77-4FCA-98C0-8071AD983492}"/>
          </ac:spMkLst>
        </pc:spChg>
      </pc:sldChg>
      <pc:sldChg chg="delSp del mod">
        <pc:chgData name="DeHart, Stephanie" userId="69486e51-f5a3-47fa-a1e8-d600d3da159f" providerId="ADAL" clId="{F96BAD9B-B405-4F33-AE73-57B6614F86C5}" dt="2025-05-20T00:50:55.209" v="3679" actId="47"/>
        <pc:sldMkLst>
          <pc:docMk/>
          <pc:sldMk cId="115591085" sldId="282"/>
        </pc:sldMkLst>
        <pc:spChg chg="del">
          <ac:chgData name="DeHart, Stephanie" userId="69486e51-f5a3-47fa-a1e8-d600d3da159f" providerId="ADAL" clId="{F96BAD9B-B405-4F33-AE73-57B6614F86C5}" dt="2025-05-19T21:34:22.344" v="2565" actId="478"/>
          <ac:spMkLst>
            <pc:docMk/>
            <pc:sldMk cId="115591085" sldId="282"/>
            <ac:spMk id="57" creationId="{504BC1DD-14DB-4E6D-AE14-714E2369DEA6}"/>
          </ac:spMkLst>
        </pc:spChg>
      </pc:sldChg>
      <pc:sldChg chg="addSp delSp modSp mod modClrScheme chgLayout modNotesTx">
        <pc:chgData name="DeHart, Stephanie" userId="69486e51-f5a3-47fa-a1e8-d600d3da159f" providerId="ADAL" clId="{F96BAD9B-B405-4F33-AE73-57B6614F86C5}" dt="2025-05-20T01:15:19.076" v="3886" actId="5793"/>
        <pc:sldMkLst>
          <pc:docMk/>
          <pc:sldMk cId="845793931" sldId="283"/>
        </pc:sldMkLst>
        <pc:spChg chg="mod ord">
          <ac:chgData name="DeHart, Stephanie" userId="69486e51-f5a3-47fa-a1e8-d600d3da159f" providerId="ADAL" clId="{F96BAD9B-B405-4F33-AE73-57B6614F86C5}" dt="2025-05-20T01:14:05.618" v="3853" actId="700"/>
          <ac:spMkLst>
            <pc:docMk/>
            <pc:sldMk cId="845793931" sldId="283"/>
            <ac:spMk id="2" creationId="{0EE7A255-B13C-4AB5-A97D-14CDFCAF1EAF}"/>
          </ac:spMkLst>
        </pc:spChg>
        <pc:spChg chg="mod ord">
          <ac:chgData name="DeHart, Stephanie" userId="69486e51-f5a3-47fa-a1e8-d600d3da159f" providerId="ADAL" clId="{F96BAD9B-B405-4F33-AE73-57B6614F86C5}" dt="2025-05-20T01:14:05.618" v="3853" actId="700"/>
          <ac:spMkLst>
            <pc:docMk/>
            <pc:sldMk cId="845793931" sldId="283"/>
            <ac:spMk id="4" creationId="{6AD40DB8-0ABF-4AE9-8931-7894B73D79E6}"/>
          </ac:spMkLst>
        </pc:spChg>
        <pc:spChg chg="del">
          <ac:chgData name="DeHart, Stephanie" userId="69486e51-f5a3-47fa-a1e8-d600d3da159f" providerId="ADAL" clId="{F96BAD9B-B405-4F33-AE73-57B6614F86C5}" dt="2025-05-19T21:34:24.524" v="2566" actId="478"/>
          <ac:spMkLst>
            <pc:docMk/>
            <pc:sldMk cId="845793931" sldId="283"/>
            <ac:spMk id="5" creationId="{DBAFCDA5-785B-45D0-B965-797BAEE9E4DA}"/>
          </ac:spMkLst>
        </pc:spChg>
        <pc:spChg chg="add mod ord">
          <ac:chgData name="DeHart, Stephanie" userId="69486e51-f5a3-47fa-a1e8-d600d3da159f" providerId="ADAL" clId="{F96BAD9B-B405-4F33-AE73-57B6614F86C5}" dt="2025-05-20T01:14:42.532" v="3882" actId="20577"/>
          <ac:spMkLst>
            <pc:docMk/>
            <pc:sldMk cId="845793931" sldId="283"/>
            <ac:spMk id="6" creationId="{A962774E-D8AB-4A6A-A45F-D21657C2B163}"/>
          </ac:spMkLst>
        </pc:spChg>
        <pc:spChg chg="add mod ord">
          <ac:chgData name="DeHart, Stephanie" userId="69486e51-f5a3-47fa-a1e8-d600d3da159f" providerId="ADAL" clId="{F96BAD9B-B405-4F33-AE73-57B6614F86C5}" dt="2025-05-20T01:14:17.561" v="3855"/>
          <ac:spMkLst>
            <pc:docMk/>
            <pc:sldMk cId="845793931" sldId="283"/>
            <ac:spMk id="7" creationId="{A802CAF0-DCDA-453F-9239-3C5F113A5495}"/>
          </ac:spMkLst>
        </pc:spChg>
        <pc:spChg chg="del">
          <ac:chgData name="DeHart, Stephanie" userId="69486e51-f5a3-47fa-a1e8-d600d3da159f" providerId="ADAL" clId="{F96BAD9B-B405-4F33-AE73-57B6614F86C5}" dt="2025-05-20T01:14:03.373" v="3852" actId="478"/>
          <ac:spMkLst>
            <pc:docMk/>
            <pc:sldMk cId="845793931" sldId="283"/>
            <ac:spMk id="8" creationId="{00000000-0000-0000-0000-000000000000}"/>
          </ac:spMkLst>
        </pc:spChg>
        <pc:spChg chg="del mod ord">
          <ac:chgData name="DeHart, Stephanie" userId="69486e51-f5a3-47fa-a1e8-d600d3da159f" providerId="ADAL" clId="{F96BAD9B-B405-4F33-AE73-57B6614F86C5}" dt="2025-05-20T01:14:05.618" v="3853" actId="700"/>
          <ac:spMkLst>
            <pc:docMk/>
            <pc:sldMk cId="845793931" sldId="283"/>
            <ac:spMk id="158" creationId="{00000000-0000-0000-0000-000000000000}"/>
          </ac:spMkLst>
        </pc:spChg>
        <pc:picChg chg="mod">
          <ac:chgData name="DeHart, Stephanie" userId="69486e51-f5a3-47fa-a1e8-d600d3da159f" providerId="ADAL" clId="{F96BAD9B-B405-4F33-AE73-57B6614F86C5}" dt="2025-05-20T01:14:25.539" v="3872" actId="1035"/>
          <ac:picMkLst>
            <pc:docMk/>
            <pc:sldMk cId="845793931" sldId="283"/>
            <ac:picMk id="3" creationId="{00000000-0000-0000-0000-000000000000}"/>
          </ac:picMkLst>
        </pc:picChg>
      </pc:sldChg>
      <pc:sldChg chg="delSp del mod addCm modCm">
        <pc:chgData name="DeHart, Stephanie" userId="69486e51-f5a3-47fa-a1e8-d600d3da159f" providerId="ADAL" clId="{F96BAD9B-B405-4F33-AE73-57B6614F86C5}" dt="2025-05-20T01:32:50.334" v="4109" actId="47"/>
        <pc:sldMkLst>
          <pc:docMk/>
          <pc:sldMk cId="1835559352" sldId="284"/>
        </pc:sldMkLst>
        <pc:spChg chg="del">
          <ac:chgData name="DeHart, Stephanie" userId="69486e51-f5a3-47fa-a1e8-d600d3da159f" providerId="ADAL" clId="{F96BAD9B-B405-4F33-AE73-57B6614F86C5}" dt="2025-05-19T21:34:27.066" v="2567" actId="478"/>
          <ac:spMkLst>
            <pc:docMk/>
            <pc:sldMk cId="1835559352" sldId="284"/>
            <ac:spMk id="8" creationId="{5B2EC43F-C5A5-4A3E-B5FD-7868C43ED742}"/>
          </ac:spMkLst>
        </pc:spChg>
      </pc:sldChg>
      <pc:sldChg chg="delSp del mod">
        <pc:chgData name="DeHart, Stephanie" userId="69486e51-f5a3-47fa-a1e8-d600d3da159f" providerId="ADAL" clId="{F96BAD9B-B405-4F33-AE73-57B6614F86C5}" dt="2025-05-20T01:35:30.404" v="4161" actId="47"/>
        <pc:sldMkLst>
          <pc:docMk/>
          <pc:sldMk cId="486052557" sldId="285"/>
        </pc:sldMkLst>
        <pc:spChg chg="del">
          <ac:chgData name="DeHart, Stephanie" userId="69486e51-f5a3-47fa-a1e8-d600d3da159f" providerId="ADAL" clId="{F96BAD9B-B405-4F33-AE73-57B6614F86C5}" dt="2025-05-19T21:34:30.544" v="2568" actId="478"/>
          <ac:spMkLst>
            <pc:docMk/>
            <pc:sldMk cId="486052557" sldId="285"/>
            <ac:spMk id="17" creationId="{C3886412-B149-458D-BC07-9BDBE3E6D0B1}"/>
          </ac:spMkLst>
        </pc:spChg>
      </pc:sldChg>
      <pc:sldChg chg="delSp del mod addCm modCm">
        <pc:chgData name="DeHart, Stephanie" userId="69486e51-f5a3-47fa-a1e8-d600d3da159f" providerId="ADAL" clId="{F96BAD9B-B405-4F33-AE73-57B6614F86C5}" dt="2025-05-20T02:04:18.248" v="4834" actId="47"/>
        <pc:sldMkLst>
          <pc:docMk/>
          <pc:sldMk cId="804449826" sldId="286"/>
        </pc:sldMkLst>
        <pc:spChg chg="del">
          <ac:chgData name="DeHart, Stephanie" userId="69486e51-f5a3-47fa-a1e8-d600d3da159f" providerId="ADAL" clId="{F96BAD9B-B405-4F33-AE73-57B6614F86C5}" dt="2025-05-19T21:34:36.184" v="2570" actId="478"/>
          <ac:spMkLst>
            <pc:docMk/>
            <pc:sldMk cId="804449826" sldId="286"/>
            <ac:spMk id="4" creationId="{40C8DBCD-192C-448C-9092-4232655E8591}"/>
          </ac:spMkLst>
        </pc:spChg>
      </pc:sldChg>
      <pc:sldChg chg="delSp modSp mod ord chgLayout modNotesTx">
        <pc:chgData name="DeHart, Stephanie" userId="69486e51-f5a3-47fa-a1e8-d600d3da159f" providerId="ADAL" clId="{F96BAD9B-B405-4F33-AE73-57B6614F86C5}" dt="2025-05-20T03:41:23.851" v="7043" actId="20577"/>
        <pc:sldMkLst>
          <pc:docMk/>
          <pc:sldMk cId="3899448580" sldId="287"/>
        </pc:sldMkLst>
        <pc:spChg chg="mod">
          <ac:chgData name="DeHart, Stephanie" userId="69486e51-f5a3-47fa-a1e8-d600d3da159f" providerId="ADAL" clId="{F96BAD9B-B405-4F33-AE73-57B6614F86C5}" dt="2025-05-20T03:37:33.030" v="6964" actId="2711"/>
          <ac:spMkLst>
            <pc:docMk/>
            <pc:sldMk cId="3899448580" sldId="287"/>
            <ac:spMk id="2" creationId="{C9407FD5-7C36-44C9-BA16-8EDE7C8B3E0B}"/>
          </ac:spMkLst>
        </pc:spChg>
        <pc:spChg chg="mod">
          <ac:chgData name="DeHart, Stephanie" userId="69486e51-f5a3-47fa-a1e8-d600d3da159f" providerId="ADAL" clId="{F96BAD9B-B405-4F33-AE73-57B6614F86C5}" dt="2025-05-20T03:37:40.166" v="6975" actId="1036"/>
          <ac:spMkLst>
            <pc:docMk/>
            <pc:sldMk cId="3899448580" sldId="287"/>
            <ac:spMk id="5" creationId="{A0702500-DF34-4790-AEB9-DAACB9093F3B}"/>
          </ac:spMkLst>
        </pc:spChg>
        <pc:spChg chg="mod ord">
          <ac:chgData name="DeHart, Stephanie" userId="69486e51-f5a3-47fa-a1e8-d600d3da159f" providerId="ADAL" clId="{F96BAD9B-B405-4F33-AE73-57B6614F86C5}" dt="2025-05-20T03:40:02.377" v="7030" actId="700"/>
          <ac:spMkLst>
            <pc:docMk/>
            <pc:sldMk cId="3899448580" sldId="287"/>
            <ac:spMk id="6" creationId="{23F262C8-DC44-4192-BBF8-56B735D506E1}"/>
          </ac:spMkLst>
        </pc:spChg>
        <pc:spChg chg="mod ord">
          <ac:chgData name="DeHart, Stephanie" userId="69486e51-f5a3-47fa-a1e8-d600d3da159f" providerId="ADAL" clId="{F96BAD9B-B405-4F33-AE73-57B6614F86C5}" dt="2025-05-20T03:40:02.377" v="7030" actId="700"/>
          <ac:spMkLst>
            <pc:docMk/>
            <pc:sldMk cId="3899448580" sldId="287"/>
            <ac:spMk id="7" creationId="{207545CB-E470-444A-B381-05C6C625D14D}"/>
          </ac:spMkLst>
        </pc:spChg>
        <pc:spChg chg="mod ord">
          <ac:chgData name="DeHart, Stephanie" userId="69486e51-f5a3-47fa-a1e8-d600d3da159f" providerId="ADAL" clId="{F96BAD9B-B405-4F33-AE73-57B6614F86C5}" dt="2025-05-20T03:40:09.429" v="7040" actId="20577"/>
          <ac:spMkLst>
            <pc:docMk/>
            <pc:sldMk cId="3899448580" sldId="287"/>
            <ac:spMk id="158" creationId="{00000000-0000-0000-0000-000000000000}"/>
          </ac:spMkLst>
        </pc:spChg>
        <pc:spChg chg="mod">
          <ac:chgData name="DeHart, Stephanie" userId="69486e51-f5a3-47fa-a1e8-d600d3da159f" providerId="ADAL" clId="{F96BAD9B-B405-4F33-AE73-57B6614F86C5}" dt="2025-05-20T03:37:33.030" v="6964" actId="2711"/>
          <ac:spMkLst>
            <pc:docMk/>
            <pc:sldMk cId="3899448580" sldId="287"/>
            <ac:spMk id="357" creationId="{9D7CE8B6-E4A2-4BA2-AD79-DBDC770EDD30}"/>
          </ac:spMkLst>
        </pc:spChg>
        <pc:spChg chg="mod">
          <ac:chgData name="DeHart, Stephanie" userId="69486e51-f5a3-47fa-a1e8-d600d3da159f" providerId="ADAL" clId="{F96BAD9B-B405-4F33-AE73-57B6614F86C5}" dt="2025-05-20T03:37:33.030" v="6964" actId="2711"/>
          <ac:spMkLst>
            <pc:docMk/>
            <pc:sldMk cId="3899448580" sldId="287"/>
            <ac:spMk id="358" creationId="{9945F925-59B4-484D-B5B4-499843B5E4DD}"/>
          </ac:spMkLst>
        </pc:spChg>
        <pc:spChg chg="mod">
          <ac:chgData name="DeHart, Stephanie" userId="69486e51-f5a3-47fa-a1e8-d600d3da159f" providerId="ADAL" clId="{F96BAD9B-B405-4F33-AE73-57B6614F86C5}" dt="2025-05-20T03:37:33.030" v="6964" actId="2711"/>
          <ac:spMkLst>
            <pc:docMk/>
            <pc:sldMk cId="3899448580" sldId="287"/>
            <ac:spMk id="359" creationId="{987A362E-E868-4EC2-B742-58E0EC503B03}"/>
          </ac:spMkLst>
        </pc:spChg>
        <pc:spChg chg="mod">
          <ac:chgData name="DeHart, Stephanie" userId="69486e51-f5a3-47fa-a1e8-d600d3da159f" providerId="ADAL" clId="{F96BAD9B-B405-4F33-AE73-57B6614F86C5}" dt="2025-05-20T03:37:33.030" v="6964" actId="2711"/>
          <ac:spMkLst>
            <pc:docMk/>
            <pc:sldMk cId="3899448580" sldId="287"/>
            <ac:spMk id="363" creationId="{4F8F52FF-D9E8-492D-803E-51D3BF3CE284}"/>
          </ac:spMkLst>
        </pc:spChg>
        <pc:spChg chg="mod">
          <ac:chgData name="DeHart, Stephanie" userId="69486e51-f5a3-47fa-a1e8-d600d3da159f" providerId="ADAL" clId="{F96BAD9B-B405-4F33-AE73-57B6614F86C5}" dt="2025-05-20T03:37:33.030" v="6964" actId="2711"/>
          <ac:spMkLst>
            <pc:docMk/>
            <pc:sldMk cId="3899448580" sldId="287"/>
            <ac:spMk id="364" creationId="{8C23A27C-C57A-461C-8E2E-0439AC9E9E6F}"/>
          </ac:spMkLst>
        </pc:spChg>
        <pc:spChg chg="mod">
          <ac:chgData name="DeHart, Stephanie" userId="69486e51-f5a3-47fa-a1e8-d600d3da159f" providerId="ADAL" clId="{F96BAD9B-B405-4F33-AE73-57B6614F86C5}" dt="2025-05-20T03:37:33.030" v="6964" actId="2711"/>
          <ac:spMkLst>
            <pc:docMk/>
            <pc:sldMk cId="3899448580" sldId="287"/>
            <ac:spMk id="365" creationId="{3AAFE82A-78F6-4135-A757-9B38C696A62B}"/>
          </ac:spMkLst>
        </pc:spChg>
        <pc:spChg chg="mod">
          <ac:chgData name="DeHart, Stephanie" userId="69486e51-f5a3-47fa-a1e8-d600d3da159f" providerId="ADAL" clId="{F96BAD9B-B405-4F33-AE73-57B6614F86C5}" dt="2025-05-20T03:37:33.030" v="6964" actId="2711"/>
          <ac:spMkLst>
            <pc:docMk/>
            <pc:sldMk cId="3899448580" sldId="287"/>
            <ac:spMk id="366" creationId="{5FC2A00A-1F0D-4351-B83D-B844F0C181D5}"/>
          </ac:spMkLst>
        </pc:spChg>
        <pc:spChg chg="mod">
          <ac:chgData name="DeHart, Stephanie" userId="69486e51-f5a3-47fa-a1e8-d600d3da159f" providerId="ADAL" clId="{F96BAD9B-B405-4F33-AE73-57B6614F86C5}" dt="2025-05-20T03:37:33.030" v="6964" actId="2711"/>
          <ac:spMkLst>
            <pc:docMk/>
            <pc:sldMk cId="3899448580" sldId="287"/>
            <ac:spMk id="367" creationId="{E54F2DDD-56CF-45C8-9A30-68B3E4EDB3CD}"/>
          </ac:spMkLst>
        </pc:spChg>
        <pc:spChg chg="mod">
          <ac:chgData name="DeHart, Stephanie" userId="69486e51-f5a3-47fa-a1e8-d600d3da159f" providerId="ADAL" clId="{F96BAD9B-B405-4F33-AE73-57B6614F86C5}" dt="2025-05-20T03:37:33.030" v="6964" actId="2711"/>
          <ac:spMkLst>
            <pc:docMk/>
            <pc:sldMk cId="3899448580" sldId="287"/>
            <ac:spMk id="369" creationId="{11D06B5F-12FD-4FC3-AC4C-EB1D3BF39FA4}"/>
          </ac:spMkLst>
        </pc:spChg>
        <pc:spChg chg="mod">
          <ac:chgData name="DeHart, Stephanie" userId="69486e51-f5a3-47fa-a1e8-d600d3da159f" providerId="ADAL" clId="{F96BAD9B-B405-4F33-AE73-57B6614F86C5}" dt="2025-05-20T03:37:33.030" v="6964" actId="2711"/>
          <ac:spMkLst>
            <pc:docMk/>
            <pc:sldMk cId="3899448580" sldId="287"/>
            <ac:spMk id="371" creationId="{81026B69-2D7C-4359-8531-CBC7B9E174FB}"/>
          </ac:spMkLst>
        </pc:spChg>
        <pc:spChg chg="mod">
          <ac:chgData name="DeHart, Stephanie" userId="69486e51-f5a3-47fa-a1e8-d600d3da159f" providerId="ADAL" clId="{F96BAD9B-B405-4F33-AE73-57B6614F86C5}" dt="2025-05-20T03:37:33.030" v="6964" actId="2711"/>
          <ac:spMkLst>
            <pc:docMk/>
            <pc:sldMk cId="3899448580" sldId="287"/>
            <ac:spMk id="372" creationId="{1A9903AE-0EAB-4B09-9E3B-5E47EE19085E}"/>
          </ac:spMkLst>
        </pc:spChg>
        <pc:spChg chg="mod">
          <ac:chgData name="DeHart, Stephanie" userId="69486e51-f5a3-47fa-a1e8-d600d3da159f" providerId="ADAL" clId="{F96BAD9B-B405-4F33-AE73-57B6614F86C5}" dt="2025-05-20T03:37:50.597" v="6977" actId="122"/>
          <ac:spMkLst>
            <pc:docMk/>
            <pc:sldMk cId="3899448580" sldId="287"/>
            <ac:spMk id="373" creationId="{9FC1A01E-135C-4455-855C-027599EAA0CB}"/>
          </ac:spMkLst>
        </pc:spChg>
        <pc:spChg chg="mod">
          <ac:chgData name="DeHart, Stephanie" userId="69486e51-f5a3-47fa-a1e8-d600d3da159f" providerId="ADAL" clId="{F96BAD9B-B405-4F33-AE73-57B6614F86C5}" dt="2025-05-20T03:38:09.829" v="7012" actId="1037"/>
          <ac:spMkLst>
            <pc:docMk/>
            <pc:sldMk cId="3899448580" sldId="287"/>
            <ac:spMk id="374" creationId="{09870766-0A93-418D-A516-B76B39C6E864}"/>
          </ac:spMkLst>
        </pc:spChg>
        <pc:spChg chg="del">
          <ac:chgData name="DeHart, Stephanie" userId="69486e51-f5a3-47fa-a1e8-d600d3da159f" providerId="ADAL" clId="{F96BAD9B-B405-4F33-AE73-57B6614F86C5}" dt="2025-05-19T21:35:34.082" v="2590" actId="478"/>
          <ac:spMkLst>
            <pc:docMk/>
            <pc:sldMk cId="3899448580" sldId="287"/>
            <ac:spMk id="375" creationId="{E3089955-0112-42B7-9D72-FAC0B76B804E}"/>
          </ac:spMkLst>
        </pc:spChg>
        <pc:spChg chg="mod">
          <ac:chgData name="DeHart, Stephanie" userId="69486e51-f5a3-47fa-a1e8-d600d3da159f" providerId="ADAL" clId="{F96BAD9B-B405-4F33-AE73-57B6614F86C5}" dt="2025-05-20T03:37:33.030" v="6964" actId="2711"/>
          <ac:spMkLst>
            <pc:docMk/>
            <pc:sldMk cId="3899448580" sldId="287"/>
            <ac:spMk id="509" creationId="{C21AEB5C-741D-48D3-9EF1-B3CBCEB31670}"/>
          </ac:spMkLst>
        </pc:spChg>
        <pc:spChg chg="mod">
          <ac:chgData name="DeHart, Stephanie" userId="69486e51-f5a3-47fa-a1e8-d600d3da159f" providerId="ADAL" clId="{F96BAD9B-B405-4F33-AE73-57B6614F86C5}" dt="2025-05-20T03:37:33.030" v="6964" actId="2711"/>
          <ac:spMkLst>
            <pc:docMk/>
            <pc:sldMk cId="3899448580" sldId="287"/>
            <ac:spMk id="510" creationId="{88B2E577-B22F-4E1D-A802-EC5C520DFA43}"/>
          </ac:spMkLst>
        </pc:spChg>
        <pc:spChg chg="mod">
          <ac:chgData name="DeHart, Stephanie" userId="69486e51-f5a3-47fa-a1e8-d600d3da159f" providerId="ADAL" clId="{F96BAD9B-B405-4F33-AE73-57B6614F86C5}" dt="2025-05-20T03:37:33.030" v="6964" actId="2711"/>
          <ac:spMkLst>
            <pc:docMk/>
            <pc:sldMk cId="3899448580" sldId="287"/>
            <ac:spMk id="511" creationId="{22459DD6-FD1F-4F7C-8F03-1B560CD1F4FB}"/>
          </ac:spMkLst>
        </pc:spChg>
        <pc:spChg chg="mod">
          <ac:chgData name="DeHart, Stephanie" userId="69486e51-f5a3-47fa-a1e8-d600d3da159f" providerId="ADAL" clId="{F96BAD9B-B405-4F33-AE73-57B6614F86C5}" dt="2025-05-20T03:37:33.030" v="6964" actId="2711"/>
          <ac:spMkLst>
            <pc:docMk/>
            <pc:sldMk cId="3899448580" sldId="287"/>
            <ac:spMk id="514" creationId="{D8652A36-258D-4F6A-AE14-FDBACF81F9E4}"/>
          </ac:spMkLst>
        </pc:spChg>
        <pc:spChg chg="mod">
          <ac:chgData name="DeHart, Stephanie" userId="69486e51-f5a3-47fa-a1e8-d600d3da159f" providerId="ADAL" clId="{F96BAD9B-B405-4F33-AE73-57B6614F86C5}" dt="2025-05-20T03:37:33.030" v="6964" actId="2711"/>
          <ac:spMkLst>
            <pc:docMk/>
            <pc:sldMk cId="3899448580" sldId="287"/>
            <ac:spMk id="515" creationId="{E97DB50B-C9FE-4C01-A0B3-CBB9F1C84963}"/>
          </ac:spMkLst>
        </pc:spChg>
        <pc:spChg chg="mod">
          <ac:chgData name="DeHart, Stephanie" userId="69486e51-f5a3-47fa-a1e8-d600d3da159f" providerId="ADAL" clId="{F96BAD9B-B405-4F33-AE73-57B6614F86C5}" dt="2025-05-20T03:37:33.030" v="6964" actId="2711"/>
          <ac:spMkLst>
            <pc:docMk/>
            <pc:sldMk cId="3899448580" sldId="287"/>
            <ac:spMk id="519" creationId="{DFE6EDF4-EA13-4B87-9B16-885D4DDC8A4B}"/>
          </ac:spMkLst>
        </pc:spChg>
        <pc:spChg chg="mod">
          <ac:chgData name="DeHart, Stephanie" userId="69486e51-f5a3-47fa-a1e8-d600d3da159f" providerId="ADAL" clId="{F96BAD9B-B405-4F33-AE73-57B6614F86C5}" dt="2025-05-20T03:37:33.030" v="6964" actId="2711"/>
          <ac:spMkLst>
            <pc:docMk/>
            <pc:sldMk cId="3899448580" sldId="287"/>
            <ac:spMk id="521" creationId="{7D824B27-E50F-4073-8097-34B688372E25}"/>
          </ac:spMkLst>
        </pc:spChg>
        <pc:spChg chg="mod">
          <ac:chgData name="DeHart, Stephanie" userId="69486e51-f5a3-47fa-a1e8-d600d3da159f" providerId="ADAL" clId="{F96BAD9B-B405-4F33-AE73-57B6614F86C5}" dt="2025-05-20T03:37:33.030" v="6964" actId="2711"/>
          <ac:spMkLst>
            <pc:docMk/>
            <pc:sldMk cId="3899448580" sldId="287"/>
            <ac:spMk id="525" creationId="{A8BD6329-3261-4104-A568-ECF605D84232}"/>
          </ac:spMkLst>
        </pc:spChg>
        <pc:spChg chg="mod">
          <ac:chgData name="DeHart, Stephanie" userId="69486e51-f5a3-47fa-a1e8-d600d3da159f" providerId="ADAL" clId="{F96BAD9B-B405-4F33-AE73-57B6614F86C5}" dt="2025-05-20T03:37:33.030" v="6964" actId="2711"/>
          <ac:spMkLst>
            <pc:docMk/>
            <pc:sldMk cId="3899448580" sldId="287"/>
            <ac:spMk id="527" creationId="{FAF0930B-A8DF-4643-AE78-1AF0B9FDAADF}"/>
          </ac:spMkLst>
        </pc:spChg>
        <pc:spChg chg="mod">
          <ac:chgData name="DeHart, Stephanie" userId="69486e51-f5a3-47fa-a1e8-d600d3da159f" providerId="ADAL" clId="{F96BAD9B-B405-4F33-AE73-57B6614F86C5}" dt="2025-05-20T03:37:33.030" v="6964" actId="2711"/>
          <ac:spMkLst>
            <pc:docMk/>
            <pc:sldMk cId="3899448580" sldId="287"/>
            <ac:spMk id="528" creationId="{A2AA4DFB-3A48-4DD6-8F24-4B39B68C67EB}"/>
          </ac:spMkLst>
        </pc:spChg>
        <pc:spChg chg="mod">
          <ac:chgData name="DeHart, Stephanie" userId="69486e51-f5a3-47fa-a1e8-d600d3da159f" providerId="ADAL" clId="{F96BAD9B-B405-4F33-AE73-57B6614F86C5}" dt="2025-05-20T03:37:33.030" v="6964" actId="2711"/>
          <ac:spMkLst>
            <pc:docMk/>
            <pc:sldMk cId="3899448580" sldId="287"/>
            <ac:spMk id="532" creationId="{E5636E9A-5269-449A-BDE4-E83FE5CFB609}"/>
          </ac:spMkLst>
        </pc:spChg>
        <pc:spChg chg="mod">
          <ac:chgData name="DeHart, Stephanie" userId="69486e51-f5a3-47fa-a1e8-d600d3da159f" providerId="ADAL" clId="{F96BAD9B-B405-4F33-AE73-57B6614F86C5}" dt="2025-05-20T03:37:33.030" v="6964" actId="2711"/>
          <ac:spMkLst>
            <pc:docMk/>
            <pc:sldMk cId="3899448580" sldId="287"/>
            <ac:spMk id="537" creationId="{82FD9F02-4086-4510-A895-806FC7D1B5BF}"/>
          </ac:spMkLst>
        </pc:spChg>
        <pc:spChg chg="mod">
          <ac:chgData name="DeHart, Stephanie" userId="69486e51-f5a3-47fa-a1e8-d600d3da159f" providerId="ADAL" clId="{F96BAD9B-B405-4F33-AE73-57B6614F86C5}" dt="2025-05-20T03:37:33.030" v="6964" actId="2711"/>
          <ac:spMkLst>
            <pc:docMk/>
            <pc:sldMk cId="3899448580" sldId="287"/>
            <ac:spMk id="539" creationId="{BD261FAD-6C98-4B9F-B325-D3365E2A07FD}"/>
          </ac:spMkLst>
        </pc:spChg>
        <pc:spChg chg="mod">
          <ac:chgData name="DeHart, Stephanie" userId="69486e51-f5a3-47fa-a1e8-d600d3da159f" providerId="ADAL" clId="{F96BAD9B-B405-4F33-AE73-57B6614F86C5}" dt="2025-05-20T03:37:33.030" v="6964" actId="2711"/>
          <ac:spMkLst>
            <pc:docMk/>
            <pc:sldMk cId="3899448580" sldId="287"/>
            <ac:spMk id="542" creationId="{BCC977D6-D8B4-4E3B-B057-04104D2F9A5F}"/>
          </ac:spMkLst>
        </pc:spChg>
        <pc:spChg chg="mod">
          <ac:chgData name="DeHart, Stephanie" userId="69486e51-f5a3-47fa-a1e8-d600d3da159f" providerId="ADAL" clId="{F96BAD9B-B405-4F33-AE73-57B6614F86C5}" dt="2025-05-20T03:37:33.030" v="6964" actId="2711"/>
          <ac:spMkLst>
            <pc:docMk/>
            <pc:sldMk cId="3899448580" sldId="287"/>
            <ac:spMk id="549" creationId="{0B1FBA22-7B04-4123-A86B-BEBCB26AC69B}"/>
          </ac:spMkLst>
        </pc:spChg>
        <pc:spChg chg="mod">
          <ac:chgData name="DeHart, Stephanie" userId="69486e51-f5a3-47fa-a1e8-d600d3da159f" providerId="ADAL" clId="{F96BAD9B-B405-4F33-AE73-57B6614F86C5}" dt="2025-05-20T03:37:33.030" v="6964" actId="2711"/>
          <ac:spMkLst>
            <pc:docMk/>
            <pc:sldMk cId="3899448580" sldId="287"/>
            <ac:spMk id="552" creationId="{C510B596-7BE6-410B-9B58-19D63D170C40}"/>
          </ac:spMkLst>
        </pc:spChg>
        <pc:spChg chg="mod">
          <ac:chgData name="DeHart, Stephanie" userId="69486e51-f5a3-47fa-a1e8-d600d3da159f" providerId="ADAL" clId="{F96BAD9B-B405-4F33-AE73-57B6614F86C5}" dt="2025-05-20T03:37:33.030" v="6964" actId="2711"/>
          <ac:spMkLst>
            <pc:docMk/>
            <pc:sldMk cId="3899448580" sldId="287"/>
            <ac:spMk id="557" creationId="{12C0374D-EAF8-4AFE-9488-A4C99CDD7C15}"/>
          </ac:spMkLst>
        </pc:spChg>
        <pc:spChg chg="mod">
          <ac:chgData name="DeHart, Stephanie" userId="69486e51-f5a3-47fa-a1e8-d600d3da159f" providerId="ADAL" clId="{F96BAD9B-B405-4F33-AE73-57B6614F86C5}" dt="2025-05-20T03:37:33.030" v="6964" actId="2711"/>
          <ac:spMkLst>
            <pc:docMk/>
            <pc:sldMk cId="3899448580" sldId="287"/>
            <ac:spMk id="559" creationId="{57DE5859-8CE6-4B78-869E-9C39F7057BB4}"/>
          </ac:spMkLst>
        </pc:spChg>
        <pc:spChg chg="mod">
          <ac:chgData name="DeHart, Stephanie" userId="69486e51-f5a3-47fa-a1e8-d600d3da159f" providerId="ADAL" clId="{F96BAD9B-B405-4F33-AE73-57B6614F86C5}" dt="2025-05-20T03:37:33.030" v="6964" actId="2711"/>
          <ac:spMkLst>
            <pc:docMk/>
            <pc:sldMk cId="3899448580" sldId="287"/>
            <ac:spMk id="563" creationId="{985E5E9E-CE2F-4F9B-ACE7-25BC5F250616}"/>
          </ac:spMkLst>
        </pc:spChg>
        <pc:spChg chg="mod">
          <ac:chgData name="DeHart, Stephanie" userId="69486e51-f5a3-47fa-a1e8-d600d3da159f" providerId="ADAL" clId="{F96BAD9B-B405-4F33-AE73-57B6614F86C5}" dt="2025-05-20T03:37:33.030" v="6964" actId="2711"/>
          <ac:spMkLst>
            <pc:docMk/>
            <pc:sldMk cId="3899448580" sldId="287"/>
            <ac:spMk id="572" creationId="{48D4CB56-332A-4144-871C-B43DBBCEA96D}"/>
          </ac:spMkLst>
        </pc:spChg>
        <pc:spChg chg="mod">
          <ac:chgData name="DeHart, Stephanie" userId="69486e51-f5a3-47fa-a1e8-d600d3da159f" providerId="ADAL" clId="{F96BAD9B-B405-4F33-AE73-57B6614F86C5}" dt="2025-05-20T03:37:33.030" v="6964" actId="2711"/>
          <ac:spMkLst>
            <pc:docMk/>
            <pc:sldMk cId="3899448580" sldId="287"/>
            <ac:spMk id="573" creationId="{95C0F97A-2758-43CF-BC11-DBDAFE50EAE1}"/>
          </ac:spMkLst>
        </pc:spChg>
        <pc:spChg chg="mod">
          <ac:chgData name="DeHart, Stephanie" userId="69486e51-f5a3-47fa-a1e8-d600d3da159f" providerId="ADAL" clId="{F96BAD9B-B405-4F33-AE73-57B6614F86C5}" dt="2025-05-20T03:37:33.030" v="6964" actId="2711"/>
          <ac:spMkLst>
            <pc:docMk/>
            <pc:sldMk cId="3899448580" sldId="287"/>
            <ac:spMk id="577" creationId="{05C8CF93-1B80-40A9-963E-357EB5CD2572}"/>
          </ac:spMkLst>
        </pc:spChg>
        <pc:spChg chg="mod">
          <ac:chgData name="DeHart, Stephanie" userId="69486e51-f5a3-47fa-a1e8-d600d3da159f" providerId="ADAL" clId="{F96BAD9B-B405-4F33-AE73-57B6614F86C5}" dt="2025-05-20T03:37:33.030" v="6964" actId="2711"/>
          <ac:spMkLst>
            <pc:docMk/>
            <pc:sldMk cId="3899448580" sldId="287"/>
            <ac:spMk id="578" creationId="{09C973BF-5F15-4F74-9F82-1571B19495BD}"/>
          </ac:spMkLst>
        </pc:spChg>
        <pc:spChg chg="mod">
          <ac:chgData name="DeHart, Stephanie" userId="69486e51-f5a3-47fa-a1e8-d600d3da159f" providerId="ADAL" clId="{F96BAD9B-B405-4F33-AE73-57B6614F86C5}" dt="2025-05-20T03:37:33.030" v="6964" actId="2711"/>
          <ac:spMkLst>
            <pc:docMk/>
            <pc:sldMk cId="3899448580" sldId="287"/>
            <ac:spMk id="587" creationId="{06C88D97-A934-4FF2-8A0D-1DCB146CAC6A}"/>
          </ac:spMkLst>
        </pc:spChg>
        <pc:spChg chg="mod">
          <ac:chgData name="DeHart, Stephanie" userId="69486e51-f5a3-47fa-a1e8-d600d3da159f" providerId="ADAL" clId="{F96BAD9B-B405-4F33-AE73-57B6614F86C5}" dt="2025-05-20T03:37:33.030" v="6964" actId="2711"/>
          <ac:spMkLst>
            <pc:docMk/>
            <pc:sldMk cId="3899448580" sldId="287"/>
            <ac:spMk id="588" creationId="{356C4686-BFB5-4315-ACCB-E1547679910E}"/>
          </ac:spMkLst>
        </pc:spChg>
        <pc:spChg chg="mod">
          <ac:chgData name="DeHart, Stephanie" userId="69486e51-f5a3-47fa-a1e8-d600d3da159f" providerId="ADAL" clId="{F96BAD9B-B405-4F33-AE73-57B6614F86C5}" dt="2025-05-20T03:37:33.030" v="6964" actId="2711"/>
          <ac:spMkLst>
            <pc:docMk/>
            <pc:sldMk cId="3899448580" sldId="287"/>
            <ac:spMk id="592" creationId="{F44934C4-6F51-4907-8D45-7529459CD927}"/>
          </ac:spMkLst>
        </pc:spChg>
        <pc:spChg chg="mod">
          <ac:chgData name="DeHart, Stephanie" userId="69486e51-f5a3-47fa-a1e8-d600d3da159f" providerId="ADAL" clId="{F96BAD9B-B405-4F33-AE73-57B6614F86C5}" dt="2025-05-20T03:37:33.030" v="6964" actId="2711"/>
          <ac:spMkLst>
            <pc:docMk/>
            <pc:sldMk cId="3899448580" sldId="287"/>
            <ac:spMk id="593" creationId="{F3FC142D-E432-4D5C-81E9-054A217CBDF7}"/>
          </ac:spMkLst>
        </pc:spChg>
        <pc:spChg chg="mod">
          <ac:chgData name="DeHart, Stephanie" userId="69486e51-f5a3-47fa-a1e8-d600d3da159f" providerId="ADAL" clId="{F96BAD9B-B405-4F33-AE73-57B6614F86C5}" dt="2025-05-20T03:37:33.030" v="6964" actId="2711"/>
          <ac:spMkLst>
            <pc:docMk/>
            <pc:sldMk cId="3899448580" sldId="287"/>
            <ac:spMk id="602" creationId="{0D9BE224-B4F1-48AA-83BA-5BD08969777B}"/>
          </ac:spMkLst>
        </pc:spChg>
        <pc:spChg chg="mod">
          <ac:chgData name="DeHart, Stephanie" userId="69486e51-f5a3-47fa-a1e8-d600d3da159f" providerId="ADAL" clId="{F96BAD9B-B405-4F33-AE73-57B6614F86C5}" dt="2025-05-20T03:37:33.030" v="6964" actId="2711"/>
          <ac:spMkLst>
            <pc:docMk/>
            <pc:sldMk cId="3899448580" sldId="287"/>
            <ac:spMk id="603" creationId="{BABDD605-63AC-46D6-B218-EFB52CD21D5A}"/>
          </ac:spMkLst>
        </pc:spChg>
        <pc:spChg chg="mod">
          <ac:chgData name="DeHart, Stephanie" userId="69486e51-f5a3-47fa-a1e8-d600d3da159f" providerId="ADAL" clId="{F96BAD9B-B405-4F33-AE73-57B6614F86C5}" dt="2025-05-20T03:37:33.030" v="6964" actId="2711"/>
          <ac:spMkLst>
            <pc:docMk/>
            <pc:sldMk cId="3899448580" sldId="287"/>
            <ac:spMk id="607" creationId="{CDD86CE8-C72E-4A27-B015-EE9F960981CF}"/>
          </ac:spMkLst>
        </pc:spChg>
        <pc:spChg chg="mod">
          <ac:chgData name="DeHart, Stephanie" userId="69486e51-f5a3-47fa-a1e8-d600d3da159f" providerId="ADAL" clId="{F96BAD9B-B405-4F33-AE73-57B6614F86C5}" dt="2025-05-20T03:37:33.030" v="6964" actId="2711"/>
          <ac:spMkLst>
            <pc:docMk/>
            <pc:sldMk cId="3899448580" sldId="287"/>
            <ac:spMk id="608" creationId="{FC758F2D-0EF5-4C1F-884C-39EAE222D560}"/>
          </ac:spMkLst>
        </pc:spChg>
        <pc:spChg chg="mod">
          <ac:chgData name="DeHart, Stephanie" userId="69486e51-f5a3-47fa-a1e8-d600d3da159f" providerId="ADAL" clId="{F96BAD9B-B405-4F33-AE73-57B6614F86C5}" dt="2025-05-20T03:37:33.030" v="6964" actId="2711"/>
          <ac:spMkLst>
            <pc:docMk/>
            <pc:sldMk cId="3899448580" sldId="287"/>
            <ac:spMk id="612" creationId="{D586701B-A1B5-46B8-B231-96A3CFF11C6C}"/>
          </ac:spMkLst>
        </pc:spChg>
        <pc:spChg chg="mod">
          <ac:chgData name="DeHart, Stephanie" userId="69486e51-f5a3-47fa-a1e8-d600d3da159f" providerId="ADAL" clId="{F96BAD9B-B405-4F33-AE73-57B6614F86C5}" dt="2025-05-20T03:37:33.030" v="6964" actId="2711"/>
          <ac:spMkLst>
            <pc:docMk/>
            <pc:sldMk cId="3899448580" sldId="287"/>
            <ac:spMk id="613" creationId="{C082CD80-E681-4EA0-AD4B-5A832AAC116E}"/>
          </ac:spMkLst>
        </pc:spChg>
        <pc:spChg chg="mod">
          <ac:chgData name="DeHart, Stephanie" userId="69486e51-f5a3-47fa-a1e8-d600d3da159f" providerId="ADAL" clId="{F96BAD9B-B405-4F33-AE73-57B6614F86C5}" dt="2025-05-20T03:38:37.342" v="7025" actId="207"/>
          <ac:spMkLst>
            <pc:docMk/>
            <pc:sldMk cId="3899448580" sldId="287"/>
            <ac:spMk id="702" creationId="{BBDC1188-C420-44B3-8890-3AA47447D6BC}"/>
          </ac:spMkLst>
        </pc:spChg>
        <pc:spChg chg="mod">
          <ac:chgData name="DeHart, Stephanie" userId="69486e51-f5a3-47fa-a1e8-d600d3da159f" providerId="ADAL" clId="{F96BAD9B-B405-4F33-AE73-57B6614F86C5}" dt="2025-05-20T03:37:33.030" v="6964" actId="2711"/>
          <ac:spMkLst>
            <pc:docMk/>
            <pc:sldMk cId="3899448580" sldId="287"/>
            <ac:spMk id="735" creationId="{7F40C407-38A3-4284-951E-C5C2B398F501}"/>
          </ac:spMkLst>
        </pc:spChg>
        <pc:spChg chg="mod">
          <ac:chgData name="DeHart, Stephanie" userId="69486e51-f5a3-47fa-a1e8-d600d3da159f" providerId="ADAL" clId="{F96BAD9B-B405-4F33-AE73-57B6614F86C5}" dt="2025-05-20T03:37:33.030" v="6964" actId="2711"/>
          <ac:spMkLst>
            <pc:docMk/>
            <pc:sldMk cId="3899448580" sldId="287"/>
            <ac:spMk id="736" creationId="{8DD95FA6-D706-44E3-ABBC-04DDA056B28F}"/>
          </ac:spMkLst>
        </pc:spChg>
        <pc:spChg chg="mod">
          <ac:chgData name="DeHart, Stephanie" userId="69486e51-f5a3-47fa-a1e8-d600d3da159f" providerId="ADAL" clId="{F96BAD9B-B405-4F33-AE73-57B6614F86C5}" dt="2025-05-20T03:37:33.030" v="6964" actId="2711"/>
          <ac:spMkLst>
            <pc:docMk/>
            <pc:sldMk cId="3899448580" sldId="287"/>
            <ac:spMk id="737" creationId="{AAE61CDA-7841-4476-A441-1E4CC1D71D7A}"/>
          </ac:spMkLst>
        </pc:spChg>
        <pc:spChg chg="mod">
          <ac:chgData name="DeHart, Stephanie" userId="69486e51-f5a3-47fa-a1e8-d600d3da159f" providerId="ADAL" clId="{F96BAD9B-B405-4F33-AE73-57B6614F86C5}" dt="2025-05-20T03:37:33.030" v="6964" actId="2711"/>
          <ac:spMkLst>
            <pc:docMk/>
            <pc:sldMk cId="3899448580" sldId="287"/>
            <ac:spMk id="740" creationId="{527F04C5-1185-41A2-B2EC-6BF6E6A4CD39}"/>
          </ac:spMkLst>
        </pc:spChg>
        <pc:spChg chg="mod">
          <ac:chgData name="DeHart, Stephanie" userId="69486e51-f5a3-47fa-a1e8-d600d3da159f" providerId="ADAL" clId="{F96BAD9B-B405-4F33-AE73-57B6614F86C5}" dt="2025-05-20T03:37:33.030" v="6964" actId="2711"/>
          <ac:spMkLst>
            <pc:docMk/>
            <pc:sldMk cId="3899448580" sldId="287"/>
            <ac:spMk id="861" creationId="{6422E91D-9470-4E8B-8956-F99A2CEE3669}"/>
          </ac:spMkLst>
        </pc:spChg>
        <pc:spChg chg="mod">
          <ac:chgData name="DeHart, Stephanie" userId="69486e51-f5a3-47fa-a1e8-d600d3da159f" providerId="ADAL" clId="{F96BAD9B-B405-4F33-AE73-57B6614F86C5}" dt="2025-05-20T03:37:33.030" v="6964" actId="2711"/>
          <ac:spMkLst>
            <pc:docMk/>
            <pc:sldMk cId="3899448580" sldId="287"/>
            <ac:spMk id="862" creationId="{4993E673-E3AD-428A-A4B5-1D36AF6906C3}"/>
          </ac:spMkLst>
        </pc:spChg>
        <pc:spChg chg="mod">
          <ac:chgData name="DeHart, Stephanie" userId="69486e51-f5a3-47fa-a1e8-d600d3da159f" providerId="ADAL" clId="{F96BAD9B-B405-4F33-AE73-57B6614F86C5}" dt="2025-05-20T03:37:33.030" v="6964" actId="2711"/>
          <ac:spMkLst>
            <pc:docMk/>
            <pc:sldMk cId="3899448580" sldId="287"/>
            <ac:spMk id="865" creationId="{0C23BF34-B662-4371-9554-363954033E23}"/>
          </ac:spMkLst>
        </pc:spChg>
        <pc:spChg chg="mod">
          <ac:chgData name="DeHart, Stephanie" userId="69486e51-f5a3-47fa-a1e8-d600d3da159f" providerId="ADAL" clId="{F96BAD9B-B405-4F33-AE73-57B6614F86C5}" dt="2025-05-20T03:37:33.030" v="6964" actId="2711"/>
          <ac:spMkLst>
            <pc:docMk/>
            <pc:sldMk cId="3899448580" sldId="287"/>
            <ac:spMk id="869" creationId="{5AFF97E9-43B7-4045-84BD-448FC60DB21E}"/>
          </ac:spMkLst>
        </pc:spChg>
        <pc:spChg chg="mod">
          <ac:chgData name="DeHart, Stephanie" userId="69486e51-f5a3-47fa-a1e8-d600d3da159f" providerId="ADAL" clId="{F96BAD9B-B405-4F33-AE73-57B6614F86C5}" dt="2025-05-20T03:37:33.030" v="6964" actId="2711"/>
          <ac:spMkLst>
            <pc:docMk/>
            <pc:sldMk cId="3899448580" sldId="287"/>
            <ac:spMk id="870" creationId="{95EF9C32-6AA9-4D52-9CBB-C4AA6451ADCE}"/>
          </ac:spMkLst>
        </pc:spChg>
        <pc:spChg chg="mod">
          <ac:chgData name="DeHart, Stephanie" userId="69486e51-f5a3-47fa-a1e8-d600d3da159f" providerId="ADAL" clId="{F96BAD9B-B405-4F33-AE73-57B6614F86C5}" dt="2025-05-20T03:38:02.357" v="7001" actId="1037"/>
          <ac:spMkLst>
            <pc:docMk/>
            <pc:sldMk cId="3899448580" sldId="287"/>
            <ac:spMk id="876" creationId="{8136276D-7438-491D-82E0-40E868AFFAD9}"/>
          </ac:spMkLst>
        </pc:spChg>
        <pc:spChg chg="mod">
          <ac:chgData name="DeHart, Stephanie" userId="69486e51-f5a3-47fa-a1e8-d600d3da159f" providerId="ADAL" clId="{F96BAD9B-B405-4F33-AE73-57B6614F86C5}" dt="2025-05-20T03:37:33.030" v="6964" actId="2711"/>
          <ac:spMkLst>
            <pc:docMk/>
            <pc:sldMk cId="3899448580" sldId="287"/>
            <ac:spMk id="915" creationId="{90D46661-17E8-4EA4-BB80-0AF840B12725}"/>
          </ac:spMkLst>
        </pc:spChg>
        <pc:spChg chg="mod">
          <ac:chgData name="DeHart, Stephanie" userId="69486e51-f5a3-47fa-a1e8-d600d3da159f" providerId="ADAL" clId="{F96BAD9B-B405-4F33-AE73-57B6614F86C5}" dt="2025-05-20T03:37:33.030" v="6964" actId="2711"/>
          <ac:spMkLst>
            <pc:docMk/>
            <pc:sldMk cId="3899448580" sldId="287"/>
            <ac:spMk id="916" creationId="{239BBB63-5E14-4C66-AF81-6777E13E90A7}"/>
          </ac:spMkLst>
        </pc:spChg>
        <pc:spChg chg="mod">
          <ac:chgData name="DeHart, Stephanie" userId="69486e51-f5a3-47fa-a1e8-d600d3da159f" providerId="ADAL" clId="{F96BAD9B-B405-4F33-AE73-57B6614F86C5}" dt="2025-05-20T03:37:33.030" v="6964" actId="2711"/>
          <ac:spMkLst>
            <pc:docMk/>
            <pc:sldMk cId="3899448580" sldId="287"/>
            <ac:spMk id="917" creationId="{387451FA-BECB-404A-ABD5-E5BE672F5CFF}"/>
          </ac:spMkLst>
        </pc:spChg>
        <pc:spChg chg="mod">
          <ac:chgData name="DeHart, Stephanie" userId="69486e51-f5a3-47fa-a1e8-d600d3da159f" providerId="ADAL" clId="{F96BAD9B-B405-4F33-AE73-57B6614F86C5}" dt="2025-05-20T03:37:33.030" v="6964" actId="2711"/>
          <ac:spMkLst>
            <pc:docMk/>
            <pc:sldMk cId="3899448580" sldId="287"/>
            <ac:spMk id="920" creationId="{45782504-7690-4196-A077-2A8E361CF45D}"/>
          </ac:spMkLst>
        </pc:spChg>
        <pc:spChg chg="mod">
          <ac:chgData name="DeHart, Stephanie" userId="69486e51-f5a3-47fa-a1e8-d600d3da159f" providerId="ADAL" clId="{F96BAD9B-B405-4F33-AE73-57B6614F86C5}" dt="2025-05-20T03:37:33.030" v="6964" actId="2711"/>
          <ac:spMkLst>
            <pc:docMk/>
            <pc:sldMk cId="3899448580" sldId="287"/>
            <ac:spMk id="921" creationId="{3B5C895D-D09A-4CE8-99C8-2ADDC0F0F9BC}"/>
          </ac:spMkLst>
        </pc:spChg>
        <pc:spChg chg="mod">
          <ac:chgData name="DeHart, Stephanie" userId="69486e51-f5a3-47fa-a1e8-d600d3da159f" providerId="ADAL" clId="{F96BAD9B-B405-4F33-AE73-57B6614F86C5}" dt="2025-05-20T03:37:33.030" v="6964" actId="2711"/>
          <ac:spMkLst>
            <pc:docMk/>
            <pc:sldMk cId="3899448580" sldId="287"/>
            <ac:spMk id="928" creationId="{5C1759AD-59AD-4F3B-B265-0188F6B850BE}"/>
          </ac:spMkLst>
        </pc:spChg>
        <pc:spChg chg="mod">
          <ac:chgData name="DeHart, Stephanie" userId="69486e51-f5a3-47fa-a1e8-d600d3da159f" providerId="ADAL" clId="{F96BAD9B-B405-4F33-AE73-57B6614F86C5}" dt="2025-05-20T03:37:33.030" v="6964" actId="2711"/>
          <ac:spMkLst>
            <pc:docMk/>
            <pc:sldMk cId="3899448580" sldId="287"/>
            <ac:spMk id="930" creationId="{BFD3DB97-E739-4A4F-B21D-21E6E45DE297}"/>
          </ac:spMkLst>
        </pc:spChg>
        <pc:spChg chg="mod">
          <ac:chgData name="DeHart, Stephanie" userId="69486e51-f5a3-47fa-a1e8-d600d3da159f" providerId="ADAL" clId="{F96BAD9B-B405-4F33-AE73-57B6614F86C5}" dt="2025-05-20T03:37:33.030" v="6964" actId="2711"/>
          <ac:spMkLst>
            <pc:docMk/>
            <pc:sldMk cId="3899448580" sldId="287"/>
            <ac:spMk id="932" creationId="{9760BB97-A984-45EE-9E73-4C36CD4FA2E8}"/>
          </ac:spMkLst>
        </pc:spChg>
        <pc:spChg chg="mod">
          <ac:chgData name="DeHart, Stephanie" userId="69486e51-f5a3-47fa-a1e8-d600d3da159f" providerId="ADAL" clId="{F96BAD9B-B405-4F33-AE73-57B6614F86C5}" dt="2025-05-20T03:37:33.030" v="6964" actId="2711"/>
          <ac:spMkLst>
            <pc:docMk/>
            <pc:sldMk cId="3899448580" sldId="287"/>
            <ac:spMk id="933" creationId="{D8AD9A47-3CE5-46FA-A766-9D263F969C3C}"/>
          </ac:spMkLst>
        </pc:spChg>
        <pc:spChg chg="mod">
          <ac:chgData name="DeHart, Stephanie" userId="69486e51-f5a3-47fa-a1e8-d600d3da159f" providerId="ADAL" clId="{F96BAD9B-B405-4F33-AE73-57B6614F86C5}" dt="2025-05-20T03:37:33.030" v="6964" actId="2711"/>
          <ac:spMkLst>
            <pc:docMk/>
            <pc:sldMk cId="3899448580" sldId="287"/>
            <ac:spMk id="938" creationId="{5DC11487-C8CE-4499-B9C3-671A9A7DDB1D}"/>
          </ac:spMkLst>
        </pc:spChg>
        <pc:spChg chg="mod">
          <ac:chgData name="DeHart, Stephanie" userId="69486e51-f5a3-47fa-a1e8-d600d3da159f" providerId="ADAL" clId="{F96BAD9B-B405-4F33-AE73-57B6614F86C5}" dt="2025-05-20T03:37:33.030" v="6964" actId="2711"/>
          <ac:spMkLst>
            <pc:docMk/>
            <pc:sldMk cId="3899448580" sldId="287"/>
            <ac:spMk id="940" creationId="{CD4CEC4B-96AB-4657-94AF-3E428F868BF9}"/>
          </ac:spMkLst>
        </pc:spChg>
        <pc:spChg chg="mod">
          <ac:chgData name="DeHart, Stephanie" userId="69486e51-f5a3-47fa-a1e8-d600d3da159f" providerId="ADAL" clId="{F96BAD9B-B405-4F33-AE73-57B6614F86C5}" dt="2025-05-20T03:37:33.030" v="6964" actId="2711"/>
          <ac:spMkLst>
            <pc:docMk/>
            <pc:sldMk cId="3899448580" sldId="287"/>
            <ac:spMk id="1015" creationId="{906547E8-41C3-49A6-8227-5FF1C53D7D53}"/>
          </ac:spMkLst>
        </pc:spChg>
        <pc:spChg chg="mod">
          <ac:chgData name="DeHart, Stephanie" userId="69486e51-f5a3-47fa-a1e8-d600d3da159f" providerId="ADAL" clId="{F96BAD9B-B405-4F33-AE73-57B6614F86C5}" dt="2025-05-20T03:37:33.030" v="6964" actId="2711"/>
          <ac:spMkLst>
            <pc:docMk/>
            <pc:sldMk cId="3899448580" sldId="287"/>
            <ac:spMk id="1017" creationId="{F868C358-07EC-4827-AFDC-E7D1FCA73DDD}"/>
          </ac:spMkLst>
        </pc:spChg>
        <pc:spChg chg="mod">
          <ac:chgData name="DeHart, Stephanie" userId="69486e51-f5a3-47fa-a1e8-d600d3da159f" providerId="ADAL" clId="{F96BAD9B-B405-4F33-AE73-57B6614F86C5}" dt="2025-05-20T03:37:33.030" v="6964" actId="2711"/>
          <ac:spMkLst>
            <pc:docMk/>
            <pc:sldMk cId="3899448580" sldId="287"/>
            <ac:spMk id="1019" creationId="{BF15AD8B-5F18-402D-9FAB-872B02CCD87A}"/>
          </ac:spMkLst>
        </pc:spChg>
        <pc:spChg chg="mod">
          <ac:chgData name="DeHart, Stephanie" userId="69486e51-f5a3-47fa-a1e8-d600d3da159f" providerId="ADAL" clId="{F96BAD9B-B405-4F33-AE73-57B6614F86C5}" dt="2025-05-20T03:37:33.030" v="6964" actId="2711"/>
          <ac:spMkLst>
            <pc:docMk/>
            <pc:sldMk cId="3899448580" sldId="287"/>
            <ac:spMk id="1021" creationId="{8370650C-CACE-479B-846C-28B52181EB39}"/>
          </ac:spMkLst>
        </pc:spChg>
        <pc:spChg chg="mod">
          <ac:chgData name="DeHart, Stephanie" userId="69486e51-f5a3-47fa-a1e8-d600d3da159f" providerId="ADAL" clId="{F96BAD9B-B405-4F33-AE73-57B6614F86C5}" dt="2025-05-20T03:37:33.030" v="6964" actId="2711"/>
          <ac:spMkLst>
            <pc:docMk/>
            <pc:sldMk cId="3899448580" sldId="287"/>
            <ac:spMk id="1084" creationId="{307141B0-AC88-4C7E-8DCD-E9A5A4524E57}"/>
          </ac:spMkLst>
        </pc:spChg>
        <pc:spChg chg="mod">
          <ac:chgData name="DeHart, Stephanie" userId="69486e51-f5a3-47fa-a1e8-d600d3da159f" providerId="ADAL" clId="{F96BAD9B-B405-4F33-AE73-57B6614F86C5}" dt="2025-05-20T03:37:33.030" v="6964" actId="2711"/>
          <ac:spMkLst>
            <pc:docMk/>
            <pc:sldMk cId="3899448580" sldId="287"/>
            <ac:spMk id="1086" creationId="{66969E36-DEBA-4A27-9F51-8A613F9AF6D7}"/>
          </ac:spMkLst>
        </pc:spChg>
        <pc:spChg chg="mod">
          <ac:chgData name="DeHart, Stephanie" userId="69486e51-f5a3-47fa-a1e8-d600d3da159f" providerId="ADAL" clId="{F96BAD9B-B405-4F33-AE73-57B6614F86C5}" dt="2025-05-20T03:37:33.030" v="6964" actId="2711"/>
          <ac:spMkLst>
            <pc:docMk/>
            <pc:sldMk cId="3899448580" sldId="287"/>
            <ac:spMk id="1088" creationId="{9011DACA-4ED5-45FC-BC19-9658FB3DA10E}"/>
          </ac:spMkLst>
        </pc:spChg>
        <pc:spChg chg="mod">
          <ac:chgData name="DeHart, Stephanie" userId="69486e51-f5a3-47fa-a1e8-d600d3da159f" providerId="ADAL" clId="{F96BAD9B-B405-4F33-AE73-57B6614F86C5}" dt="2025-05-20T03:37:33.030" v="6964" actId="2711"/>
          <ac:spMkLst>
            <pc:docMk/>
            <pc:sldMk cId="3899448580" sldId="287"/>
            <ac:spMk id="1090" creationId="{6810EC0C-3581-4FFA-80FB-F391BBBBDD30}"/>
          </ac:spMkLst>
        </pc:spChg>
        <pc:spChg chg="mod">
          <ac:chgData name="DeHart, Stephanie" userId="69486e51-f5a3-47fa-a1e8-d600d3da159f" providerId="ADAL" clId="{F96BAD9B-B405-4F33-AE73-57B6614F86C5}" dt="2025-05-20T03:37:33.030" v="6964" actId="2711"/>
          <ac:spMkLst>
            <pc:docMk/>
            <pc:sldMk cId="3899448580" sldId="287"/>
            <ac:spMk id="1097" creationId="{6B04F6A8-A8A5-4AA4-849A-F8EFE356965C}"/>
          </ac:spMkLst>
        </pc:spChg>
        <pc:spChg chg="mod">
          <ac:chgData name="DeHart, Stephanie" userId="69486e51-f5a3-47fa-a1e8-d600d3da159f" providerId="ADAL" clId="{F96BAD9B-B405-4F33-AE73-57B6614F86C5}" dt="2025-05-20T03:37:33.030" v="6964" actId="2711"/>
          <ac:spMkLst>
            <pc:docMk/>
            <pc:sldMk cId="3899448580" sldId="287"/>
            <ac:spMk id="1099" creationId="{2B1756D8-470D-436F-A4D3-B881E3649D5A}"/>
          </ac:spMkLst>
        </pc:spChg>
        <pc:spChg chg="mod">
          <ac:chgData name="DeHart, Stephanie" userId="69486e51-f5a3-47fa-a1e8-d600d3da159f" providerId="ADAL" clId="{F96BAD9B-B405-4F33-AE73-57B6614F86C5}" dt="2025-05-20T03:37:33.030" v="6964" actId="2711"/>
          <ac:spMkLst>
            <pc:docMk/>
            <pc:sldMk cId="3899448580" sldId="287"/>
            <ac:spMk id="1102" creationId="{FB0737D9-61D2-495E-9C20-96FD380A59E2}"/>
          </ac:spMkLst>
        </pc:spChg>
        <pc:spChg chg="mod">
          <ac:chgData name="DeHart, Stephanie" userId="69486e51-f5a3-47fa-a1e8-d600d3da159f" providerId="ADAL" clId="{F96BAD9B-B405-4F33-AE73-57B6614F86C5}" dt="2025-05-20T03:37:33.030" v="6964" actId="2711"/>
          <ac:spMkLst>
            <pc:docMk/>
            <pc:sldMk cId="3899448580" sldId="287"/>
            <ac:spMk id="1104" creationId="{05626C28-FC16-4390-8483-B429F66BFAF7}"/>
          </ac:spMkLst>
        </pc:spChg>
        <pc:spChg chg="mod">
          <ac:chgData name="DeHart, Stephanie" userId="69486e51-f5a3-47fa-a1e8-d600d3da159f" providerId="ADAL" clId="{F96BAD9B-B405-4F33-AE73-57B6614F86C5}" dt="2025-05-20T03:37:33.030" v="6964" actId="2711"/>
          <ac:spMkLst>
            <pc:docMk/>
            <pc:sldMk cId="3899448580" sldId="287"/>
            <ac:spMk id="1107" creationId="{5C0D5EF0-E3BA-4251-BE1E-803014BCA2F5}"/>
          </ac:spMkLst>
        </pc:spChg>
        <pc:spChg chg="mod">
          <ac:chgData name="DeHart, Stephanie" userId="69486e51-f5a3-47fa-a1e8-d600d3da159f" providerId="ADAL" clId="{F96BAD9B-B405-4F33-AE73-57B6614F86C5}" dt="2025-05-20T03:37:33.030" v="6964" actId="2711"/>
          <ac:spMkLst>
            <pc:docMk/>
            <pc:sldMk cId="3899448580" sldId="287"/>
            <ac:spMk id="1109" creationId="{C4AD736A-E737-40C4-A640-FF9EB987A814}"/>
          </ac:spMkLst>
        </pc:spChg>
        <pc:spChg chg="mod">
          <ac:chgData name="DeHart, Stephanie" userId="69486e51-f5a3-47fa-a1e8-d600d3da159f" providerId="ADAL" clId="{F96BAD9B-B405-4F33-AE73-57B6614F86C5}" dt="2025-05-20T03:37:33.030" v="6964" actId="2711"/>
          <ac:spMkLst>
            <pc:docMk/>
            <pc:sldMk cId="3899448580" sldId="287"/>
            <ac:spMk id="1112" creationId="{EE4B2BA3-90F7-4964-934D-6499D22496BC}"/>
          </ac:spMkLst>
        </pc:spChg>
        <pc:spChg chg="mod">
          <ac:chgData name="DeHart, Stephanie" userId="69486e51-f5a3-47fa-a1e8-d600d3da159f" providerId="ADAL" clId="{F96BAD9B-B405-4F33-AE73-57B6614F86C5}" dt="2025-05-20T03:37:33.030" v="6964" actId="2711"/>
          <ac:spMkLst>
            <pc:docMk/>
            <pc:sldMk cId="3899448580" sldId="287"/>
            <ac:spMk id="1114" creationId="{B2EE00C7-1D4E-47F1-89E3-11E610AB6E3A}"/>
          </ac:spMkLst>
        </pc:spChg>
        <pc:spChg chg="mod">
          <ac:chgData name="DeHart, Stephanie" userId="69486e51-f5a3-47fa-a1e8-d600d3da159f" providerId="ADAL" clId="{F96BAD9B-B405-4F33-AE73-57B6614F86C5}" dt="2025-05-20T03:37:33.030" v="6964" actId="2711"/>
          <ac:spMkLst>
            <pc:docMk/>
            <pc:sldMk cId="3899448580" sldId="287"/>
            <ac:spMk id="1117" creationId="{31652113-3CD1-456E-A933-5C596FE4CB0B}"/>
          </ac:spMkLst>
        </pc:spChg>
        <pc:spChg chg="mod">
          <ac:chgData name="DeHart, Stephanie" userId="69486e51-f5a3-47fa-a1e8-d600d3da159f" providerId="ADAL" clId="{F96BAD9B-B405-4F33-AE73-57B6614F86C5}" dt="2025-05-20T03:37:33.030" v="6964" actId="2711"/>
          <ac:spMkLst>
            <pc:docMk/>
            <pc:sldMk cId="3899448580" sldId="287"/>
            <ac:spMk id="1119" creationId="{F694868E-6E49-45FB-8DE0-FE99D4437BCD}"/>
          </ac:spMkLst>
        </pc:spChg>
        <pc:spChg chg="mod">
          <ac:chgData name="DeHart, Stephanie" userId="69486e51-f5a3-47fa-a1e8-d600d3da159f" providerId="ADAL" clId="{F96BAD9B-B405-4F33-AE73-57B6614F86C5}" dt="2025-05-20T03:37:33.030" v="6964" actId="2711"/>
          <ac:spMkLst>
            <pc:docMk/>
            <pc:sldMk cId="3899448580" sldId="287"/>
            <ac:spMk id="1121" creationId="{E0A8F567-75DF-4BAB-AE09-3C2CD91F7891}"/>
          </ac:spMkLst>
        </pc:spChg>
        <pc:spChg chg="mod">
          <ac:chgData name="DeHart, Stephanie" userId="69486e51-f5a3-47fa-a1e8-d600d3da159f" providerId="ADAL" clId="{F96BAD9B-B405-4F33-AE73-57B6614F86C5}" dt="2025-05-20T03:37:33.030" v="6964" actId="2711"/>
          <ac:spMkLst>
            <pc:docMk/>
            <pc:sldMk cId="3899448580" sldId="287"/>
            <ac:spMk id="1123" creationId="{69B4A75F-3634-4636-AFB5-B191371772B2}"/>
          </ac:spMkLst>
        </pc:spChg>
        <pc:spChg chg="mod">
          <ac:chgData name="DeHart, Stephanie" userId="69486e51-f5a3-47fa-a1e8-d600d3da159f" providerId="ADAL" clId="{F96BAD9B-B405-4F33-AE73-57B6614F86C5}" dt="2025-05-20T03:37:33.030" v="6964" actId="2711"/>
          <ac:spMkLst>
            <pc:docMk/>
            <pc:sldMk cId="3899448580" sldId="287"/>
            <ac:spMk id="1127" creationId="{0436B1FE-77BB-49E9-8F16-502AB3964F66}"/>
          </ac:spMkLst>
        </pc:spChg>
        <pc:spChg chg="mod">
          <ac:chgData name="DeHart, Stephanie" userId="69486e51-f5a3-47fa-a1e8-d600d3da159f" providerId="ADAL" clId="{F96BAD9B-B405-4F33-AE73-57B6614F86C5}" dt="2025-05-20T03:37:33.030" v="6964" actId="2711"/>
          <ac:spMkLst>
            <pc:docMk/>
            <pc:sldMk cId="3899448580" sldId="287"/>
            <ac:spMk id="1128" creationId="{11C399AD-1D87-4FE3-9975-AE9FC3F08578}"/>
          </ac:spMkLst>
        </pc:spChg>
        <pc:spChg chg="mod">
          <ac:chgData name="DeHart, Stephanie" userId="69486e51-f5a3-47fa-a1e8-d600d3da159f" providerId="ADAL" clId="{F96BAD9B-B405-4F33-AE73-57B6614F86C5}" dt="2025-05-20T03:37:33.030" v="6964" actId="2711"/>
          <ac:spMkLst>
            <pc:docMk/>
            <pc:sldMk cId="3899448580" sldId="287"/>
            <ac:spMk id="1129" creationId="{86245B75-E304-4B9A-B814-540C21C69D5D}"/>
          </ac:spMkLst>
        </pc:spChg>
        <pc:spChg chg="mod">
          <ac:chgData name="DeHart, Stephanie" userId="69486e51-f5a3-47fa-a1e8-d600d3da159f" providerId="ADAL" clId="{F96BAD9B-B405-4F33-AE73-57B6614F86C5}" dt="2025-05-20T03:37:33.030" v="6964" actId="2711"/>
          <ac:spMkLst>
            <pc:docMk/>
            <pc:sldMk cId="3899448580" sldId="287"/>
            <ac:spMk id="1130" creationId="{DB94F406-1C64-40D8-BD11-44981EE237DE}"/>
          </ac:spMkLst>
        </pc:spChg>
        <pc:spChg chg="mod">
          <ac:chgData name="DeHart, Stephanie" userId="69486e51-f5a3-47fa-a1e8-d600d3da159f" providerId="ADAL" clId="{F96BAD9B-B405-4F33-AE73-57B6614F86C5}" dt="2025-05-20T03:37:33.030" v="6964" actId="2711"/>
          <ac:spMkLst>
            <pc:docMk/>
            <pc:sldMk cId="3899448580" sldId="287"/>
            <ac:spMk id="1196" creationId="{8454F561-95FB-4A37-AD0E-639231F9CE85}"/>
          </ac:spMkLst>
        </pc:spChg>
        <pc:spChg chg="mod">
          <ac:chgData name="DeHart, Stephanie" userId="69486e51-f5a3-47fa-a1e8-d600d3da159f" providerId="ADAL" clId="{F96BAD9B-B405-4F33-AE73-57B6614F86C5}" dt="2025-05-20T03:37:33.030" v="6964" actId="2711"/>
          <ac:spMkLst>
            <pc:docMk/>
            <pc:sldMk cId="3899448580" sldId="287"/>
            <ac:spMk id="1197" creationId="{163FA6D3-8C39-4D1D-AEB2-E7A2BFEEDD54}"/>
          </ac:spMkLst>
        </pc:spChg>
        <pc:spChg chg="mod">
          <ac:chgData name="DeHart, Stephanie" userId="69486e51-f5a3-47fa-a1e8-d600d3da159f" providerId="ADAL" clId="{F96BAD9B-B405-4F33-AE73-57B6614F86C5}" dt="2025-05-20T03:37:33.030" v="6964" actId="2711"/>
          <ac:spMkLst>
            <pc:docMk/>
            <pc:sldMk cId="3899448580" sldId="287"/>
            <ac:spMk id="1210" creationId="{AC20998F-A98F-4EA0-9519-D7E594874FC1}"/>
          </ac:spMkLst>
        </pc:spChg>
        <pc:spChg chg="mod">
          <ac:chgData name="DeHart, Stephanie" userId="69486e51-f5a3-47fa-a1e8-d600d3da159f" providerId="ADAL" clId="{F96BAD9B-B405-4F33-AE73-57B6614F86C5}" dt="2025-05-20T03:37:33.030" v="6964" actId="2711"/>
          <ac:spMkLst>
            <pc:docMk/>
            <pc:sldMk cId="3899448580" sldId="287"/>
            <ac:spMk id="1211" creationId="{4B1BDAF8-547E-4ACF-BC66-CE4E77B06B47}"/>
          </ac:spMkLst>
        </pc:spChg>
        <pc:spChg chg="mod">
          <ac:chgData name="DeHart, Stephanie" userId="69486e51-f5a3-47fa-a1e8-d600d3da159f" providerId="ADAL" clId="{F96BAD9B-B405-4F33-AE73-57B6614F86C5}" dt="2025-05-20T03:37:33.030" v="6964" actId="2711"/>
          <ac:spMkLst>
            <pc:docMk/>
            <pc:sldMk cId="3899448580" sldId="287"/>
            <ac:spMk id="1212" creationId="{5FBF818E-080B-48F2-9803-21E1F368EB7A}"/>
          </ac:spMkLst>
        </pc:spChg>
        <pc:spChg chg="mod">
          <ac:chgData name="DeHart, Stephanie" userId="69486e51-f5a3-47fa-a1e8-d600d3da159f" providerId="ADAL" clId="{F96BAD9B-B405-4F33-AE73-57B6614F86C5}" dt="2025-05-20T03:37:33.030" v="6964" actId="2711"/>
          <ac:spMkLst>
            <pc:docMk/>
            <pc:sldMk cId="3899448580" sldId="287"/>
            <ac:spMk id="1213" creationId="{55097D8C-5238-4F7E-A38B-22C3C040F911}"/>
          </ac:spMkLst>
        </pc:spChg>
        <pc:spChg chg="mod">
          <ac:chgData name="DeHart, Stephanie" userId="69486e51-f5a3-47fa-a1e8-d600d3da159f" providerId="ADAL" clId="{F96BAD9B-B405-4F33-AE73-57B6614F86C5}" dt="2025-05-20T03:37:33.030" v="6964" actId="2711"/>
          <ac:spMkLst>
            <pc:docMk/>
            <pc:sldMk cId="3899448580" sldId="287"/>
            <ac:spMk id="1214" creationId="{BD14104E-5356-4BF8-909C-7E4623D0A60F}"/>
          </ac:spMkLst>
        </pc:spChg>
        <pc:spChg chg="mod">
          <ac:chgData name="DeHart, Stephanie" userId="69486e51-f5a3-47fa-a1e8-d600d3da159f" providerId="ADAL" clId="{F96BAD9B-B405-4F33-AE73-57B6614F86C5}" dt="2025-05-20T03:37:33.030" v="6964" actId="2711"/>
          <ac:spMkLst>
            <pc:docMk/>
            <pc:sldMk cId="3899448580" sldId="287"/>
            <ac:spMk id="1215" creationId="{72A90B3D-F9DE-4E51-BA15-72E121AC8D97}"/>
          </ac:spMkLst>
        </pc:spChg>
        <pc:spChg chg="mod">
          <ac:chgData name="DeHart, Stephanie" userId="69486e51-f5a3-47fa-a1e8-d600d3da159f" providerId="ADAL" clId="{F96BAD9B-B405-4F33-AE73-57B6614F86C5}" dt="2025-05-20T03:37:33.030" v="6964" actId="2711"/>
          <ac:spMkLst>
            <pc:docMk/>
            <pc:sldMk cId="3899448580" sldId="287"/>
            <ac:spMk id="1216" creationId="{AEDFB97E-A87E-4A1F-9363-087569AC9612}"/>
          </ac:spMkLst>
        </pc:spChg>
        <pc:spChg chg="mod">
          <ac:chgData name="DeHart, Stephanie" userId="69486e51-f5a3-47fa-a1e8-d600d3da159f" providerId="ADAL" clId="{F96BAD9B-B405-4F33-AE73-57B6614F86C5}" dt="2025-05-20T03:37:33.030" v="6964" actId="2711"/>
          <ac:spMkLst>
            <pc:docMk/>
            <pc:sldMk cId="3899448580" sldId="287"/>
            <ac:spMk id="1217" creationId="{6287C8C3-FD12-4998-9958-FA497F7485A6}"/>
          </ac:spMkLst>
        </pc:spChg>
        <pc:spChg chg="mod">
          <ac:chgData name="DeHart, Stephanie" userId="69486e51-f5a3-47fa-a1e8-d600d3da159f" providerId="ADAL" clId="{F96BAD9B-B405-4F33-AE73-57B6614F86C5}" dt="2025-05-20T03:37:33.030" v="6964" actId="2711"/>
          <ac:spMkLst>
            <pc:docMk/>
            <pc:sldMk cId="3899448580" sldId="287"/>
            <ac:spMk id="1218" creationId="{21B23703-A48E-4121-80C6-987EB806B324}"/>
          </ac:spMkLst>
        </pc:spChg>
        <pc:spChg chg="mod">
          <ac:chgData name="DeHart, Stephanie" userId="69486e51-f5a3-47fa-a1e8-d600d3da159f" providerId="ADAL" clId="{F96BAD9B-B405-4F33-AE73-57B6614F86C5}" dt="2025-05-20T03:37:33.030" v="6964" actId="2711"/>
          <ac:spMkLst>
            <pc:docMk/>
            <pc:sldMk cId="3899448580" sldId="287"/>
            <ac:spMk id="1219" creationId="{69A2EDFD-1F13-422E-A802-DA677CA48AB3}"/>
          </ac:spMkLst>
        </pc:spChg>
        <pc:spChg chg="mod">
          <ac:chgData name="DeHart, Stephanie" userId="69486e51-f5a3-47fa-a1e8-d600d3da159f" providerId="ADAL" clId="{F96BAD9B-B405-4F33-AE73-57B6614F86C5}" dt="2025-05-20T03:37:33.030" v="6964" actId="2711"/>
          <ac:spMkLst>
            <pc:docMk/>
            <pc:sldMk cId="3899448580" sldId="287"/>
            <ac:spMk id="1220" creationId="{A23CC0C1-B1E0-4A01-9B64-83784756BCB8}"/>
          </ac:spMkLst>
        </pc:spChg>
        <pc:spChg chg="mod">
          <ac:chgData name="DeHart, Stephanie" userId="69486e51-f5a3-47fa-a1e8-d600d3da159f" providerId="ADAL" clId="{F96BAD9B-B405-4F33-AE73-57B6614F86C5}" dt="2025-05-20T03:37:33.030" v="6964" actId="2711"/>
          <ac:spMkLst>
            <pc:docMk/>
            <pc:sldMk cId="3899448580" sldId="287"/>
            <ac:spMk id="1221" creationId="{D319E457-FAED-4AB2-BF96-DB99B39B84B7}"/>
          </ac:spMkLst>
        </pc:spChg>
        <pc:spChg chg="mod">
          <ac:chgData name="DeHart, Stephanie" userId="69486e51-f5a3-47fa-a1e8-d600d3da159f" providerId="ADAL" clId="{F96BAD9B-B405-4F33-AE73-57B6614F86C5}" dt="2025-05-20T03:37:33.030" v="6964" actId="2711"/>
          <ac:spMkLst>
            <pc:docMk/>
            <pc:sldMk cId="3899448580" sldId="287"/>
            <ac:spMk id="1222" creationId="{B74C30FB-6CFA-4CB0-9C9E-7EDF81EB405A}"/>
          </ac:spMkLst>
        </pc:spChg>
        <pc:spChg chg="mod">
          <ac:chgData name="DeHart, Stephanie" userId="69486e51-f5a3-47fa-a1e8-d600d3da159f" providerId="ADAL" clId="{F96BAD9B-B405-4F33-AE73-57B6614F86C5}" dt="2025-05-20T03:37:33.030" v="6964" actId="2711"/>
          <ac:spMkLst>
            <pc:docMk/>
            <pc:sldMk cId="3899448580" sldId="287"/>
            <ac:spMk id="1223" creationId="{E8BBFF30-9750-4E93-9F06-EDD32EBB1A78}"/>
          </ac:spMkLst>
        </pc:spChg>
        <pc:spChg chg="mod">
          <ac:chgData name="DeHart, Stephanie" userId="69486e51-f5a3-47fa-a1e8-d600d3da159f" providerId="ADAL" clId="{F96BAD9B-B405-4F33-AE73-57B6614F86C5}" dt="2025-05-20T03:37:33.030" v="6964" actId="2711"/>
          <ac:spMkLst>
            <pc:docMk/>
            <pc:sldMk cId="3899448580" sldId="287"/>
            <ac:spMk id="1224" creationId="{3A8D8A5A-F19B-4526-A88B-BF384FC34BE0}"/>
          </ac:spMkLst>
        </pc:spChg>
        <pc:spChg chg="mod">
          <ac:chgData name="DeHart, Stephanie" userId="69486e51-f5a3-47fa-a1e8-d600d3da159f" providerId="ADAL" clId="{F96BAD9B-B405-4F33-AE73-57B6614F86C5}" dt="2025-05-20T03:37:33.030" v="6964" actId="2711"/>
          <ac:spMkLst>
            <pc:docMk/>
            <pc:sldMk cId="3899448580" sldId="287"/>
            <ac:spMk id="1225" creationId="{ABD7C3CE-2544-4E52-A423-63EE2F0971F9}"/>
          </ac:spMkLst>
        </pc:spChg>
        <pc:spChg chg="mod">
          <ac:chgData name="DeHart, Stephanie" userId="69486e51-f5a3-47fa-a1e8-d600d3da159f" providerId="ADAL" clId="{F96BAD9B-B405-4F33-AE73-57B6614F86C5}" dt="2025-05-20T03:37:33.030" v="6964" actId="2711"/>
          <ac:spMkLst>
            <pc:docMk/>
            <pc:sldMk cId="3899448580" sldId="287"/>
            <ac:spMk id="1226" creationId="{1D422473-1F5A-41CC-84EB-BD590C118216}"/>
          </ac:spMkLst>
        </pc:spChg>
        <pc:spChg chg="mod">
          <ac:chgData name="DeHart, Stephanie" userId="69486e51-f5a3-47fa-a1e8-d600d3da159f" providerId="ADAL" clId="{F96BAD9B-B405-4F33-AE73-57B6614F86C5}" dt="2025-05-20T03:37:33.030" v="6964" actId="2711"/>
          <ac:spMkLst>
            <pc:docMk/>
            <pc:sldMk cId="3899448580" sldId="287"/>
            <ac:spMk id="1227" creationId="{8F56318B-43EC-4BCD-B6E9-5EAB74DC6C5C}"/>
          </ac:spMkLst>
        </pc:spChg>
        <pc:spChg chg="mod">
          <ac:chgData name="DeHart, Stephanie" userId="69486e51-f5a3-47fa-a1e8-d600d3da159f" providerId="ADAL" clId="{F96BAD9B-B405-4F33-AE73-57B6614F86C5}" dt="2025-05-20T03:37:33.030" v="6964" actId="2711"/>
          <ac:spMkLst>
            <pc:docMk/>
            <pc:sldMk cId="3899448580" sldId="287"/>
            <ac:spMk id="1228" creationId="{34B6C209-8111-40F6-BAE3-14D81DBFCB31}"/>
          </ac:spMkLst>
        </pc:spChg>
        <pc:spChg chg="mod">
          <ac:chgData name="DeHart, Stephanie" userId="69486e51-f5a3-47fa-a1e8-d600d3da159f" providerId="ADAL" clId="{F96BAD9B-B405-4F33-AE73-57B6614F86C5}" dt="2025-05-20T03:37:33.030" v="6964" actId="2711"/>
          <ac:spMkLst>
            <pc:docMk/>
            <pc:sldMk cId="3899448580" sldId="287"/>
            <ac:spMk id="1229" creationId="{F851F51D-1491-429D-BAFC-588B760FB7F0}"/>
          </ac:spMkLst>
        </pc:spChg>
        <pc:spChg chg="mod">
          <ac:chgData name="DeHart, Stephanie" userId="69486e51-f5a3-47fa-a1e8-d600d3da159f" providerId="ADAL" clId="{F96BAD9B-B405-4F33-AE73-57B6614F86C5}" dt="2025-05-20T03:37:33.030" v="6964" actId="2711"/>
          <ac:spMkLst>
            <pc:docMk/>
            <pc:sldMk cId="3899448580" sldId="287"/>
            <ac:spMk id="1234" creationId="{656AE168-92EB-4918-99B1-7DFD3E8D240C}"/>
          </ac:spMkLst>
        </pc:spChg>
        <pc:spChg chg="mod">
          <ac:chgData name="DeHart, Stephanie" userId="69486e51-f5a3-47fa-a1e8-d600d3da159f" providerId="ADAL" clId="{F96BAD9B-B405-4F33-AE73-57B6614F86C5}" dt="2025-05-20T03:37:33.030" v="6964" actId="2711"/>
          <ac:spMkLst>
            <pc:docMk/>
            <pc:sldMk cId="3899448580" sldId="287"/>
            <ac:spMk id="1235" creationId="{DC5D69E8-DFCE-4541-8511-FA981A875571}"/>
          </ac:spMkLst>
        </pc:spChg>
        <pc:spChg chg="mod">
          <ac:chgData name="DeHart, Stephanie" userId="69486e51-f5a3-47fa-a1e8-d600d3da159f" providerId="ADAL" clId="{F96BAD9B-B405-4F33-AE73-57B6614F86C5}" dt="2025-05-20T03:37:33.030" v="6964" actId="2711"/>
          <ac:spMkLst>
            <pc:docMk/>
            <pc:sldMk cId="3899448580" sldId="287"/>
            <ac:spMk id="1236" creationId="{E1B63C67-D3CC-4F79-8C21-C256DE6188A5}"/>
          </ac:spMkLst>
        </pc:spChg>
        <pc:spChg chg="mod">
          <ac:chgData name="DeHart, Stephanie" userId="69486e51-f5a3-47fa-a1e8-d600d3da159f" providerId="ADAL" clId="{F96BAD9B-B405-4F33-AE73-57B6614F86C5}" dt="2025-05-20T03:37:33.030" v="6964" actId="2711"/>
          <ac:spMkLst>
            <pc:docMk/>
            <pc:sldMk cId="3899448580" sldId="287"/>
            <ac:spMk id="1237" creationId="{439719DD-662A-4C40-901F-23E937D4189B}"/>
          </ac:spMkLst>
        </pc:spChg>
        <pc:spChg chg="mod">
          <ac:chgData name="DeHart, Stephanie" userId="69486e51-f5a3-47fa-a1e8-d600d3da159f" providerId="ADAL" clId="{F96BAD9B-B405-4F33-AE73-57B6614F86C5}" dt="2025-05-20T03:37:33.030" v="6964" actId="2711"/>
          <ac:spMkLst>
            <pc:docMk/>
            <pc:sldMk cId="3899448580" sldId="287"/>
            <ac:spMk id="1238" creationId="{40D0FDB2-421A-4D8A-9E3A-694CD37B7CDB}"/>
          </ac:spMkLst>
        </pc:spChg>
        <pc:spChg chg="mod">
          <ac:chgData name="DeHart, Stephanie" userId="69486e51-f5a3-47fa-a1e8-d600d3da159f" providerId="ADAL" clId="{F96BAD9B-B405-4F33-AE73-57B6614F86C5}" dt="2025-05-20T03:37:33.030" v="6964" actId="2711"/>
          <ac:spMkLst>
            <pc:docMk/>
            <pc:sldMk cId="3899448580" sldId="287"/>
            <ac:spMk id="1239" creationId="{34D24ED5-64D0-4927-97CE-D4C1BD952076}"/>
          </ac:spMkLst>
        </pc:spChg>
        <pc:spChg chg="mod">
          <ac:chgData name="DeHart, Stephanie" userId="69486e51-f5a3-47fa-a1e8-d600d3da159f" providerId="ADAL" clId="{F96BAD9B-B405-4F33-AE73-57B6614F86C5}" dt="2025-05-20T03:37:33.030" v="6964" actId="2711"/>
          <ac:spMkLst>
            <pc:docMk/>
            <pc:sldMk cId="3899448580" sldId="287"/>
            <ac:spMk id="1240" creationId="{8A916C74-5775-4950-8B96-2CC08107745F}"/>
          </ac:spMkLst>
        </pc:spChg>
        <pc:spChg chg="mod">
          <ac:chgData name="DeHart, Stephanie" userId="69486e51-f5a3-47fa-a1e8-d600d3da159f" providerId="ADAL" clId="{F96BAD9B-B405-4F33-AE73-57B6614F86C5}" dt="2025-05-20T03:37:33.030" v="6964" actId="2711"/>
          <ac:spMkLst>
            <pc:docMk/>
            <pc:sldMk cId="3899448580" sldId="287"/>
            <ac:spMk id="1241" creationId="{AD53805D-FB25-4240-8AD2-54AFDADB392B}"/>
          </ac:spMkLst>
        </pc:spChg>
        <pc:spChg chg="mod">
          <ac:chgData name="DeHart, Stephanie" userId="69486e51-f5a3-47fa-a1e8-d600d3da159f" providerId="ADAL" clId="{F96BAD9B-B405-4F33-AE73-57B6614F86C5}" dt="2025-05-20T03:37:33.030" v="6964" actId="2711"/>
          <ac:spMkLst>
            <pc:docMk/>
            <pc:sldMk cId="3899448580" sldId="287"/>
            <ac:spMk id="1242" creationId="{8EE09133-B015-4483-BD03-3043FC14EAA7}"/>
          </ac:spMkLst>
        </pc:spChg>
        <pc:spChg chg="mod">
          <ac:chgData name="DeHart, Stephanie" userId="69486e51-f5a3-47fa-a1e8-d600d3da159f" providerId="ADAL" clId="{F96BAD9B-B405-4F33-AE73-57B6614F86C5}" dt="2025-05-20T03:37:33.030" v="6964" actId="2711"/>
          <ac:spMkLst>
            <pc:docMk/>
            <pc:sldMk cId="3899448580" sldId="287"/>
            <ac:spMk id="1243" creationId="{FC94007B-8045-471E-8D22-5101657D44AF}"/>
          </ac:spMkLst>
        </pc:spChg>
        <pc:spChg chg="mod">
          <ac:chgData name="DeHart, Stephanie" userId="69486e51-f5a3-47fa-a1e8-d600d3da159f" providerId="ADAL" clId="{F96BAD9B-B405-4F33-AE73-57B6614F86C5}" dt="2025-05-20T03:38:23.587" v="7020" actId="1036"/>
          <ac:spMkLst>
            <pc:docMk/>
            <pc:sldMk cId="3899448580" sldId="287"/>
            <ac:spMk id="1342" creationId="{EEEE56A1-4A57-4105-96AB-F58FF170B25B}"/>
          </ac:spMkLst>
        </pc:spChg>
        <pc:spChg chg="mod">
          <ac:chgData name="DeHart, Stephanie" userId="69486e51-f5a3-47fa-a1e8-d600d3da159f" providerId="ADAL" clId="{F96BAD9B-B405-4F33-AE73-57B6614F86C5}" dt="2025-05-20T03:38:32.554" v="7024" actId="1035"/>
          <ac:spMkLst>
            <pc:docMk/>
            <pc:sldMk cId="3899448580" sldId="287"/>
            <ac:spMk id="1343" creationId="{EB0D87FF-616A-4A61-96CF-BA466BB685B3}"/>
          </ac:spMkLst>
        </pc:spChg>
      </pc:sldChg>
      <pc:sldChg chg="delSp modSp mod chgLayout modNotesTx">
        <pc:chgData name="DeHart, Stephanie" userId="69486e51-f5a3-47fa-a1e8-d600d3da159f" providerId="ADAL" clId="{F96BAD9B-B405-4F33-AE73-57B6614F86C5}" dt="2025-05-20T03:47:09.810" v="7164" actId="20577"/>
        <pc:sldMkLst>
          <pc:docMk/>
          <pc:sldMk cId="2580156972" sldId="288"/>
        </pc:sldMkLst>
        <pc:spChg chg="mod ord">
          <ac:chgData name="DeHart, Stephanie" userId="69486e51-f5a3-47fa-a1e8-d600d3da159f" providerId="ADAL" clId="{F96BAD9B-B405-4F33-AE73-57B6614F86C5}" dt="2025-05-20T03:42:41.757" v="7046" actId="700"/>
          <ac:spMkLst>
            <pc:docMk/>
            <pc:sldMk cId="2580156972" sldId="288"/>
            <ac:spMk id="4" creationId="{8E6B020F-C792-4B34-94DD-42FADA67520C}"/>
          </ac:spMkLst>
        </pc:spChg>
        <pc:spChg chg="del">
          <ac:chgData name="DeHart, Stephanie" userId="69486e51-f5a3-47fa-a1e8-d600d3da159f" providerId="ADAL" clId="{F96BAD9B-B405-4F33-AE73-57B6614F86C5}" dt="2025-05-20T03:42:38.341" v="7045" actId="478"/>
          <ac:spMkLst>
            <pc:docMk/>
            <pc:sldMk cId="2580156972" sldId="288"/>
            <ac:spMk id="5" creationId="{9B92AB93-B356-477F-BE84-11EFA7FBDCC4}"/>
          </ac:spMkLst>
        </pc:spChg>
        <pc:spChg chg="mod ord">
          <ac:chgData name="DeHart, Stephanie" userId="69486e51-f5a3-47fa-a1e8-d600d3da159f" providerId="ADAL" clId="{F96BAD9B-B405-4F33-AE73-57B6614F86C5}" dt="2025-05-20T03:42:41.757" v="7046" actId="700"/>
          <ac:spMkLst>
            <pc:docMk/>
            <pc:sldMk cId="2580156972" sldId="288"/>
            <ac:spMk id="6" creationId="{02219505-F1C0-425D-BF1C-A2040458ADB6}"/>
          </ac:spMkLst>
        </pc:spChg>
        <pc:spChg chg="mod ord">
          <ac:chgData name="DeHart, Stephanie" userId="69486e51-f5a3-47fa-a1e8-d600d3da159f" providerId="ADAL" clId="{F96BAD9B-B405-4F33-AE73-57B6614F86C5}" dt="2025-05-20T03:43:14.658" v="7105" actId="20577"/>
          <ac:spMkLst>
            <pc:docMk/>
            <pc:sldMk cId="2580156972" sldId="288"/>
            <ac:spMk id="158" creationId="{00000000-0000-0000-0000-000000000000}"/>
          </ac:spMkLst>
        </pc:spChg>
        <pc:spChg chg="del">
          <ac:chgData name="DeHart, Stephanie" userId="69486e51-f5a3-47fa-a1e8-d600d3da159f" providerId="ADAL" clId="{F96BAD9B-B405-4F33-AE73-57B6614F86C5}" dt="2025-05-19T21:35:37.374" v="2591" actId="478"/>
          <ac:spMkLst>
            <pc:docMk/>
            <pc:sldMk cId="2580156972" sldId="288"/>
            <ac:spMk id="194" creationId="{ACA44C43-D133-449A-8F09-146A71D7C8B8}"/>
          </ac:spMkLst>
        </pc:spChg>
        <pc:grpChg chg="mod">
          <ac:chgData name="DeHart, Stephanie" userId="69486e51-f5a3-47fa-a1e8-d600d3da159f" providerId="ADAL" clId="{F96BAD9B-B405-4F33-AE73-57B6614F86C5}" dt="2025-05-20T03:44:31.367" v="7128" actId="1076"/>
          <ac:grpSpMkLst>
            <pc:docMk/>
            <pc:sldMk cId="2580156972" sldId="288"/>
            <ac:grpSpMk id="3" creationId="{04D33A30-F74C-48EA-9E5F-CA8C7A9468B0}"/>
          </ac:grpSpMkLst>
        </pc:grpChg>
        <pc:grpChg chg="mod">
          <ac:chgData name="DeHart, Stephanie" userId="69486e51-f5a3-47fa-a1e8-d600d3da159f" providerId="ADAL" clId="{F96BAD9B-B405-4F33-AE73-57B6614F86C5}" dt="2025-05-20T03:45:11.199" v="7158" actId="1076"/>
          <ac:grpSpMkLst>
            <pc:docMk/>
            <pc:sldMk cId="2580156972" sldId="288"/>
            <ac:grpSpMk id="186" creationId="{E0B96DF7-A321-46FA-B57D-54FDF561EDA6}"/>
          </ac:grpSpMkLst>
        </pc:grpChg>
        <pc:graphicFrameChg chg="mod modGraphic">
          <ac:chgData name="DeHart, Stephanie" userId="69486e51-f5a3-47fa-a1e8-d600d3da159f" providerId="ADAL" clId="{F96BAD9B-B405-4F33-AE73-57B6614F86C5}" dt="2025-05-20T03:43:54.606" v="7114" actId="113"/>
          <ac:graphicFrameMkLst>
            <pc:docMk/>
            <pc:sldMk cId="2580156972" sldId="288"/>
            <ac:graphicFrameMk id="2" creationId="{716F2D8D-4302-410C-9111-FB145CDDB98A}"/>
          </ac:graphicFrameMkLst>
        </pc:graphicFrameChg>
        <pc:picChg chg="mod">
          <ac:chgData name="DeHart, Stephanie" userId="69486e51-f5a3-47fa-a1e8-d600d3da159f" providerId="ADAL" clId="{F96BAD9B-B405-4F33-AE73-57B6614F86C5}" dt="2025-05-20T03:45:07.171" v="7157" actId="1076"/>
          <ac:picMkLst>
            <pc:docMk/>
            <pc:sldMk cId="2580156972" sldId="288"/>
            <ac:picMk id="1026" creationId="{A6E60161-24E6-4A42-8E09-C196AA672A7D}"/>
          </ac:picMkLst>
        </pc:picChg>
      </pc:sldChg>
      <pc:sldChg chg="delSp modSp mod chgLayout modNotesTx">
        <pc:chgData name="DeHart, Stephanie" userId="69486e51-f5a3-47fa-a1e8-d600d3da159f" providerId="ADAL" clId="{F96BAD9B-B405-4F33-AE73-57B6614F86C5}" dt="2025-05-20T03:48:29.432" v="7175" actId="20577"/>
        <pc:sldMkLst>
          <pc:docMk/>
          <pc:sldMk cId="116033657" sldId="289"/>
        </pc:sldMkLst>
        <pc:spChg chg="mod ord">
          <ac:chgData name="DeHart, Stephanie" userId="69486e51-f5a3-47fa-a1e8-d600d3da159f" providerId="ADAL" clId="{F96BAD9B-B405-4F33-AE73-57B6614F86C5}" dt="2025-05-20T03:48:12.880" v="7172" actId="2711"/>
          <ac:spMkLst>
            <pc:docMk/>
            <pc:sldMk cId="116033657" sldId="289"/>
            <ac:spMk id="3" creationId="{A8144030-B707-4901-91CF-25023C7AA9CE}"/>
          </ac:spMkLst>
        </pc:spChg>
        <pc:spChg chg="mod ord">
          <ac:chgData name="DeHart, Stephanie" userId="69486e51-f5a3-47fa-a1e8-d600d3da159f" providerId="ADAL" clId="{F96BAD9B-B405-4F33-AE73-57B6614F86C5}" dt="2025-05-20T03:48:12.880" v="7172" actId="2711"/>
          <ac:spMkLst>
            <pc:docMk/>
            <pc:sldMk cId="116033657" sldId="289"/>
            <ac:spMk id="5" creationId="{0AFEA237-5972-4280-BA30-6B73DBE57CEB}"/>
          </ac:spMkLst>
        </pc:spChg>
        <pc:spChg chg="mod">
          <ac:chgData name="DeHart, Stephanie" userId="69486e51-f5a3-47fa-a1e8-d600d3da159f" providerId="ADAL" clId="{F96BAD9B-B405-4F33-AE73-57B6614F86C5}" dt="2025-05-20T03:48:12.880" v="7172" actId="2711"/>
          <ac:spMkLst>
            <pc:docMk/>
            <pc:sldMk cId="116033657" sldId="289"/>
            <ac:spMk id="9"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19"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20"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46"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47"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48"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49"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50"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51"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52"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53"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54"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67"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68"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69"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70"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71"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72"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73"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74"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87"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88"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89"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90"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91"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92"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93"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94"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107"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108"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109"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110"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111"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112"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113"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114" creationId="{00000000-0000-0000-0000-000000000000}"/>
          </ac:spMkLst>
        </pc:spChg>
        <pc:spChg chg="del">
          <ac:chgData name="DeHart, Stephanie" userId="69486e51-f5a3-47fa-a1e8-d600d3da159f" providerId="ADAL" clId="{F96BAD9B-B405-4F33-AE73-57B6614F86C5}" dt="2025-05-19T21:35:39.809" v="2592" actId="478"/>
          <ac:spMkLst>
            <pc:docMk/>
            <pc:sldMk cId="116033657" sldId="289"/>
            <ac:spMk id="116" creationId="{BE37C4C2-46C3-430C-A42D-676F81530B24}"/>
          </ac:spMkLst>
        </pc:spChg>
        <pc:spChg chg="mod">
          <ac:chgData name="DeHart, Stephanie" userId="69486e51-f5a3-47fa-a1e8-d600d3da159f" providerId="ADAL" clId="{F96BAD9B-B405-4F33-AE73-57B6614F86C5}" dt="2025-05-20T03:48:12.880" v="7172" actId="2711"/>
          <ac:spMkLst>
            <pc:docMk/>
            <pc:sldMk cId="116033657" sldId="289"/>
            <ac:spMk id="118"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119" creationId="{00000000-0000-0000-0000-000000000000}"/>
          </ac:spMkLst>
        </pc:spChg>
        <pc:spChg chg="mod">
          <ac:chgData name="DeHart, Stephanie" userId="69486e51-f5a3-47fa-a1e8-d600d3da159f" providerId="ADAL" clId="{F96BAD9B-B405-4F33-AE73-57B6614F86C5}" dt="2025-05-20T03:48:12.880" v="7172" actId="2711"/>
          <ac:spMkLst>
            <pc:docMk/>
            <pc:sldMk cId="116033657" sldId="289"/>
            <ac:spMk id="122" creationId="{00000000-0000-0000-0000-000000000000}"/>
          </ac:spMkLst>
        </pc:spChg>
        <pc:spChg chg="mod ord">
          <ac:chgData name="DeHart, Stephanie" userId="69486e51-f5a3-47fa-a1e8-d600d3da159f" providerId="ADAL" clId="{F96BAD9B-B405-4F33-AE73-57B6614F86C5}" dt="2025-05-20T03:48:12.880" v="7172" actId="2711"/>
          <ac:spMkLst>
            <pc:docMk/>
            <pc:sldMk cId="116033657" sldId="289"/>
            <ac:spMk id="158" creationId="{00000000-0000-0000-0000-000000000000}"/>
          </ac:spMkLst>
        </pc:spChg>
        <pc:cxnChg chg="mod">
          <ac:chgData name="DeHart, Stephanie" userId="69486e51-f5a3-47fa-a1e8-d600d3da159f" providerId="ADAL" clId="{F96BAD9B-B405-4F33-AE73-57B6614F86C5}" dt="2025-05-20T03:48:12.880" v="7172" actId="2711"/>
          <ac:cxnSpMkLst>
            <pc:docMk/>
            <pc:sldMk cId="116033657" sldId="289"/>
            <ac:cxnSpMk id="37" creationId="{00000000-0000-0000-0000-000000000000}"/>
          </ac:cxnSpMkLst>
        </pc:cxnChg>
        <pc:cxnChg chg="mod">
          <ac:chgData name="DeHart, Stephanie" userId="69486e51-f5a3-47fa-a1e8-d600d3da159f" providerId="ADAL" clId="{F96BAD9B-B405-4F33-AE73-57B6614F86C5}" dt="2025-05-20T03:48:12.880" v="7172" actId="2711"/>
          <ac:cxnSpMkLst>
            <pc:docMk/>
            <pc:sldMk cId="116033657" sldId="289"/>
            <ac:cxnSpMk id="58" creationId="{00000000-0000-0000-0000-000000000000}"/>
          </ac:cxnSpMkLst>
        </pc:cxnChg>
        <pc:cxnChg chg="mod">
          <ac:chgData name="DeHart, Stephanie" userId="69486e51-f5a3-47fa-a1e8-d600d3da159f" providerId="ADAL" clId="{F96BAD9B-B405-4F33-AE73-57B6614F86C5}" dt="2025-05-20T03:48:12.880" v="7172" actId="2711"/>
          <ac:cxnSpMkLst>
            <pc:docMk/>
            <pc:sldMk cId="116033657" sldId="289"/>
            <ac:cxnSpMk id="78" creationId="{00000000-0000-0000-0000-000000000000}"/>
          </ac:cxnSpMkLst>
        </pc:cxnChg>
        <pc:cxnChg chg="mod">
          <ac:chgData name="DeHart, Stephanie" userId="69486e51-f5a3-47fa-a1e8-d600d3da159f" providerId="ADAL" clId="{F96BAD9B-B405-4F33-AE73-57B6614F86C5}" dt="2025-05-20T03:48:12.880" v="7172" actId="2711"/>
          <ac:cxnSpMkLst>
            <pc:docMk/>
            <pc:sldMk cId="116033657" sldId="289"/>
            <ac:cxnSpMk id="98" creationId="{00000000-0000-0000-0000-000000000000}"/>
          </ac:cxnSpMkLst>
        </pc:cxnChg>
      </pc:sldChg>
      <pc:sldChg chg="addSp delSp modSp mod modClrScheme chgLayout modNotesTx">
        <pc:chgData name="DeHart, Stephanie" userId="69486e51-f5a3-47fa-a1e8-d600d3da159f" providerId="ADAL" clId="{F96BAD9B-B405-4F33-AE73-57B6614F86C5}" dt="2025-05-20T03:51:19.345" v="7249" actId="1076"/>
        <pc:sldMkLst>
          <pc:docMk/>
          <pc:sldMk cId="3123944708" sldId="290"/>
        </pc:sldMkLst>
        <pc:spChg chg="mod ord">
          <ac:chgData name="DeHart, Stephanie" userId="69486e51-f5a3-47fa-a1e8-d600d3da159f" providerId="ADAL" clId="{F96BAD9B-B405-4F33-AE73-57B6614F86C5}" dt="2025-05-20T03:50:23.053" v="7238" actId="2711"/>
          <ac:spMkLst>
            <pc:docMk/>
            <pc:sldMk cId="3123944708" sldId="290"/>
            <ac:spMk id="2" creationId="{C1BA404D-66D5-4E45-B742-FB868F7A2E88}"/>
          </ac:spMkLst>
        </pc:spChg>
        <pc:spChg chg="mod ord">
          <ac:chgData name="DeHart, Stephanie" userId="69486e51-f5a3-47fa-a1e8-d600d3da159f" providerId="ADAL" clId="{F96BAD9B-B405-4F33-AE73-57B6614F86C5}" dt="2025-05-20T03:50:23.053" v="7238" actId="2711"/>
          <ac:spMkLst>
            <pc:docMk/>
            <pc:sldMk cId="3123944708" sldId="290"/>
            <ac:spMk id="3" creationId="{8553EB75-F41E-4714-AFF8-4743C43CAE88}"/>
          </ac:spMkLst>
        </pc:spChg>
        <pc:spChg chg="del">
          <ac:chgData name="DeHart, Stephanie" userId="69486e51-f5a3-47fa-a1e8-d600d3da159f" providerId="ADAL" clId="{F96BAD9B-B405-4F33-AE73-57B6614F86C5}" dt="2025-05-20T03:49:45.525" v="7178" actId="478"/>
          <ac:spMkLst>
            <pc:docMk/>
            <pc:sldMk cId="3123944708" sldId="290"/>
            <ac:spMk id="11" creationId="{00000000-0000-0000-0000-000000000000}"/>
          </ac:spMkLst>
        </pc:spChg>
        <pc:spChg chg="mod ord">
          <ac:chgData name="DeHart, Stephanie" userId="69486e51-f5a3-47fa-a1e8-d600d3da159f" providerId="ADAL" clId="{F96BAD9B-B405-4F33-AE73-57B6614F86C5}" dt="2025-05-20T03:50:23.053" v="7238" actId="2711"/>
          <ac:spMkLst>
            <pc:docMk/>
            <pc:sldMk cId="3123944708" sldId="290"/>
            <ac:spMk id="158" creationId="{00000000-0000-0000-0000-000000000000}"/>
          </ac:spMkLst>
        </pc:spChg>
        <pc:spChg chg="del">
          <ac:chgData name="DeHart, Stephanie" userId="69486e51-f5a3-47fa-a1e8-d600d3da159f" providerId="ADAL" clId="{F96BAD9B-B405-4F33-AE73-57B6614F86C5}" dt="2025-05-19T21:35:42.450" v="2593" actId="478"/>
          <ac:spMkLst>
            <pc:docMk/>
            <pc:sldMk cId="3123944708" sldId="290"/>
            <ac:spMk id="197" creationId="{1FECF689-8929-4074-9C8B-00E927921046}"/>
          </ac:spMkLst>
        </pc:spChg>
        <pc:spChg chg="mod">
          <ac:chgData name="DeHart, Stephanie" userId="69486e51-f5a3-47fa-a1e8-d600d3da159f" providerId="ADAL" clId="{F96BAD9B-B405-4F33-AE73-57B6614F86C5}" dt="2025-05-20T03:50:23.053" v="7238" actId="2711"/>
          <ac:spMkLst>
            <pc:docMk/>
            <pc:sldMk cId="3123944708" sldId="290"/>
            <ac:spMk id="266" creationId="{BC6DED13-41DE-4CC0-B40E-43D58B370170}"/>
          </ac:spMkLst>
        </pc:spChg>
        <pc:spChg chg="mod">
          <ac:chgData name="DeHart, Stephanie" userId="69486e51-f5a3-47fa-a1e8-d600d3da159f" providerId="ADAL" clId="{F96BAD9B-B405-4F33-AE73-57B6614F86C5}" dt="2025-05-20T03:50:23.053" v="7238" actId="2711"/>
          <ac:spMkLst>
            <pc:docMk/>
            <pc:sldMk cId="3123944708" sldId="290"/>
            <ac:spMk id="267" creationId="{02274C2C-3B42-4AA7-97D1-4695FBCABB9B}"/>
          </ac:spMkLst>
        </pc:spChg>
        <pc:spChg chg="mod">
          <ac:chgData name="DeHart, Stephanie" userId="69486e51-f5a3-47fa-a1e8-d600d3da159f" providerId="ADAL" clId="{F96BAD9B-B405-4F33-AE73-57B6614F86C5}" dt="2025-05-20T03:50:23.053" v="7238" actId="2711"/>
          <ac:spMkLst>
            <pc:docMk/>
            <pc:sldMk cId="3123944708" sldId="290"/>
            <ac:spMk id="268" creationId="{8E74748F-5E68-4AEC-9B93-23C5E24FF5D2}"/>
          </ac:spMkLst>
        </pc:spChg>
        <pc:spChg chg="mod">
          <ac:chgData name="DeHart, Stephanie" userId="69486e51-f5a3-47fa-a1e8-d600d3da159f" providerId="ADAL" clId="{F96BAD9B-B405-4F33-AE73-57B6614F86C5}" dt="2025-05-20T03:50:23.053" v="7238" actId="2711"/>
          <ac:spMkLst>
            <pc:docMk/>
            <pc:sldMk cId="3123944708" sldId="290"/>
            <ac:spMk id="269" creationId="{75207E1A-28A3-4D56-B06D-28DEA104AFB3}"/>
          </ac:spMkLst>
        </pc:spChg>
        <pc:spChg chg="mod">
          <ac:chgData name="DeHart, Stephanie" userId="69486e51-f5a3-47fa-a1e8-d600d3da159f" providerId="ADAL" clId="{F96BAD9B-B405-4F33-AE73-57B6614F86C5}" dt="2025-05-20T03:50:23.053" v="7238" actId="2711"/>
          <ac:spMkLst>
            <pc:docMk/>
            <pc:sldMk cId="3123944708" sldId="290"/>
            <ac:spMk id="270" creationId="{7F3B275E-404B-4307-9BF7-FFCD3D0BD005}"/>
          </ac:spMkLst>
        </pc:spChg>
        <pc:spChg chg="mod">
          <ac:chgData name="DeHart, Stephanie" userId="69486e51-f5a3-47fa-a1e8-d600d3da159f" providerId="ADAL" clId="{F96BAD9B-B405-4F33-AE73-57B6614F86C5}" dt="2025-05-20T03:50:23.053" v="7238" actId="2711"/>
          <ac:spMkLst>
            <pc:docMk/>
            <pc:sldMk cId="3123944708" sldId="290"/>
            <ac:spMk id="271" creationId="{95F7BB40-0BCD-4085-84C8-F135CE070E3F}"/>
          </ac:spMkLst>
        </pc:spChg>
        <pc:spChg chg="mod">
          <ac:chgData name="DeHart, Stephanie" userId="69486e51-f5a3-47fa-a1e8-d600d3da159f" providerId="ADAL" clId="{F96BAD9B-B405-4F33-AE73-57B6614F86C5}" dt="2025-05-20T03:50:23.053" v="7238" actId="2711"/>
          <ac:spMkLst>
            <pc:docMk/>
            <pc:sldMk cId="3123944708" sldId="290"/>
            <ac:spMk id="272" creationId="{854CEEAA-597A-4A04-AA28-575C0B73F532}"/>
          </ac:spMkLst>
        </pc:spChg>
        <pc:spChg chg="mod">
          <ac:chgData name="DeHart, Stephanie" userId="69486e51-f5a3-47fa-a1e8-d600d3da159f" providerId="ADAL" clId="{F96BAD9B-B405-4F33-AE73-57B6614F86C5}" dt="2025-05-20T03:50:23.053" v="7238" actId="2711"/>
          <ac:spMkLst>
            <pc:docMk/>
            <pc:sldMk cId="3123944708" sldId="290"/>
            <ac:spMk id="273" creationId="{8CC21D92-FE3A-41D6-A417-6A823EFF2DE1}"/>
          </ac:spMkLst>
        </pc:spChg>
        <pc:spChg chg="mod">
          <ac:chgData name="DeHart, Stephanie" userId="69486e51-f5a3-47fa-a1e8-d600d3da159f" providerId="ADAL" clId="{F96BAD9B-B405-4F33-AE73-57B6614F86C5}" dt="2025-05-20T03:50:23.053" v="7238" actId="2711"/>
          <ac:spMkLst>
            <pc:docMk/>
            <pc:sldMk cId="3123944708" sldId="290"/>
            <ac:spMk id="306" creationId="{3F8652B7-EB6C-4276-ABC8-C7375FACF742}"/>
          </ac:spMkLst>
        </pc:spChg>
        <pc:spChg chg="mod">
          <ac:chgData name="DeHart, Stephanie" userId="69486e51-f5a3-47fa-a1e8-d600d3da159f" providerId="ADAL" clId="{F96BAD9B-B405-4F33-AE73-57B6614F86C5}" dt="2025-05-20T03:50:23.053" v="7238" actId="2711"/>
          <ac:spMkLst>
            <pc:docMk/>
            <pc:sldMk cId="3123944708" sldId="290"/>
            <ac:spMk id="307" creationId="{15BF4448-6668-4AF3-831B-FD204B21B704}"/>
          </ac:spMkLst>
        </pc:spChg>
        <pc:spChg chg="mod">
          <ac:chgData name="DeHart, Stephanie" userId="69486e51-f5a3-47fa-a1e8-d600d3da159f" providerId="ADAL" clId="{F96BAD9B-B405-4F33-AE73-57B6614F86C5}" dt="2025-05-20T03:50:23.053" v="7238" actId="2711"/>
          <ac:spMkLst>
            <pc:docMk/>
            <pc:sldMk cId="3123944708" sldId="290"/>
            <ac:spMk id="308" creationId="{F241DC66-50C4-41B9-9F5B-250E577FF466}"/>
          </ac:spMkLst>
        </pc:spChg>
        <pc:spChg chg="mod">
          <ac:chgData name="DeHart, Stephanie" userId="69486e51-f5a3-47fa-a1e8-d600d3da159f" providerId="ADAL" clId="{F96BAD9B-B405-4F33-AE73-57B6614F86C5}" dt="2025-05-20T03:50:23.053" v="7238" actId="2711"/>
          <ac:spMkLst>
            <pc:docMk/>
            <pc:sldMk cId="3123944708" sldId="290"/>
            <ac:spMk id="309" creationId="{265629AE-AFD9-42FD-A374-FF2532D4A0F0}"/>
          </ac:spMkLst>
        </pc:spChg>
        <pc:spChg chg="mod">
          <ac:chgData name="DeHart, Stephanie" userId="69486e51-f5a3-47fa-a1e8-d600d3da159f" providerId="ADAL" clId="{F96BAD9B-B405-4F33-AE73-57B6614F86C5}" dt="2025-05-20T03:50:23.053" v="7238" actId="2711"/>
          <ac:spMkLst>
            <pc:docMk/>
            <pc:sldMk cId="3123944708" sldId="290"/>
            <ac:spMk id="310" creationId="{C43B9D5C-3374-4753-A933-1F3053276CC5}"/>
          </ac:spMkLst>
        </pc:spChg>
        <pc:spChg chg="mod">
          <ac:chgData name="DeHart, Stephanie" userId="69486e51-f5a3-47fa-a1e8-d600d3da159f" providerId="ADAL" clId="{F96BAD9B-B405-4F33-AE73-57B6614F86C5}" dt="2025-05-20T03:50:23.053" v="7238" actId="2711"/>
          <ac:spMkLst>
            <pc:docMk/>
            <pc:sldMk cId="3123944708" sldId="290"/>
            <ac:spMk id="311" creationId="{3B743064-7D95-4344-BBE4-D468574A7F6F}"/>
          </ac:spMkLst>
        </pc:spChg>
        <pc:spChg chg="mod">
          <ac:chgData name="DeHart, Stephanie" userId="69486e51-f5a3-47fa-a1e8-d600d3da159f" providerId="ADAL" clId="{F96BAD9B-B405-4F33-AE73-57B6614F86C5}" dt="2025-05-20T03:50:23.053" v="7238" actId="2711"/>
          <ac:spMkLst>
            <pc:docMk/>
            <pc:sldMk cId="3123944708" sldId="290"/>
            <ac:spMk id="312" creationId="{98A0CD29-4779-403B-9B55-8B17A2A65242}"/>
          </ac:spMkLst>
        </pc:spChg>
        <pc:spChg chg="mod">
          <ac:chgData name="DeHart, Stephanie" userId="69486e51-f5a3-47fa-a1e8-d600d3da159f" providerId="ADAL" clId="{F96BAD9B-B405-4F33-AE73-57B6614F86C5}" dt="2025-05-20T03:50:23.053" v="7238" actId="2711"/>
          <ac:spMkLst>
            <pc:docMk/>
            <pc:sldMk cId="3123944708" sldId="290"/>
            <ac:spMk id="313" creationId="{C5DFF2FD-ACC0-48CF-B734-6E5812ACA386}"/>
          </ac:spMkLst>
        </pc:spChg>
        <pc:spChg chg="mod">
          <ac:chgData name="DeHart, Stephanie" userId="69486e51-f5a3-47fa-a1e8-d600d3da159f" providerId="ADAL" clId="{F96BAD9B-B405-4F33-AE73-57B6614F86C5}" dt="2025-05-20T03:50:23.053" v="7238" actId="2711"/>
          <ac:spMkLst>
            <pc:docMk/>
            <pc:sldMk cId="3123944708" sldId="290"/>
            <ac:spMk id="358" creationId="{5E3BA16C-B063-491D-B1F4-773B7C9C8F21}"/>
          </ac:spMkLst>
        </pc:spChg>
        <pc:spChg chg="mod">
          <ac:chgData name="DeHart, Stephanie" userId="69486e51-f5a3-47fa-a1e8-d600d3da159f" providerId="ADAL" clId="{F96BAD9B-B405-4F33-AE73-57B6614F86C5}" dt="2025-05-20T03:50:23.053" v="7238" actId="2711"/>
          <ac:spMkLst>
            <pc:docMk/>
            <pc:sldMk cId="3123944708" sldId="290"/>
            <ac:spMk id="359" creationId="{CBB8C53D-7F5F-4D75-9867-40C4CD2BA1E5}"/>
          </ac:spMkLst>
        </pc:spChg>
        <pc:spChg chg="mod">
          <ac:chgData name="DeHart, Stephanie" userId="69486e51-f5a3-47fa-a1e8-d600d3da159f" providerId="ADAL" clId="{F96BAD9B-B405-4F33-AE73-57B6614F86C5}" dt="2025-05-20T03:50:23.053" v="7238" actId="2711"/>
          <ac:spMkLst>
            <pc:docMk/>
            <pc:sldMk cId="3123944708" sldId="290"/>
            <ac:spMk id="360" creationId="{02FF93BD-3F3A-4C33-8AFD-3526BEA5851F}"/>
          </ac:spMkLst>
        </pc:spChg>
        <pc:spChg chg="mod">
          <ac:chgData name="DeHart, Stephanie" userId="69486e51-f5a3-47fa-a1e8-d600d3da159f" providerId="ADAL" clId="{F96BAD9B-B405-4F33-AE73-57B6614F86C5}" dt="2025-05-20T03:50:23.053" v="7238" actId="2711"/>
          <ac:spMkLst>
            <pc:docMk/>
            <pc:sldMk cId="3123944708" sldId="290"/>
            <ac:spMk id="361" creationId="{57F65749-1866-4516-8F6B-620BD0D46E7F}"/>
          </ac:spMkLst>
        </pc:spChg>
        <pc:spChg chg="mod">
          <ac:chgData name="DeHart, Stephanie" userId="69486e51-f5a3-47fa-a1e8-d600d3da159f" providerId="ADAL" clId="{F96BAD9B-B405-4F33-AE73-57B6614F86C5}" dt="2025-05-20T03:50:23.053" v="7238" actId="2711"/>
          <ac:spMkLst>
            <pc:docMk/>
            <pc:sldMk cId="3123944708" sldId="290"/>
            <ac:spMk id="362" creationId="{048B68B7-47A4-4BA5-BFB8-51ABB240EC28}"/>
          </ac:spMkLst>
        </pc:spChg>
        <pc:spChg chg="mod">
          <ac:chgData name="DeHart, Stephanie" userId="69486e51-f5a3-47fa-a1e8-d600d3da159f" providerId="ADAL" clId="{F96BAD9B-B405-4F33-AE73-57B6614F86C5}" dt="2025-05-20T03:50:23.053" v="7238" actId="2711"/>
          <ac:spMkLst>
            <pc:docMk/>
            <pc:sldMk cId="3123944708" sldId="290"/>
            <ac:spMk id="363" creationId="{5CA2D760-1552-4ADA-828B-8156C302B078}"/>
          </ac:spMkLst>
        </pc:spChg>
        <pc:spChg chg="mod">
          <ac:chgData name="DeHart, Stephanie" userId="69486e51-f5a3-47fa-a1e8-d600d3da159f" providerId="ADAL" clId="{F96BAD9B-B405-4F33-AE73-57B6614F86C5}" dt="2025-05-20T03:50:23.053" v="7238" actId="2711"/>
          <ac:spMkLst>
            <pc:docMk/>
            <pc:sldMk cId="3123944708" sldId="290"/>
            <ac:spMk id="364" creationId="{FA39916E-B295-479D-B619-95BF20407950}"/>
          </ac:spMkLst>
        </pc:spChg>
        <pc:spChg chg="mod">
          <ac:chgData name="DeHart, Stephanie" userId="69486e51-f5a3-47fa-a1e8-d600d3da159f" providerId="ADAL" clId="{F96BAD9B-B405-4F33-AE73-57B6614F86C5}" dt="2025-05-20T03:50:23.053" v="7238" actId="2711"/>
          <ac:spMkLst>
            <pc:docMk/>
            <pc:sldMk cId="3123944708" sldId="290"/>
            <ac:spMk id="365" creationId="{302E4D0B-AFF4-40C2-B96F-A2D3065B0F8A}"/>
          </ac:spMkLst>
        </pc:spChg>
        <pc:spChg chg="mod">
          <ac:chgData name="DeHart, Stephanie" userId="69486e51-f5a3-47fa-a1e8-d600d3da159f" providerId="ADAL" clId="{F96BAD9B-B405-4F33-AE73-57B6614F86C5}" dt="2025-05-20T03:50:23.053" v="7238" actId="2711"/>
          <ac:spMkLst>
            <pc:docMk/>
            <pc:sldMk cId="3123944708" sldId="290"/>
            <ac:spMk id="377" creationId="{57B283B5-A7CE-43D2-AFD9-224AC7F81C9C}"/>
          </ac:spMkLst>
        </pc:spChg>
        <pc:spChg chg="mod">
          <ac:chgData name="DeHart, Stephanie" userId="69486e51-f5a3-47fa-a1e8-d600d3da159f" providerId="ADAL" clId="{F96BAD9B-B405-4F33-AE73-57B6614F86C5}" dt="2025-05-20T03:50:23.053" v="7238" actId="2711"/>
          <ac:spMkLst>
            <pc:docMk/>
            <pc:sldMk cId="3123944708" sldId="290"/>
            <ac:spMk id="378" creationId="{D213DAAD-7585-4257-A738-E95824737D42}"/>
          </ac:spMkLst>
        </pc:spChg>
        <pc:spChg chg="mod">
          <ac:chgData name="DeHart, Stephanie" userId="69486e51-f5a3-47fa-a1e8-d600d3da159f" providerId="ADAL" clId="{F96BAD9B-B405-4F33-AE73-57B6614F86C5}" dt="2025-05-20T03:50:23.053" v="7238" actId="2711"/>
          <ac:spMkLst>
            <pc:docMk/>
            <pc:sldMk cId="3123944708" sldId="290"/>
            <ac:spMk id="379" creationId="{0E648729-4BF0-44F3-BFF7-812463EFD1C1}"/>
          </ac:spMkLst>
        </pc:spChg>
        <pc:spChg chg="mod">
          <ac:chgData name="DeHart, Stephanie" userId="69486e51-f5a3-47fa-a1e8-d600d3da159f" providerId="ADAL" clId="{F96BAD9B-B405-4F33-AE73-57B6614F86C5}" dt="2025-05-20T03:50:23.053" v="7238" actId="2711"/>
          <ac:spMkLst>
            <pc:docMk/>
            <pc:sldMk cId="3123944708" sldId="290"/>
            <ac:spMk id="380" creationId="{6D32B57E-048F-4CE6-A6FB-6269FC7E3B7C}"/>
          </ac:spMkLst>
        </pc:spChg>
        <pc:spChg chg="mod">
          <ac:chgData name="DeHart, Stephanie" userId="69486e51-f5a3-47fa-a1e8-d600d3da159f" providerId="ADAL" clId="{F96BAD9B-B405-4F33-AE73-57B6614F86C5}" dt="2025-05-20T03:50:23.053" v="7238" actId="2711"/>
          <ac:spMkLst>
            <pc:docMk/>
            <pc:sldMk cId="3123944708" sldId="290"/>
            <ac:spMk id="381" creationId="{0B823432-25EF-4722-A64B-A3DCCF0E98E5}"/>
          </ac:spMkLst>
        </pc:spChg>
        <pc:spChg chg="mod">
          <ac:chgData name="DeHart, Stephanie" userId="69486e51-f5a3-47fa-a1e8-d600d3da159f" providerId="ADAL" clId="{F96BAD9B-B405-4F33-AE73-57B6614F86C5}" dt="2025-05-20T03:50:23.053" v="7238" actId="2711"/>
          <ac:spMkLst>
            <pc:docMk/>
            <pc:sldMk cId="3123944708" sldId="290"/>
            <ac:spMk id="382" creationId="{386DD63E-26B2-46D8-B84F-7E9298BC235A}"/>
          </ac:spMkLst>
        </pc:spChg>
        <pc:spChg chg="mod">
          <ac:chgData name="DeHart, Stephanie" userId="69486e51-f5a3-47fa-a1e8-d600d3da159f" providerId="ADAL" clId="{F96BAD9B-B405-4F33-AE73-57B6614F86C5}" dt="2025-05-20T03:50:23.053" v="7238" actId="2711"/>
          <ac:spMkLst>
            <pc:docMk/>
            <pc:sldMk cId="3123944708" sldId="290"/>
            <ac:spMk id="383" creationId="{A1D5C23D-DBBE-4E1C-9356-4DAE343E5A25}"/>
          </ac:spMkLst>
        </pc:spChg>
        <pc:spChg chg="mod">
          <ac:chgData name="DeHart, Stephanie" userId="69486e51-f5a3-47fa-a1e8-d600d3da159f" providerId="ADAL" clId="{F96BAD9B-B405-4F33-AE73-57B6614F86C5}" dt="2025-05-20T03:50:23.053" v="7238" actId="2711"/>
          <ac:spMkLst>
            <pc:docMk/>
            <pc:sldMk cId="3123944708" sldId="290"/>
            <ac:spMk id="384" creationId="{01868F46-6454-4A9C-B2DD-CA69C54C2CEE}"/>
          </ac:spMkLst>
        </pc:spChg>
        <pc:spChg chg="mod">
          <ac:chgData name="DeHart, Stephanie" userId="69486e51-f5a3-47fa-a1e8-d600d3da159f" providerId="ADAL" clId="{F96BAD9B-B405-4F33-AE73-57B6614F86C5}" dt="2025-05-20T03:50:23.053" v="7238" actId="2711"/>
          <ac:spMkLst>
            <pc:docMk/>
            <pc:sldMk cId="3123944708" sldId="290"/>
            <ac:spMk id="387" creationId="{BD337958-5789-4A80-B208-4A178278CAB1}"/>
          </ac:spMkLst>
        </pc:spChg>
        <pc:spChg chg="mod">
          <ac:chgData name="DeHart, Stephanie" userId="69486e51-f5a3-47fa-a1e8-d600d3da159f" providerId="ADAL" clId="{F96BAD9B-B405-4F33-AE73-57B6614F86C5}" dt="2025-05-20T03:50:23.053" v="7238" actId="2711"/>
          <ac:spMkLst>
            <pc:docMk/>
            <pc:sldMk cId="3123944708" sldId="290"/>
            <ac:spMk id="388" creationId="{74DF77F7-A389-4B5F-ACD1-C8D31A183CC7}"/>
          </ac:spMkLst>
        </pc:spChg>
        <pc:spChg chg="mod">
          <ac:chgData name="DeHart, Stephanie" userId="69486e51-f5a3-47fa-a1e8-d600d3da159f" providerId="ADAL" clId="{F96BAD9B-B405-4F33-AE73-57B6614F86C5}" dt="2025-05-20T03:51:19.345" v="7249" actId="1076"/>
          <ac:spMkLst>
            <pc:docMk/>
            <pc:sldMk cId="3123944708" sldId="290"/>
            <ac:spMk id="389" creationId="{C15ED5D2-D025-4600-8C1C-769A1CEB9018}"/>
          </ac:spMkLst>
        </pc:spChg>
        <pc:spChg chg="mod">
          <ac:chgData name="DeHart, Stephanie" userId="69486e51-f5a3-47fa-a1e8-d600d3da159f" providerId="ADAL" clId="{F96BAD9B-B405-4F33-AE73-57B6614F86C5}" dt="2025-05-20T03:50:23.053" v="7238" actId="2711"/>
          <ac:spMkLst>
            <pc:docMk/>
            <pc:sldMk cId="3123944708" sldId="290"/>
            <ac:spMk id="390" creationId="{FBE5A19A-B857-4387-88BA-8B694A63B7A8}"/>
          </ac:spMkLst>
        </pc:spChg>
        <pc:spChg chg="mod">
          <ac:chgData name="DeHart, Stephanie" userId="69486e51-f5a3-47fa-a1e8-d600d3da159f" providerId="ADAL" clId="{F96BAD9B-B405-4F33-AE73-57B6614F86C5}" dt="2025-05-20T03:50:44.294" v="7244" actId="14100"/>
          <ac:spMkLst>
            <pc:docMk/>
            <pc:sldMk cId="3123944708" sldId="290"/>
            <ac:spMk id="406" creationId="{EFE5AFD7-FC74-4294-B902-FAFE647D95B4}"/>
          </ac:spMkLst>
        </pc:spChg>
        <pc:spChg chg="mod">
          <ac:chgData name="DeHart, Stephanie" userId="69486e51-f5a3-47fa-a1e8-d600d3da159f" providerId="ADAL" clId="{F96BAD9B-B405-4F33-AE73-57B6614F86C5}" dt="2025-05-20T03:50:23.053" v="7238" actId="2711"/>
          <ac:spMkLst>
            <pc:docMk/>
            <pc:sldMk cId="3123944708" sldId="290"/>
            <ac:spMk id="419" creationId="{6F2C05BF-40FC-4192-95D3-2374AEB28C95}"/>
          </ac:spMkLst>
        </pc:spChg>
        <pc:spChg chg="mod">
          <ac:chgData name="DeHart, Stephanie" userId="69486e51-f5a3-47fa-a1e8-d600d3da159f" providerId="ADAL" clId="{F96BAD9B-B405-4F33-AE73-57B6614F86C5}" dt="2025-05-20T03:50:23.053" v="7238" actId="2711"/>
          <ac:spMkLst>
            <pc:docMk/>
            <pc:sldMk cId="3123944708" sldId="290"/>
            <ac:spMk id="420" creationId="{D567CEAF-2EAB-43AE-9008-DFEF1069DCC3}"/>
          </ac:spMkLst>
        </pc:spChg>
        <pc:spChg chg="mod">
          <ac:chgData name="DeHart, Stephanie" userId="69486e51-f5a3-47fa-a1e8-d600d3da159f" providerId="ADAL" clId="{F96BAD9B-B405-4F33-AE73-57B6614F86C5}" dt="2025-05-20T03:50:23.053" v="7238" actId="2711"/>
          <ac:spMkLst>
            <pc:docMk/>
            <pc:sldMk cId="3123944708" sldId="290"/>
            <ac:spMk id="421" creationId="{D30FB71A-30E8-45F7-AE02-B50C6536DBCA}"/>
          </ac:spMkLst>
        </pc:spChg>
        <pc:spChg chg="mod">
          <ac:chgData name="DeHart, Stephanie" userId="69486e51-f5a3-47fa-a1e8-d600d3da159f" providerId="ADAL" clId="{F96BAD9B-B405-4F33-AE73-57B6614F86C5}" dt="2025-05-20T03:50:23.053" v="7238" actId="2711"/>
          <ac:spMkLst>
            <pc:docMk/>
            <pc:sldMk cId="3123944708" sldId="290"/>
            <ac:spMk id="422" creationId="{18F71C10-C62A-47AF-9F71-CD6E1592A7B6}"/>
          </ac:spMkLst>
        </pc:spChg>
        <pc:spChg chg="mod">
          <ac:chgData name="DeHart, Stephanie" userId="69486e51-f5a3-47fa-a1e8-d600d3da159f" providerId="ADAL" clId="{F96BAD9B-B405-4F33-AE73-57B6614F86C5}" dt="2025-05-20T03:50:23.053" v="7238" actId="2711"/>
          <ac:spMkLst>
            <pc:docMk/>
            <pc:sldMk cId="3123944708" sldId="290"/>
            <ac:spMk id="437" creationId="{637D852A-2850-4C9F-8DF8-61FFD183E648}"/>
          </ac:spMkLst>
        </pc:spChg>
        <pc:spChg chg="mod">
          <ac:chgData name="DeHart, Stephanie" userId="69486e51-f5a3-47fa-a1e8-d600d3da159f" providerId="ADAL" clId="{F96BAD9B-B405-4F33-AE73-57B6614F86C5}" dt="2025-05-20T03:50:23.053" v="7238" actId="2711"/>
          <ac:spMkLst>
            <pc:docMk/>
            <pc:sldMk cId="3123944708" sldId="290"/>
            <ac:spMk id="438" creationId="{3FFFE619-5687-421C-8126-12F3137EA9E5}"/>
          </ac:spMkLst>
        </pc:spChg>
        <pc:spChg chg="mod">
          <ac:chgData name="DeHart, Stephanie" userId="69486e51-f5a3-47fa-a1e8-d600d3da159f" providerId="ADAL" clId="{F96BAD9B-B405-4F33-AE73-57B6614F86C5}" dt="2025-05-20T03:50:23.053" v="7238" actId="2711"/>
          <ac:spMkLst>
            <pc:docMk/>
            <pc:sldMk cId="3123944708" sldId="290"/>
            <ac:spMk id="439" creationId="{B799F335-E25F-45E9-A631-2E365F053A7F}"/>
          </ac:spMkLst>
        </pc:spChg>
        <pc:spChg chg="mod">
          <ac:chgData name="DeHart, Stephanie" userId="69486e51-f5a3-47fa-a1e8-d600d3da159f" providerId="ADAL" clId="{F96BAD9B-B405-4F33-AE73-57B6614F86C5}" dt="2025-05-20T03:50:23.053" v="7238" actId="2711"/>
          <ac:spMkLst>
            <pc:docMk/>
            <pc:sldMk cId="3123944708" sldId="290"/>
            <ac:spMk id="440" creationId="{62C4C350-513C-4C09-854C-1BDA0EE55631}"/>
          </ac:spMkLst>
        </pc:spChg>
        <pc:spChg chg="mod">
          <ac:chgData name="DeHart, Stephanie" userId="69486e51-f5a3-47fa-a1e8-d600d3da159f" providerId="ADAL" clId="{F96BAD9B-B405-4F33-AE73-57B6614F86C5}" dt="2025-05-20T03:50:23.053" v="7238" actId="2711"/>
          <ac:spMkLst>
            <pc:docMk/>
            <pc:sldMk cId="3123944708" sldId="290"/>
            <ac:spMk id="441" creationId="{E861ABF7-F164-4640-B438-A323095E1669}"/>
          </ac:spMkLst>
        </pc:spChg>
        <pc:spChg chg="mod">
          <ac:chgData name="DeHart, Stephanie" userId="69486e51-f5a3-47fa-a1e8-d600d3da159f" providerId="ADAL" clId="{F96BAD9B-B405-4F33-AE73-57B6614F86C5}" dt="2025-05-20T03:50:23.053" v="7238" actId="2711"/>
          <ac:spMkLst>
            <pc:docMk/>
            <pc:sldMk cId="3123944708" sldId="290"/>
            <ac:spMk id="442" creationId="{78826487-6FEE-429B-82E9-F6BBA1DA98CB}"/>
          </ac:spMkLst>
        </pc:spChg>
        <pc:spChg chg="mod">
          <ac:chgData name="DeHart, Stephanie" userId="69486e51-f5a3-47fa-a1e8-d600d3da159f" providerId="ADAL" clId="{F96BAD9B-B405-4F33-AE73-57B6614F86C5}" dt="2025-05-20T03:50:23.053" v="7238" actId="2711"/>
          <ac:spMkLst>
            <pc:docMk/>
            <pc:sldMk cId="3123944708" sldId="290"/>
            <ac:spMk id="443" creationId="{F79E5413-C50F-4AC5-BBF3-BA06672DF82C}"/>
          </ac:spMkLst>
        </pc:spChg>
        <pc:spChg chg="mod">
          <ac:chgData name="DeHart, Stephanie" userId="69486e51-f5a3-47fa-a1e8-d600d3da159f" providerId="ADAL" clId="{F96BAD9B-B405-4F33-AE73-57B6614F86C5}" dt="2025-05-20T03:50:23.053" v="7238" actId="2711"/>
          <ac:spMkLst>
            <pc:docMk/>
            <pc:sldMk cId="3123944708" sldId="290"/>
            <ac:spMk id="444" creationId="{52C81632-BF26-4C3F-A247-C64AE92D9B11}"/>
          </ac:spMkLst>
        </pc:spChg>
        <pc:spChg chg="mod">
          <ac:chgData name="DeHart, Stephanie" userId="69486e51-f5a3-47fa-a1e8-d600d3da159f" providerId="ADAL" clId="{F96BAD9B-B405-4F33-AE73-57B6614F86C5}" dt="2025-05-20T03:50:23.053" v="7238" actId="2711"/>
          <ac:spMkLst>
            <pc:docMk/>
            <pc:sldMk cId="3123944708" sldId="290"/>
            <ac:spMk id="456" creationId="{689FA8D4-DC7E-42D8-9CDF-05F46120FE61}"/>
          </ac:spMkLst>
        </pc:spChg>
        <pc:spChg chg="mod">
          <ac:chgData name="DeHart, Stephanie" userId="69486e51-f5a3-47fa-a1e8-d600d3da159f" providerId="ADAL" clId="{F96BAD9B-B405-4F33-AE73-57B6614F86C5}" dt="2025-05-20T03:50:23.053" v="7238" actId="2711"/>
          <ac:spMkLst>
            <pc:docMk/>
            <pc:sldMk cId="3123944708" sldId="290"/>
            <ac:spMk id="457" creationId="{3587C5C5-2FC6-45DD-8F09-33DAABA92725}"/>
          </ac:spMkLst>
        </pc:spChg>
        <pc:spChg chg="mod">
          <ac:chgData name="DeHart, Stephanie" userId="69486e51-f5a3-47fa-a1e8-d600d3da159f" providerId="ADAL" clId="{F96BAD9B-B405-4F33-AE73-57B6614F86C5}" dt="2025-05-20T03:50:23.053" v="7238" actId="2711"/>
          <ac:spMkLst>
            <pc:docMk/>
            <pc:sldMk cId="3123944708" sldId="290"/>
            <ac:spMk id="458" creationId="{640C3BD9-F389-4EE1-8637-B31607DF214A}"/>
          </ac:spMkLst>
        </pc:spChg>
        <pc:spChg chg="mod">
          <ac:chgData name="DeHart, Stephanie" userId="69486e51-f5a3-47fa-a1e8-d600d3da159f" providerId="ADAL" clId="{F96BAD9B-B405-4F33-AE73-57B6614F86C5}" dt="2025-05-20T03:50:23.053" v="7238" actId="2711"/>
          <ac:spMkLst>
            <pc:docMk/>
            <pc:sldMk cId="3123944708" sldId="290"/>
            <ac:spMk id="459" creationId="{5DF45F21-CA08-4C99-A639-17F3C7172DD0}"/>
          </ac:spMkLst>
        </pc:spChg>
        <pc:spChg chg="mod">
          <ac:chgData name="DeHart, Stephanie" userId="69486e51-f5a3-47fa-a1e8-d600d3da159f" providerId="ADAL" clId="{F96BAD9B-B405-4F33-AE73-57B6614F86C5}" dt="2025-05-20T03:50:23.053" v="7238" actId="2711"/>
          <ac:spMkLst>
            <pc:docMk/>
            <pc:sldMk cId="3123944708" sldId="290"/>
            <ac:spMk id="460" creationId="{30E6A4B1-127C-48F4-95C2-DFDF8AACE8BC}"/>
          </ac:spMkLst>
        </pc:spChg>
        <pc:spChg chg="mod">
          <ac:chgData name="DeHart, Stephanie" userId="69486e51-f5a3-47fa-a1e8-d600d3da159f" providerId="ADAL" clId="{F96BAD9B-B405-4F33-AE73-57B6614F86C5}" dt="2025-05-20T03:50:23.053" v="7238" actId="2711"/>
          <ac:spMkLst>
            <pc:docMk/>
            <pc:sldMk cId="3123944708" sldId="290"/>
            <ac:spMk id="461" creationId="{F1B1DA5B-1929-4BFA-AC96-7519E4A25864}"/>
          </ac:spMkLst>
        </pc:spChg>
        <pc:spChg chg="mod">
          <ac:chgData name="DeHart, Stephanie" userId="69486e51-f5a3-47fa-a1e8-d600d3da159f" providerId="ADAL" clId="{F96BAD9B-B405-4F33-AE73-57B6614F86C5}" dt="2025-05-20T03:50:23.053" v="7238" actId="2711"/>
          <ac:spMkLst>
            <pc:docMk/>
            <pc:sldMk cId="3123944708" sldId="290"/>
            <ac:spMk id="462" creationId="{1EF190B9-A18D-4FDC-BC6A-0F9FD173CA15}"/>
          </ac:spMkLst>
        </pc:spChg>
        <pc:spChg chg="mod">
          <ac:chgData name="DeHart, Stephanie" userId="69486e51-f5a3-47fa-a1e8-d600d3da159f" providerId="ADAL" clId="{F96BAD9B-B405-4F33-AE73-57B6614F86C5}" dt="2025-05-20T03:50:23.053" v="7238" actId="2711"/>
          <ac:spMkLst>
            <pc:docMk/>
            <pc:sldMk cId="3123944708" sldId="290"/>
            <ac:spMk id="463" creationId="{5E255822-81B5-4A14-8F8C-DB0038B3CBE9}"/>
          </ac:spMkLst>
        </pc:spChg>
        <pc:spChg chg="mod">
          <ac:chgData name="DeHart, Stephanie" userId="69486e51-f5a3-47fa-a1e8-d600d3da159f" providerId="ADAL" clId="{F96BAD9B-B405-4F33-AE73-57B6614F86C5}" dt="2025-05-20T03:50:23.053" v="7238" actId="2711"/>
          <ac:spMkLst>
            <pc:docMk/>
            <pc:sldMk cId="3123944708" sldId="290"/>
            <ac:spMk id="478" creationId="{87F92D1F-E881-4284-8E72-43CB3AAECB5C}"/>
          </ac:spMkLst>
        </pc:spChg>
        <pc:spChg chg="mod">
          <ac:chgData name="DeHart, Stephanie" userId="69486e51-f5a3-47fa-a1e8-d600d3da159f" providerId="ADAL" clId="{F96BAD9B-B405-4F33-AE73-57B6614F86C5}" dt="2025-05-20T03:50:23.053" v="7238" actId="2711"/>
          <ac:spMkLst>
            <pc:docMk/>
            <pc:sldMk cId="3123944708" sldId="290"/>
            <ac:spMk id="479" creationId="{8AB8BF6C-9F59-4B87-9BB4-F6540127A9D6}"/>
          </ac:spMkLst>
        </pc:spChg>
        <pc:spChg chg="mod">
          <ac:chgData name="DeHart, Stephanie" userId="69486e51-f5a3-47fa-a1e8-d600d3da159f" providerId="ADAL" clId="{F96BAD9B-B405-4F33-AE73-57B6614F86C5}" dt="2025-05-20T03:50:23.053" v="7238" actId="2711"/>
          <ac:spMkLst>
            <pc:docMk/>
            <pc:sldMk cId="3123944708" sldId="290"/>
            <ac:spMk id="480" creationId="{042EE65D-571C-4C07-ACB1-EBFFF7B89130}"/>
          </ac:spMkLst>
        </pc:spChg>
        <pc:spChg chg="mod">
          <ac:chgData name="DeHart, Stephanie" userId="69486e51-f5a3-47fa-a1e8-d600d3da159f" providerId="ADAL" clId="{F96BAD9B-B405-4F33-AE73-57B6614F86C5}" dt="2025-05-20T03:50:23.053" v="7238" actId="2711"/>
          <ac:spMkLst>
            <pc:docMk/>
            <pc:sldMk cId="3123944708" sldId="290"/>
            <ac:spMk id="481" creationId="{3F3AD9F4-162C-4D82-9FAE-53C45C0E77EA}"/>
          </ac:spMkLst>
        </pc:spChg>
        <pc:spChg chg="mod">
          <ac:chgData name="DeHart, Stephanie" userId="69486e51-f5a3-47fa-a1e8-d600d3da159f" providerId="ADAL" clId="{F96BAD9B-B405-4F33-AE73-57B6614F86C5}" dt="2025-05-20T03:50:23.053" v="7238" actId="2711"/>
          <ac:spMkLst>
            <pc:docMk/>
            <pc:sldMk cId="3123944708" sldId="290"/>
            <ac:spMk id="482" creationId="{6938E855-DCE5-47C7-9F27-079D696B017A}"/>
          </ac:spMkLst>
        </pc:spChg>
        <pc:spChg chg="mod">
          <ac:chgData name="DeHart, Stephanie" userId="69486e51-f5a3-47fa-a1e8-d600d3da159f" providerId="ADAL" clId="{F96BAD9B-B405-4F33-AE73-57B6614F86C5}" dt="2025-05-20T03:50:23.053" v="7238" actId="2711"/>
          <ac:spMkLst>
            <pc:docMk/>
            <pc:sldMk cId="3123944708" sldId="290"/>
            <ac:spMk id="483" creationId="{0216BA8E-998A-418F-9720-BE9329727DCF}"/>
          </ac:spMkLst>
        </pc:spChg>
        <pc:spChg chg="mod">
          <ac:chgData name="DeHart, Stephanie" userId="69486e51-f5a3-47fa-a1e8-d600d3da159f" providerId="ADAL" clId="{F96BAD9B-B405-4F33-AE73-57B6614F86C5}" dt="2025-05-20T03:50:23.053" v="7238" actId="2711"/>
          <ac:spMkLst>
            <pc:docMk/>
            <pc:sldMk cId="3123944708" sldId="290"/>
            <ac:spMk id="484" creationId="{9A2166B3-A5CE-4BB1-9FED-A85D0CD41298}"/>
          </ac:spMkLst>
        </pc:spChg>
        <pc:spChg chg="mod">
          <ac:chgData name="DeHart, Stephanie" userId="69486e51-f5a3-47fa-a1e8-d600d3da159f" providerId="ADAL" clId="{F96BAD9B-B405-4F33-AE73-57B6614F86C5}" dt="2025-05-20T03:50:23.053" v="7238" actId="2711"/>
          <ac:spMkLst>
            <pc:docMk/>
            <pc:sldMk cId="3123944708" sldId="290"/>
            <ac:spMk id="485" creationId="{B6936695-621A-4513-B414-3324A46445E0}"/>
          </ac:spMkLst>
        </pc:spChg>
        <pc:spChg chg="mod">
          <ac:chgData name="DeHart, Stephanie" userId="69486e51-f5a3-47fa-a1e8-d600d3da159f" providerId="ADAL" clId="{F96BAD9B-B405-4F33-AE73-57B6614F86C5}" dt="2025-05-20T03:50:23.053" v="7238" actId="2711"/>
          <ac:spMkLst>
            <pc:docMk/>
            <pc:sldMk cId="3123944708" sldId="290"/>
            <ac:spMk id="497" creationId="{07910C0D-9F1C-477C-A05C-414A0C913B1F}"/>
          </ac:spMkLst>
        </pc:spChg>
        <pc:spChg chg="mod">
          <ac:chgData name="DeHart, Stephanie" userId="69486e51-f5a3-47fa-a1e8-d600d3da159f" providerId="ADAL" clId="{F96BAD9B-B405-4F33-AE73-57B6614F86C5}" dt="2025-05-20T03:50:23.053" v="7238" actId="2711"/>
          <ac:spMkLst>
            <pc:docMk/>
            <pc:sldMk cId="3123944708" sldId="290"/>
            <ac:spMk id="498" creationId="{225C665A-07D9-41DA-81D8-BCA04EB50851}"/>
          </ac:spMkLst>
        </pc:spChg>
        <pc:spChg chg="mod">
          <ac:chgData name="DeHart, Stephanie" userId="69486e51-f5a3-47fa-a1e8-d600d3da159f" providerId="ADAL" clId="{F96BAD9B-B405-4F33-AE73-57B6614F86C5}" dt="2025-05-20T03:50:23.053" v="7238" actId="2711"/>
          <ac:spMkLst>
            <pc:docMk/>
            <pc:sldMk cId="3123944708" sldId="290"/>
            <ac:spMk id="499" creationId="{D025909F-DFCF-4DC2-93EF-7FD2FA5727B8}"/>
          </ac:spMkLst>
        </pc:spChg>
        <pc:spChg chg="mod">
          <ac:chgData name="DeHart, Stephanie" userId="69486e51-f5a3-47fa-a1e8-d600d3da159f" providerId="ADAL" clId="{F96BAD9B-B405-4F33-AE73-57B6614F86C5}" dt="2025-05-20T03:50:23.053" v="7238" actId="2711"/>
          <ac:spMkLst>
            <pc:docMk/>
            <pc:sldMk cId="3123944708" sldId="290"/>
            <ac:spMk id="500" creationId="{AD84CE06-EAE3-447C-8A60-3F9C1D48F11A}"/>
          </ac:spMkLst>
        </pc:spChg>
        <pc:spChg chg="mod">
          <ac:chgData name="DeHart, Stephanie" userId="69486e51-f5a3-47fa-a1e8-d600d3da159f" providerId="ADAL" clId="{F96BAD9B-B405-4F33-AE73-57B6614F86C5}" dt="2025-05-20T03:50:23.053" v="7238" actId="2711"/>
          <ac:spMkLst>
            <pc:docMk/>
            <pc:sldMk cId="3123944708" sldId="290"/>
            <ac:spMk id="501" creationId="{532857EE-5A45-46AB-A0E1-70A46DD7E08B}"/>
          </ac:spMkLst>
        </pc:spChg>
        <pc:spChg chg="mod">
          <ac:chgData name="DeHart, Stephanie" userId="69486e51-f5a3-47fa-a1e8-d600d3da159f" providerId="ADAL" clId="{F96BAD9B-B405-4F33-AE73-57B6614F86C5}" dt="2025-05-20T03:50:23.053" v="7238" actId="2711"/>
          <ac:spMkLst>
            <pc:docMk/>
            <pc:sldMk cId="3123944708" sldId="290"/>
            <ac:spMk id="502" creationId="{E17A4824-15B0-40E8-9BD7-19324C4B633F}"/>
          </ac:spMkLst>
        </pc:spChg>
        <pc:spChg chg="mod">
          <ac:chgData name="DeHart, Stephanie" userId="69486e51-f5a3-47fa-a1e8-d600d3da159f" providerId="ADAL" clId="{F96BAD9B-B405-4F33-AE73-57B6614F86C5}" dt="2025-05-20T03:50:23.053" v="7238" actId="2711"/>
          <ac:spMkLst>
            <pc:docMk/>
            <pc:sldMk cId="3123944708" sldId="290"/>
            <ac:spMk id="503" creationId="{DEAFABFB-DA24-4E0E-89DC-86B29CF493E9}"/>
          </ac:spMkLst>
        </pc:spChg>
        <pc:spChg chg="mod">
          <ac:chgData name="DeHart, Stephanie" userId="69486e51-f5a3-47fa-a1e8-d600d3da159f" providerId="ADAL" clId="{F96BAD9B-B405-4F33-AE73-57B6614F86C5}" dt="2025-05-20T03:50:23.053" v="7238" actId="2711"/>
          <ac:spMkLst>
            <pc:docMk/>
            <pc:sldMk cId="3123944708" sldId="290"/>
            <ac:spMk id="504" creationId="{200725C1-581B-41D9-9557-2B72A4CC067F}"/>
          </ac:spMkLst>
        </pc:spChg>
        <pc:spChg chg="mod">
          <ac:chgData name="DeHart, Stephanie" userId="69486e51-f5a3-47fa-a1e8-d600d3da159f" providerId="ADAL" clId="{F96BAD9B-B405-4F33-AE73-57B6614F86C5}" dt="2025-05-20T03:50:23.053" v="7238" actId="2711"/>
          <ac:spMkLst>
            <pc:docMk/>
            <pc:sldMk cId="3123944708" sldId="290"/>
            <ac:spMk id="507" creationId="{C5A8D15A-7316-4996-AA9F-93F928084C98}"/>
          </ac:spMkLst>
        </pc:spChg>
        <pc:spChg chg="mod">
          <ac:chgData name="DeHart, Stephanie" userId="69486e51-f5a3-47fa-a1e8-d600d3da159f" providerId="ADAL" clId="{F96BAD9B-B405-4F33-AE73-57B6614F86C5}" dt="2025-05-20T03:50:23.053" v="7238" actId="2711"/>
          <ac:spMkLst>
            <pc:docMk/>
            <pc:sldMk cId="3123944708" sldId="290"/>
            <ac:spMk id="508" creationId="{1D6C3A5B-BBED-4C79-B3EF-E4CE44035B4E}"/>
          </ac:spMkLst>
        </pc:spChg>
        <pc:grpChg chg="mod">
          <ac:chgData name="DeHart, Stephanie" userId="69486e51-f5a3-47fa-a1e8-d600d3da159f" providerId="ADAL" clId="{F96BAD9B-B405-4F33-AE73-57B6614F86C5}" dt="2025-05-20T03:50:02.783" v="7236" actId="1036"/>
          <ac:grpSpMkLst>
            <pc:docMk/>
            <pc:sldMk cId="3123944708" sldId="290"/>
            <ac:grpSpMk id="409" creationId="{819660E1-25A1-49B5-907C-2B4D5C465B5B}"/>
          </ac:grpSpMkLst>
        </pc:grpChg>
        <pc:grpChg chg="mod">
          <ac:chgData name="DeHart, Stephanie" userId="69486e51-f5a3-47fa-a1e8-d600d3da159f" providerId="ADAL" clId="{F96BAD9B-B405-4F33-AE73-57B6614F86C5}" dt="2025-05-20T03:50:02.783" v="7236" actId="1036"/>
          <ac:grpSpMkLst>
            <pc:docMk/>
            <pc:sldMk cId="3123944708" sldId="290"/>
            <ac:grpSpMk id="412" creationId="{1483DD27-953B-4E37-9165-6C26E8EC1034}"/>
          </ac:grpSpMkLst>
        </pc:grpChg>
        <pc:grpChg chg="mod">
          <ac:chgData name="DeHart, Stephanie" userId="69486e51-f5a3-47fa-a1e8-d600d3da159f" providerId="ADAL" clId="{F96BAD9B-B405-4F33-AE73-57B6614F86C5}" dt="2025-05-20T03:50:02.783" v="7236" actId="1036"/>
          <ac:grpSpMkLst>
            <pc:docMk/>
            <pc:sldMk cId="3123944708" sldId="290"/>
            <ac:grpSpMk id="417" creationId="{C3D9A089-94F0-45F9-A3C0-D22A644929EC}"/>
          </ac:grpSpMkLst>
        </pc:grpChg>
        <pc:grpChg chg="mod">
          <ac:chgData name="DeHart, Stephanie" userId="69486e51-f5a3-47fa-a1e8-d600d3da159f" providerId="ADAL" clId="{F96BAD9B-B405-4F33-AE73-57B6614F86C5}" dt="2025-05-20T03:50:02.783" v="7236" actId="1036"/>
          <ac:grpSpMkLst>
            <pc:docMk/>
            <pc:sldMk cId="3123944708" sldId="290"/>
            <ac:grpSpMk id="418" creationId="{60A8498C-48E3-4A1E-B296-B874A65BE493}"/>
          </ac:grpSpMkLst>
        </pc:grpChg>
        <pc:graphicFrameChg chg="mod modGraphic">
          <ac:chgData name="DeHart, Stephanie" userId="69486e51-f5a3-47fa-a1e8-d600d3da159f" providerId="ADAL" clId="{F96BAD9B-B405-4F33-AE73-57B6614F86C5}" dt="2025-05-20T03:50:40.151" v="7243" actId="113"/>
          <ac:graphicFrameMkLst>
            <pc:docMk/>
            <pc:sldMk cId="3123944708" sldId="290"/>
            <ac:graphicFrameMk id="385" creationId="{54C909ED-AFBC-479A-8854-30CC4A15BA36}"/>
          </ac:graphicFrameMkLst>
        </pc:graphicFrameChg>
        <pc:graphicFrameChg chg="mod">
          <ac:chgData name="DeHart, Stephanie" userId="69486e51-f5a3-47fa-a1e8-d600d3da159f" providerId="ADAL" clId="{F96BAD9B-B405-4F33-AE73-57B6614F86C5}" dt="2025-05-20T03:50:02.783" v="7236" actId="1036"/>
          <ac:graphicFrameMkLst>
            <pc:docMk/>
            <pc:sldMk cId="3123944708" sldId="290"/>
            <ac:graphicFrameMk id="506" creationId="{57679343-0BF5-4C0A-9035-D5A4C2DFF146}"/>
          </ac:graphicFrameMkLst>
        </pc:graphicFrameChg>
        <pc:cxnChg chg="add mod">
          <ac:chgData name="DeHart, Stephanie" userId="69486e51-f5a3-47fa-a1e8-d600d3da159f" providerId="ADAL" clId="{F96BAD9B-B405-4F33-AE73-57B6614F86C5}" dt="2025-05-20T03:50:56.454" v="7247" actId="14100"/>
          <ac:cxnSpMkLst>
            <pc:docMk/>
            <pc:sldMk cId="3123944708" sldId="290"/>
            <ac:cxnSpMk id="200" creationId="{B6405D02-1572-4E91-BBCD-7A55768710D4}"/>
          </ac:cxnSpMkLst>
        </pc:cxnChg>
        <pc:cxnChg chg="mod">
          <ac:chgData name="DeHart, Stephanie" userId="69486e51-f5a3-47fa-a1e8-d600d3da159f" providerId="ADAL" clId="{F96BAD9B-B405-4F33-AE73-57B6614F86C5}" dt="2025-05-20T03:50:23.053" v="7238" actId="2711"/>
          <ac:cxnSpMkLst>
            <pc:docMk/>
            <pc:sldMk cId="3123944708" sldId="290"/>
            <ac:cxnSpMk id="257" creationId="{4D935790-80A4-4499-91CE-1836818B0B00}"/>
          </ac:cxnSpMkLst>
        </pc:cxnChg>
        <pc:cxnChg chg="mod">
          <ac:chgData name="DeHart, Stephanie" userId="69486e51-f5a3-47fa-a1e8-d600d3da159f" providerId="ADAL" clId="{F96BAD9B-B405-4F33-AE73-57B6614F86C5}" dt="2025-05-20T03:50:23.053" v="7238" actId="2711"/>
          <ac:cxnSpMkLst>
            <pc:docMk/>
            <pc:sldMk cId="3123944708" sldId="290"/>
            <ac:cxnSpMk id="297" creationId="{D7481A19-73EA-4E49-A6E6-42BF3FB425A1}"/>
          </ac:cxnSpMkLst>
        </pc:cxnChg>
        <pc:cxnChg chg="mod">
          <ac:chgData name="DeHart, Stephanie" userId="69486e51-f5a3-47fa-a1e8-d600d3da159f" providerId="ADAL" clId="{F96BAD9B-B405-4F33-AE73-57B6614F86C5}" dt="2025-05-20T03:50:23.053" v="7238" actId="2711"/>
          <ac:cxnSpMkLst>
            <pc:docMk/>
            <pc:sldMk cId="3123944708" sldId="290"/>
            <ac:cxnSpMk id="349" creationId="{D785356B-54B1-4331-9BE3-6C05DEBD0371}"/>
          </ac:cxnSpMkLst>
        </pc:cxnChg>
        <pc:cxnChg chg="mod">
          <ac:chgData name="DeHart, Stephanie" userId="69486e51-f5a3-47fa-a1e8-d600d3da159f" providerId="ADAL" clId="{F96BAD9B-B405-4F33-AE73-57B6614F86C5}" dt="2025-05-20T03:50:23.053" v="7238" actId="2711"/>
          <ac:cxnSpMkLst>
            <pc:docMk/>
            <pc:sldMk cId="3123944708" sldId="290"/>
            <ac:cxnSpMk id="368" creationId="{177F2A19-0D0E-430F-911C-9479F3600254}"/>
          </ac:cxnSpMkLst>
        </pc:cxnChg>
        <pc:cxnChg chg="mod">
          <ac:chgData name="DeHart, Stephanie" userId="69486e51-f5a3-47fa-a1e8-d600d3da159f" providerId="ADAL" clId="{F96BAD9B-B405-4F33-AE73-57B6614F86C5}" dt="2025-05-20T03:50:23.053" v="7238" actId="2711"/>
          <ac:cxnSpMkLst>
            <pc:docMk/>
            <pc:sldMk cId="3123944708" sldId="290"/>
            <ac:cxnSpMk id="428" creationId="{4FDE1ED7-2AA0-4EA6-BE9C-700A6B85612A}"/>
          </ac:cxnSpMkLst>
        </pc:cxnChg>
        <pc:cxnChg chg="mod">
          <ac:chgData name="DeHart, Stephanie" userId="69486e51-f5a3-47fa-a1e8-d600d3da159f" providerId="ADAL" clId="{F96BAD9B-B405-4F33-AE73-57B6614F86C5}" dt="2025-05-20T03:50:23.053" v="7238" actId="2711"/>
          <ac:cxnSpMkLst>
            <pc:docMk/>
            <pc:sldMk cId="3123944708" sldId="290"/>
            <ac:cxnSpMk id="447" creationId="{411AEE9B-CFE7-4E0F-A3C0-88938624E4CF}"/>
          </ac:cxnSpMkLst>
        </pc:cxnChg>
        <pc:cxnChg chg="mod">
          <ac:chgData name="DeHart, Stephanie" userId="69486e51-f5a3-47fa-a1e8-d600d3da159f" providerId="ADAL" clId="{F96BAD9B-B405-4F33-AE73-57B6614F86C5}" dt="2025-05-20T03:50:23.053" v="7238" actId="2711"/>
          <ac:cxnSpMkLst>
            <pc:docMk/>
            <pc:sldMk cId="3123944708" sldId="290"/>
            <ac:cxnSpMk id="469" creationId="{9CF8DC6C-F476-4877-B0ED-BC4BFF04639D}"/>
          </ac:cxnSpMkLst>
        </pc:cxnChg>
        <pc:cxnChg chg="mod">
          <ac:chgData name="DeHart, Stephanie" userId="69486e51-f5a3-47fa-a1e8-d600d3da159f" providerId="ADAL" clId="{F96BAD9B-B405-4F33-AE73-57B6614F86C5}" dt="2025-05-20T03:50:23.053" v="7238" actId="2711"/>
          <ac:cxnSpMkLst>
            <pc:docMk/>
            <pc:sldMk cId="3123944708" sldId="290"/>
            <ac:cxnSpMk id="488" creationId="{90D20778-E6B3-4058-8CA8-CBA818B3F9F8}"/>
          </ac:cxnSpMkLst>
        </pc:cxnChg>
      </pc:sldChg>
      <pc:sldChg chg="delSp modSp mod modClrScheme chgLayout modNotesTx">
        <pc:chgData name="DeHart, Stephanie" userId="69486e51-f5a3-47fa-a1e8-d600d3da159f" providerId="ADAL" clId="{F96BAD9B-B405-4F33-AE73-57B6614F86C5}" dt="2025-05-20T03:52:57.192" v="7268" actId="20577"/>
        <pc:sldMkLst>
          <pc:docMk/>
          <pc:sldMk cId="4049629040" sldId="291"/>
        </pc:sldMkLst>
        <pc:spChg chg="mod">
          <ac:chgData name="DeHart, Stephanie" userId="69486e51-f5a3-47fa-a1e8-d600d3da159f" providerId="ADAL" clId="{F96BAD9B-B405-4F33-AE73-57B6614F86C5}" dt="2025-05-20T03:51:48.042" v="7253" actId="2711"/>
          <ac:spMkLst>
            <pc:docMk/>
            <pc:sldMk cId="4049629040" sldId="291"/>
            <ac:spMk id="3" creationId="{00000000-0000-0000-0000-000000000000}"/>
          </ac:spMkLst>
        </pc:spChg>
        <pc:spChg chg="mod ord">
          <ac:chgData name="DeHart, Stephanie" userId="69486e51-f5a3-47fa-a1e8-d600d3da159f" providerId="ADAL" clId="{F96BAD9B-B405-4F33-AE73-57B6614F86C5}" dt="2025-05-20T03:51:48.042" v="7253" actId="2711"/>
          <ac:spMkLst>
            <pc:docMk/>
            <pc:sldMk cId="4049629040" sldId="291"/>
            <ac:spMk id="6" creationId="{F65ECDE2-E0D7-4C9B-B703-6BFD54D663BE}"/>
          </ac:spMkLst>
        </pc:spChg>
        <pc:spChg chg="mod ord">
          <ac:chgData name="DeHart, Stephanie" userId="69486e51-f5a3-47fa-a1e8-d600d3da159f" providerId="ADAL" clId="{F96BAD9B-B405-4F33-AE73-57B6614F86C5}" dt="2025-05-20T03:51:48.042" v="7253" actId="2711"/>
          <ac:spMkLst>
            <pc:docMk/>
            <pc:sldMk cId="4049629040" sldId="291"/>
            <ac:spMk id="8" creationId="{ECFFBEF8-68FB-4AC8-977A-D59751F47923}"/>
          </ac:spMkLst>
        </pc:spChg>
        <pc:spChg chg="mod">
          <ac:chgData name="DeHart, Stephanie" userId="69486e51-f5a3-47fa-a1e8-d600d3da159f" providerId="ADAL" clId="{F96BAD9B-B405-4F33-AE73-57B6614F86C5}" dt="2025-05-20T03:51:48.042" v="7253" actId="2711"/>
          <ac:spMkLst>
            <pc:docMk/>
            <pc:sldMk cId="4049629040" sldId="291"/>
            <ac:spMk id="9"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9"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20"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46"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47"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48"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49"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50"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51"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52"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53"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54"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67"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68"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69"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70"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71"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72"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73"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74"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87"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88"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89"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90"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91"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92"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93"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94"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07"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08"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09"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10"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11"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12"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13"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14" creationId="{00000000-0000-0000-0000-000000000000}"/>
          </ac:spMkLst>
        </pc:spChg>
        <pc:spChg chg="del">
          <ac:chgData name="DeHart, Stephanie" userId="69486e51-f5a3-47fa-a1e8-d600d3da159f" providerId="ADAL" clId="{F96BAD9B-B405-4F33-AE73-57B6614F86C5}" dt="2025-05-19T21:35:44.419" v="2594" actId="478"/>
          <ac:spMkLst>
            <pc:docMk/>
            <pc:sldMk cId="4049629040" sldId="291"/>
            <ac:spMk id="116" creationId="{FE19250F-476F-46C9-8C26-9421EEA58EDE}"/>
          </ac:spMkLst>
        </pc:spChg>
        <pc:spChg chg="mod">
          <ac:chgData name="DeHart, Stephanie" userId="69486e51-f5a3-47fa-a1e8-d600d3da159f" providerId="ADAL" clId="{F96BAD9B-B405-4F33-AE73-57B6614F86C5}" dt="2025-05-20T03:51:48.042" v="7253" actId="2711"/>
          <ac:spMkLst>
            <pc:docMk/>
            <pc:sldMk cId="4049629040" sldId="291"/>
            <ac:spMk id="118"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19"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22" creationId="{00000000-0000-0000-0000-000000000000}"/>
          </ac:spMkLst>
        </pc:spChg>
        <pc:spChg chg="mod">
          <ac:chgData name="DeHart, Stephanie" userId="69486e51-f5a3-47fa-a1e8-d600d3da159f" providerId="ADAL" clId="{F96BAD9B-B405-4F33-AE73-57B6614F86C5}" dt="2025-05-20T03:51:57.023" v="7264" actId="1036"/>
          <ac:spMkLst>
            <pc:docMk/>
            <pc:sldMk cId="4049629040" sldId="291"/>
            <ac:spMk id="124"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25"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26"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27"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28"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29"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30"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31"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32"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33"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34" creationId="{00000000-0000-0000-0000-000000000000}"/>
          </ac:spMkLst>
        </pc:spChg>
        <pc:spChg chg="mod">
          <ac:chgData name="DeHart, Stephanie" userId="69486e51-f5a3-47fa-a1e8-d600d3da159f" providerId="ADAL" clId="{F96BAD9B-B405-4F33-AE73-57B6614F86C5}" dt="2025-05-20T03:51:48.042" v="7253" actId="2711"/>
          <ac:spMkLst>
            <pc:docMk/>
            <pc:sldMk cId="4049629040" sldId="291"/>
            <ac:spMk id="135" creationId="{00000000-0000-0000-0000-000000000000}"/>
          </ac:spMkLst>
        </pc:spChg>
        <pc:spChg chg="mod ord">
          <ac:chgData name="DeHart, Stephanie" userId="69486e51-f5a3-47fa-a1e8-d600d3da159f" providerId="ADAL" clId="{F96BAD9B-B405-4F33-AE73-57B6614F86C5}" dt="2025-05-20T03:51:48.042" v="7253" actId="2711"/>
          <ac:spMkLst>
            <pc:docMk/>
            <pc:sldMk cId="4049629040" sldId="291"/>
            <ac:spMk id="158" creationId="{00000000-0000-0000-0000-000000000000}"/>
          </ac:spMkLst>
        </pc:spChg>
        <pc:cxnChg chg="mod">
          <ac:chgData name="DeHart, Stephanie" userId="69486e51-f5a3-47fa-a1e8-d600d3da159f" providerId="ADAL" clId="{F96BAD9B-B405-4F33-AE73-57B6614F86C5}" dt="2025-05-20T03:51:48.042" v="7253" actId="2711"/>
          <ac:cxnSpMkLst>
            <pc:docMk/>
            <pc:sldMk cId="4049629040" sldId="291"/>
            <ac:cxnSpMk id="37" creationId="{00000000-0000-0000-0000-000000000000}"/>
          </ac:cxnSpMkLst>
        </pc:cxnChg>
        <pc:cxnChg chg="mod">
          <ac:chgData name="DeHart, Stephanie" userId="69486e51-f5a3-47fa-a1e8-d600d3da159f" providerId="ADAL" clId="{F96BAD9B-B405-4F33-AE73-57B6614F86C5}" dt="2025-05-20T03:51:48.042" v="7253" actId="2711"/>
          <ac:cxnSpMkLst>
            <pc:docMk/>
            <pc:sldMk cId="4049629040" sldId="291"/>
            <ac:cxnSpMk id="58" creationId="{00000000-0000-0000-0000-000000000000}"/>
          </ac:cxnSpMkLst>
        </pc:cxnChg>
        <pc:cxnChg chg="mod">
          <ac:chgData name="DeHart, Stephanie" userId="69486e51-f5a3-47fa-a1e8-d600d3da159f" providerId="ADAL" clId="{F96BAD9B-B405-4F33-AE73-57B6614F86C5}" dt="2025-05-20T03:51:48.042" v="7253" actId="2711"/>
          <ac:cxnSpMkLst>
            <pc:docMk/>
            <pc:sldMk cId="4049629040" sldId="291"/>
            <ac:cxnSpMk id="78" creationId="{00000000-0000-0000-0000-000000000000}"/>
          </ac:cxnSpMkLst>
        </pc:cxnChg>
        <pc:cxnChg chg="mod">
          <ac:chgData name="DeHart, Stephanie" userId="69486e51-f5a3-47fa-a1e8-d600d3da159f" providerId="ADAL" clId="{F96BAD9B-B405-4F33-AE73-57B6614F86C5}" dt="2025-05-20T03:51:48.042" v="7253" actId="2711"/>
          <ac:cxnSpMkLst>
            <pc:docMk/>
            <pc:sldMk cId="4049629040" sldId="291"/>
            <ac:cxnSpMk id="98" creationId="{00000000-0000-0000-0000-000000000000}"/>
          </ac:cxnSpMkLst>
        </pc:cxnChg>
      </pc:sldChg>
      <pc:sldChg chg="addSp delSp modSp mod modClrScheme chgLayout modNotesTx">
        <pc:chgData name="DeHart, Stephanie" userId="69486e51-f5a3-47fa-a1e8-d600d3da159f" providerId="ADAL" clId="{F96BAD9B-B405-4F33-AE73-57B6614F86C5}" dt="2025-05-20T03:57:28.063" v="7358" actId="20577"/>
        <pc:sldMkLst>
          <pc:docMk/>
          <pc:sldMk cId="2986005299" sldId="292"/>
        </pc:sldMkLst>
        <pc:spChg chg="add del mod ord">
          <ac:chgData name="DeHart, Stephanie" userId="69486e51-f5a3-47fa-a1e8-d600d3da159f" providerId="ADAL" clId="{F96BAD9B-B405-4F33-AE73-57B6614F86C5}" dt="2025-05-20T03:54:58.851" v="7290" actId="700"/>
          <ac:spMkLst>
            <pc:docMk/>
            <pc:sldMk cId="2986005299" sldId="292"/>
            <ac:spMk id="2" creationId="{FECA17DE-8329-4004-AAF5-E399ACA96D3F}"/>
          </ac:spMkLst>
        </pc:spChg>
        <pc:spChg chg="del mod">
          <ac:chgData name="DeHart, Stephanie" userId="69486e51-f5a3-47fa-a1e8-d600d3da159f" providerId="ADAL" clId="{F96BAD9B-B405-4F33-AE73-57B6614F86C5}" dt="2025-05-20T03:55:12.727" v="7295" actId="478"/>
          <ac:spMkLst>
            <pc:docMk/>
            <pc:sldMk cId="2986005299" sldId="292"/>
            <ac:spMk id="4" creationId="{78E65352-0F0E-4BCA-A094-1FBA4A4E443C}"/>
          </ac:spMkLst>
        </pc:spChg>
        <pc:spChg chg="mod ord">
          <ac:chgData name="DeHart, Stephanie" userId="69486e51-f5a3-47fa-a1e8-d600d3da159f" providerId="ADAL" clId="{F96BAD9B-B405-4F33-AE73-57B6614F86C5}" dt="2025-05-20T03:54:58.851" v="7290" actId="700"/>
          <ac:spMkLst>
            <pc:docMk/>
            <pc:sldMk cId="2986005299" sldId="292"/>
            <ac:spMk id="11" creationId="{F0CEB74E-9A18-403C-9EE5-247C80A4C136}"/>
          </ac:spMkLst>
        </pc:spChg>
        <pc:spChg chg="mod">
          <ac:chgData name="DeHart, Stephanie" userId="69486e51-f5a3-47fa-a1e8-d600d3da159f" providerId="ADAL" clId="{F96BAD9B-B405-4F33-AE73-57B6614F86C5}" dt="2025-05-20T03:56:06.349" v="7340" actId="14100"/>
          <ac:spMkLst>
            <pc:docMk/>
            <pc:sldMk cId="2986005299" sldId="292"/>
            <ac:spMk id="102" creationId="{B76B2A91-3E0B-48F2-A816-33AA62D98F5E}"/>
          </ac:spMkLst>
        </pc:spChg>
        <pc:spChg chg="add mod ord">
          <ac:chgData name="DeHart, Stephanie" userId="69486e51-f5a3-47fa-a1e8-d600d3da159f" providerId="ADAL" clId="{F96BAD9B-B405-4F33-AE73-57B6614F86C5}" dt="2025-05-20T03:55:03.587" v="7294" actId="20577"/>
          <ac:spMkLst>
            <pc:docMk/>
            <pc:sldMk cId="2986005299" sldId="292"/>
            <ac:spMk id="103" creationId="{BDB32C67-9B92-4A33-A122-1CF41575D8C2}"/>
          </ac:spMkLst>
        </pc:spChg>
        <pc:spChg chg="mod ord">
          <ac:chgData name="DeHart, Stephanie" userId="69486e51-f5a3-47fa-a1e8-d600d3da159f" providerId="ADAL" clId="{F96BAD9B-B405-4F33-AE73-57B6614F86C5}" dt="2025-05-20T03:54:58.851" v="7290" actId="700"/>
          <ac:spMkLst>
            <pc:docMk/>
            <pc:sldMk cId="2986005299" sldId="292"/>
            <ac:spMk id="158" creationId="{00000000-0000-0000-0000-000000000000}"/>
          </ac:spMkLst>
        </pc:spChg>
        <pc:spChg chg="mod">
          <ac:chgData name="DeHart, Stephanie" userId="69486e51-f5a3-47fa-a1e8-d600d3da159f" providerId="ADAL" clId="{F96BAD9B-B405-4F33-AE73-57B6614F86C5}" dt="2025-05-20T03:55:28.685" v="7332" actId="1036"/>
          <ac:spMkLst>
            <pc:docMk/>
            <pc:sldMk cId="2986005299" sldId="292"/>
            <ac:spMk id="280" creationId="{48BE32DE-98C1-424D-AD91-E16993845673}"/>
          </ac:spMkLst>
        </pc:spChg>
        <pc:spChg chg="mod">
          <ac:chgData name="DeHart, Stephanie" userId="69486e51-f5a3-47fa-a1e8-d600d3da159f" providerId="ADAL" clId="{F96BAD9B-B405-4F33-AE73-57B6614F86C5}" dt="2025-05-20T03:55:28.685" v="7332" actId="1036"/>
          <ac:spMkLst>
            <pc:docMk/>
            <pc:sldMk cId="2986005299" sldId="292"/>
            <ac:spMk id="281" creationId="{B31C3AA5-7217-4E8F-A0EA-B0043578682D}"/>
          </ac:spMkLst>
        </pc:spChg>
        <pc:spChg chg="mod">
          <ac:chgData name="DeHart, Stephanie" userId="69486e51-f5a3-47fa-a1e8-d600d3da159f" providerId="ADAL" clId="{F96BAD9B-B405-4F33-AE73-57B6614F86C5}" dt="2025-05-20T03:55:28.685" v="7332" actId="1036"/>
          <ac:spMkLst>
            <pc:docMk/>
            <pc:sldMk cId="2986005299" sldId="292"/>
            <ac:spMk id="282" creationId="{C989D9DE-99AD-4DD9-9AE4-7E5CC3C47B13}"/>
          </ac:spMkLst>
        </pc:spChg>
        <pc:spChg chg="mod">
          <ac:chgData name="DeHart, Stephanie" userId="69486e51-f5a3-47fa-a1e8-d600d3da159f" providerId="ADAL" clId="{F96BAD9B-B405-4F33-AE73-57B6614F86C5}" dt="2025-05-20T03:55:28.685" v="7332" actId="1036"/>
          <ac:spMkLst>
            <pc:docMk/>
            <pc:sldMk cId="2986005299" sldId="292"/>
            <ac:spMk id="283" creationId="{ECC99C8C-1CDA-460C-B89A-AEDF05D77950}"/>
          </ac:spMkLst>
        </pc:spChg>
        <pc:spChg chg="mod">
          <ac:chgData name="DeHart, Stephanie" userId="69486e51-f5a3-47fa-a1e8-d600d3da159f" providerId="ADAL" clId="{F96BAD9B-B405-4F33-AE73-57B6614F86C5}" dt="2025-05-20T03:55:28.685" v="7332" actId="1036"/>
          <ac:spMkLst>
            <pc:docMk/>
            <pc:sldMk cId="2986005299" sldId="292"/>
            <ac:spMk id="290" creationId="{21DFE831-6841-4443-AE50-8B521A87D6AE}"/>
          </ac:spMkLst>
        </pc:spChg>
        <pc:spChg chg="mod">
          <ac:chgData name="DeHart, Stephanie" userId="69486e51-f5a3-47fa-a1e8-d600d3da159f" providerId="ADAL" clId="{F96BAD9B-B405-4F33-AE73-57B6614F86C5}" dt="2025-05-20T03:55:28.685" v="7332" actId="1036"/>
          <ac:spMkLst>
            <pc:docMk/>
            <pc:sldMk cId="2986005299" sldId="292"/>
            <ac:spMk id="291" creationId="{AEFE03DD-802E-41A4-96D9-047F74A0E537}"/>
          </ac:spMkLst>
        </pc:spChg>
        <pc:spChg chg="mod">
          <ac:chgData name="DeHart, Stephanie" userId="69486e51-f5a3-47fa-a1e8-d600d3da159f" providerId="ADAL" clId="{F96BAD9B-B405-4F33-AE73-57B6614F86C5}" dt="2025-05-20T03:55:28.685" v="7332" actId="1036"/>
          <ac:spMkLst>
            <pc:docMk/>
            <pc:sldMk cId="2986005299" sldId="292"/>
            <ac:spMk id="292" creationId="{FA9E7714-EBB4-4D8D-AACB-BC1E0F2C800D}"/>
          </ac:spMkLst>
        </pc:spChg>
        <pc:spChg chg="mod">
          <ac:chgData name="DeHart, Stephanie" userId="69486e51-f5a3-47fa-a1e8-d600d3da159f" providerId="ADAL" clId="{F96BAD9B-B405-4F33-AE73-57B6614F86C5}" dt="2025-05-20T03:55:28.685" v="7332" actId="1036"/>
          <ac:spMkLst>
            <pc:docMk/>
            <pc:sldMk cId="2986005299" sldId="292"/>
            <ac:spMk id="293" creationId="{655BE79B-F6B8-41D9-8181-3CB4548B3442}"/>
          </ac:spMkLst>
        </pc:spChg>
        <pc:spChg chg="mod">
          <ac:chgData name="DeHart, Stephanie" userId="69486e51-f5a3-47fa-a1e8-d600d3da159f" providerId="ADAL" clId="{F96BAD9B-B405-4F33-AE73-57B6614F86C5}" dt="2025-05-20T03:55:28.685" v="7332" actId="1036"/>
          <ac:spMkLst>
            <pc:docMk/>
            <pc:sldMk cId="2986005299" sldId="292"/>
            <ac:spMk id="294" creationId="{47111AB0-C873-48E9-BAE1-48F75195F98F}"/>
          </ac:spMkLst>
        </pc:spChg>
        <pc:spChg chg="mod">
          <ac:chgData name="DeHart, Stephanie" userId="69486e51-f5a3-47fa-a1e8-d600d3da159f" providerId="ADAL" clId="{F96BAD9B-B405-4F33-AE73-57B6614F86C5}" dt="2025-05-20T03:55:28.685" v="7332" actId="1036"/>
          <ac:spMkLst>
            <pc:docMk/>
            <pc:sldMk cId="2986005299" sldId="292"/>
            <ac:spMk id="295" creationId="{26543805-0F7C-4C0F-A412-2CB8A41FEB2F}"/>
          </ac:spMkLst>
        </pc:spChg>
        <pc:spChg chg="mod">
          <ac:chgData name="DeHart, Stephanie" userId="69486e51-f5a3-47fa-a1e8-d600d3da159f" providerId="ADAL" clId="{F96BAD9B-B405-4F33-AE73-57B6614F86C5}" dt="2025-05-20T03:55:28.685" v="7332" actId="1036"/>
          <ac:spMkLst>
            <pc:docMk/>
            <pc:sldMk cId="2986005299" sldId="292"/>
            <ac:spMk id="296" creationId="{17CA37FE-9A0B-4693-A5F5-4F723AEE7444}"/>
          </ac:spMkLst>
        </pc:spChg>
        <pc:spChg chg="mod">
          <ac:chgData name="DeHart, Stephanie" userId="69486e51-f5a3-47fa-a1e8-d600d3da159f" providerId="ADAL" clId="{F96BAD9B-B405-4F33-AE73-57B6614F86C5}" dt="2025-05-20T03:55:28.685" v="7332" actId="1036"/>
          <ac:spMkLst>
            <pc:docMk/>
            <pc:sldMk cId="2986005299" sldId="292"/>
            <ac:spMk id="297" creationId="{62DF97DA-5A71-4627-AEBC-4E5E9E27C669}"/>
          </ac:spMkLst>
        </pc:spChg>
        <pc:spChg chg="mod">
          <ac:chgData name="DeHart, Stephanie" userId="69486e51-f5a3-47fa-a1e8-d600d3da159f" providerId="ADAL" clId="{F96BAD9B-B405-4F33-AE73-57B6614F86C5}" dt="2025-05-20T03:55:28.685" v="7332" actId="1036"/>
          <ac:spMkLst>
            <pc:docMk/>
            <pc:sldMk cId="2986005299" sldId="292"/>
            <ac:spMk id="298" creationId="{C7D57423-322C-4E14-A0A3-C0CE55A5BC7B}"/>
          </ac:spMkLst>
        </pc:spChg>
        <pc:spChg chg="mod">
          <ac:chgData name="DeHart, Stephanie" userId="69486e51-f5a3-47fa-a1e8-d600d3da159f" providerId="ADAL" clId="{F96BAD9B-B405-4F33-AE73-57B6614F86C5}" dt="2025-05-20T03:55:28.685" v="7332" actId="1036"/>
          <ac:spMkLst>
            <pc:docMk/>
            <pc:sldMk cId="2986005299" sldId="292"/>
            <ac:spMk id="299" creationId="{D84C9E98-82E7-455A-94EB-96CFC9593AF3}"/>
          </ac:spMkLst>
        </pc:spChg>
        <pc:spChg chg="mod">
          <ac:chgData name="DeHart, Stephanie" userId="69486e51-f5a3-47fa-a1e8-d600d3da159f" providerId="ADAL" clId="{F96BAD9B-B405-4F33-AE73-57B6614F86C5}" dt="2025-05-20T03:55:28.685" v="7332" actId="1036"/>
          <ac:spMkLst>
            <pc:docMk/>
            <pc:sldMk cId="2986005299" sldId="292"/>
            <ac:spMk id="300" creationId="{04CBC524-3F8A-472A-868B-91724A9B4BA8}"/>
          </ac:spMkLst>
        </pc:spChg>
        <pc:spChg chg="mod">
          <ac:chgData name="DeHart, Stephanie" userId="69486e51-f5a3-47fa-a1e8-d600d3da159f" providerId="ADAL" clId="{F96BAD9B-B405-4F33-AE73-57B6614F86C5}" dt="2025-05-20T03:55:28.685" v="7332" actId="1036"/>
          <ac:spMkLst>
            <pc:docMk/>
            <pc:sldMk cId="2986005299" sldId="292"/>
            <ac:spMk id="301" creationId="{117A7E11-0340-46B1-813B-6C6B35500F10}"/>
          </ac:spMkLst>
        </pc:spChg>
        <pc:spChg chg="mod">
          <ac:chgData name="DeHart, Stephanie" userId="69486e51-f5a3-47fa-a1e8-d600d3da159f" providerId="ADAL" clId="{F96BAD9B-B405-4F33-AE73-57B6614F86C5}" dt="2025-05-20T03:55:28.685" v="7332" actId="1036"/>
          <ac:spMkLst>
            <pc:docMk/>
            <pc:sldMk cId="2986005299" sldId="292"/>
            <ac:spMk id="302" creationId="{A8B4732F-0EF1-446E-A227-D0FC01A03207}"/>
          </ac:spMkLst>
        </pc:spChg>
        <pc:spChg chg="mod">
          <ac:chgData name="DeHart, Stephanie" userId="69486e51-f5a3-47fa-a1e8-d600d3da159f" providerId="ADAL" clId="{F96BAD9B-B405-4F33-AE73-57B6614F86C5}" dt="2025-05-20T03:55:28.685" v="7332" actId="1036"/>
          <ac:spMkLst>
            <pc:docMk/>
            <pc:sldMk cId="2986005299" sldId="292"/>
            <ac:spMk id="303" creationId="{75AC70AF-3EBD-49F0-9873-F140B1DAE7C6}"/>
          </ac:spMkLst>
        </pc:spChg>
        <pc:spChg chg="mod">
          <ac:chgData name="DeHart, Stephanie" userId="69486e51-f5a3-47fa-a1e8-d600d3da159f" providerId="ADAL" clId="{F96BAD9B-B405-4F33-AE73-57B6614F86C5}" dt="2025-05-20T03:55:28.685" v="7332" actId="1036"/>
          <ac:spMkLst>
            <pc:docMk/>
            <pc:sldMk cId="2986005299" sldId="292"/>
            <ac:spMk id="304" creationId="{AD7A108B-2155-47C7-9A79-5C99F0DB6C71}"/>
          </ac:spMkLst>
        </pc:spChg>
        <pc:spChg chg="mod">
          <ac:chgData name="DeHart, Stephanie" userId="69486e51-f5a3-47fa-a1e8-d600d3da159f" providerId="ADAL" clId="{F96BAD9B-B405-4F33-AE73-57B6614F86C5}" dt="2025-05-20T03:55:28.685" v="7332" actId="1036"/>
          <ac:spMkLst>
            <pc:docMk/>
            <pc:sldMk cId="2986005299" sldId="292"/>
            <ac:spMk id="305" creationId="{A93C23DC-6F24-4CC3-B7CC-D3D212A83ACB}"/>
          </ac:spMkLst>
        </pc:spChg>
        <pc:spChg chg="mod">
          <ac:chgData name="DeHart, Stephanie" userId="69486e51-f5a3-47fa-a1e8-d600d3da159f" providerId="ADAL" clId="{F96BAD9B-B405-4F33-AE73-57B6614F86C5}" dt="2025-05-20T03:55:28.685" v="7332" actId="1036"/>
          <ac:spMkLst>
            <pc:docMk/>
            <pc:sldMk cId="2986005299" sldId="292"/>
            <ac:spMk id="306" creationId="{158055C2-B1DF-4A20-A5F9-E79345BD736A}"/>
          </ac:spMkLst>
        </pc:spChg>
        <pc:spChg chg="del">
          <ac:chgData name="DeHart, Stephanie" userId="69486e51-f5a3-47fa-a1e8-d600d3da159f" providerId="ADAL" clId="{F96BAD9B-B405-4F33-AE73-57B6614F86C5}" dt="2025-05-19T21:35:53.331" v="2597" actId="478"/>
          <ac:spMkLst>
            <pc:docMk/>
            <pc:sldMk cId="2986005299" sldId="292"/>
            <ac:spMk id="307" creationId="{8B6B6990-648A-478E-B894-75165DA93061}"/>
          </ac:spMkLst>
        </pc:spChg>
        <pc:spChg chg="mod">
          <ac:chgData name="DeHart, Stephanie" userId="69486e51-f5a3-47fa-a1e8-d600d3da159f" providerId="ADAL" clId="{F96BAD9B-B405-4F33-AE73-57B6614F86C5}" dt="2025-05-20T03:55:28.685" v="7332" actId="1036"/>
          <ac:spMkLst>
            <pc:docMk/>
            <pc:sldMk cId="2986005299" sldId="292"/>
            <ac:spMk id="308" creationId="{BF9150A6-0096-4B94-B5F1-8424DF0093DB}"/>
          </ac:spMkLst>
        </pc:spChg>
        <pc:spChg chg="mod">
          <ac:chgData name="DeHart, Stephanie" userId="69486e51-f5a3-47fa-a1e8-d600d3da159f" providerId="ADAL" clId="{F96BAD9B-B405-4F33-AE73-57B6614F86C5}" dt="2025-05-20T03:55:28.685" v="7332" actId="1036"/>
          <ac:spMkLst>
            <pc:docMk/>
            <pc:sldMk cId="2986005299" sldId="292"/>
            <ac:spMk id="309" creationId="{80C0DE68-92D5-4EA9-8595-8F97EAEDB248}"/>
          </ac:spMkLst>
        </pc:spChg>
        <pc:spChg chg="mod">
          <ac:chgData name="DeHart, Stephanie" userId="69486e51-f5a3-47fa-a1e8-d600d3da159f" providerId="ADAL" clId="{F96BAD9B-B405-4F33-AE73-57B6614F86C5}" dt="2025-05-20T03:55:28.685" v="7332" actId="1036"/>
          <ac:spMkLst>
            <pc:docMk/>
            <pc:sldMk cId="2986005299" sldId="292"/>
            <ac:spMk id="310" creationId="{4B69A463-9980-4C75-B71E-01C017770212}"/>
          </ac:spMkLst>
        </pc:spChg>
        <pc:spChg chg="mod">
          <ac:chgData name="DeHart, Stephanie" userId="69486e51-f5a3-47fa-a1e8-d600d3da159f" providerId="ADAL" clId="{F96BAD9B-B405-4F33-AE73-57B6614F86C5}" dt="2025-05-20T03:55:28.685" v="7332" actId="1036"/>
          <ac:spMkLst>
            <pc:docMk/>
            <pc:sldMk cId="2986005299" sldId="292"/>
            <ac:spMk id="311" creationId="{723C75CB-763B-4DAF-A116-E43282D096A0}"/>
          </ac:spMkLst>
        </pc:spChg>
        <pc:spChg chg="mod">
          <ac:chgData name="DeHart, Stephanie" userId="69486e51-f5a3-47fa-a1e8-d600d3da159f" providerId="ADAL" clId="{F96BAD9B-B405-4F33-AE73-57B6614F86C5}" dt="2025-05-20T03:55:28.685" v="7332" actId="1036"/>
          <ac:spMkLst>
            <pc:docMk/>
            <pc:sldMk cId="2986005299" sldId="292"/>
            <ac:spMk id="312" creationId="{C054D758-2CA1-42CF-BECC-16EEFBD5802C}"/>
          </ac:spMkLst>
        </pc:spChg>
        <pc:spChg chg="mod">
          <ac:chgData name="DeHart, Stephanie" userId="69486e51-f5a3-47fa-a1e8-d600d3da159f" providerId="ADAL" clId="{F96BAD9B-B405-4F33-AE73-57B6614F86C5}" dt="2025-05-20T03:55:28.685" v="7332" actId="1036"/>
          <ac:spMkLst>
            <pc:docMk/>
            <pc:sldMk cId="2986005299" sldId="292"/>
            <ac:spMk id="313" creationId="{8F675829-BA8E-4E28-A68E-D581B6D0B63B}"/>
          </ac:spMkLst>
        </pc:spChg>
        <pc:spChg chg="mod">
          <ac:chgData name="DeHart, Stephanie" userId="69486e51-f5a3-47fa-a1e8-d600d3da159f" providerId="ADAL" clId="{F96BAD9B-B405-4F33-AE73-57B6614F86C5}" dt="2025-05-20T03:55:28.685" v="7332" actId="1036"/>
          <ac:spMkLst>
            <pc:docMk/>
            <pc:sldMk cId="2986005299" sldId="292"/>
            <ac:spMk id="314" creationId="{A4C5F324-8EE3-414C-8F0B-79FB50BF115A}"/>
          </ac:spMkLst>
        </pc:spChg>
        <pc:spChg chg="mod">
          <ac:chgData name="DeHart, Stephanie" userId="69486e51-f5a3-47fa-a1e8-d600d3da159f" providerId="ADAL" clId="{F96BAD9B-B405-4F33-AE73-57B6614F86C5}" dt="2025-05-20T03:55:28.685" v="7332" actId="1036"/>
          <ac:spMkLst>
            <pc:docMk/>
            <pc:sldMk cId="2986005299" sldId="292"/>
            <ac:spMk id="315" creationId="{9EAD7040-BEF9-4786-9534-D295AA351BBD}"/>
          </ac:spMkLst>
        </pc:spChg>
        <pc:spChg chg="mod">
          <ac:chgData name="DeHart, Stephanie" userId="69486e51-f5a3-47fa-a1e8-d600d3da159f" providerId="ADAL" clId="{F96BAD9B-B405-4F33-AE73-57B6614F86C5}" dt="2025-05-20T03:55:28.685" v="7332" actId="1036"/>
          <ac:spMkLst>
            <pc:docMk/>
            <pc:sldMk cId="2986005299" sldId="292"/>
            <ac:spMk id="316" creationId="{18E5AACB-AE55-4F6D-A276-31F627691BB3}"/>
          </ac:spMkLst>
        </pc:spChg>
        <pc:spChg chg="del">
          <ac:chgData name="DeHart, Stephanie" userId="69486e51-f5a3-47fa-a1e8-d600d3da159f" providerId="ADAL" clId="{F96BAD9B-B405-4F33-AE73-57B6614F86C5}" dt="2025-05-20T03:54:12.074" v="7269" actId="478"/>
          <ac:spMkLst>
            <pc:docMk/>
            <pc:sldMk cId="2986005299" sldId="292"/>
            <ac:spMk id="317" creationId="{E85A6EE2-A159-40E0-8994-D521A82F34F3}"/>
          </ac:spMkLst>
        </pc:spChg>
        <pc:grpChg chg="mod">
          <ac:chgData name="DeHart, Stephanie" userId="69486e51-f5a3-47fa-a1e8-d600d3da159f" providerId="ADAL" clId="{F96BAD9B-B405-4F33-AE73-57B6614F86C5}" dt="2025-05-20T03:55:28.685" v="7332" actId="1036"/>
          <ac:grpSpMkLst>
            <pc:docMk/>
            <pc:sldMk cId="2986005299" sldId="292"/>
            <ac:grpSpMk id="6" creationId="{5D120D61-C6AE-4163-8CCA-3BD708D96317}"/>
          </ac:grpSpMkLst>
        </pc:grpChg>
        <pc:grpChg chg="mod">
          <ac:chgData name="DeHart, Stephanie" userId="69486e51-f5a3-47fa-a1e8-d600d3da159f" providerId="ADAL" clId="{F96BAD9B-B405-4F33-AE73-57B6614F86C5}" dt="2025-05-20T03:55:28.685" v="7332" actId="1036"/>
          <ac:grpSpMkLst>
            <pc:docMk/>
            <pc:sldMk cId="2986005299" sldId="292"/>
            <ac:grpSpMk id="196" creationId="{456FC57F-A592-4442-8B5D-F8178CCFF7DD}"/>
          </ac:grpSpMkLst>
        </pc:grpChg>
        <pc:grpChg chg="mod">
          <ac:chgData name="DeHart, Stephanie" userId="69486e51-f5a3-47fa-a1e8-d600d3da159f" providerId="ADAL" clId="{F96BAD9B-B405-4F33-AE73-57B6614F86C5}" dt="2025-05-20T03:55:28.685" v="7332" actId="1036"/>
          <ac:grpSpMkLst>
            <pc:docMk/>
            <pc:sldMk cId="2986005299" sldId="292"/>
            <ac:grpSpMk id="238" creationId="{2785A3CD-C865-480C-ADFF-D33DFFDD269A}"/>
          </ac:grpSpMkLst>
        </pc:grpChg>
        <pc:grpChg chg="mod">
          <ac:chgData name="DeHart, Stephanie" userId="69486e51-f5a3-47fa-a1e8-d600d3da159f" providerId="ADAL" clId="{F96BAD9B-B405-4F33-AE73-57B6614F86C5}" dt="2025-05-20T03:55:28.685" v="7332" actId="1036"/>
          <ac:grpSpMkLst>
            <pc:docMk/>
            <pc:sldMk cId="2986005299" sldId="292"/>
            <ac:grpSpMk id="284" creationId="{AC6CCD5B-A175-4DD9-8C27-A510CE17F797}"/>
          </ac:grpSpMkLst>
        </pc:grpChg>
        <pc:graphicFrameChg chg="mod modGraphic">
          <ac:chgData name="DeHart, Stephanie" userId="69486e51-f5a3-47fa-a1e8-d600d3da159f" providerId="ADAL" clId="{F96BAD9B-B405-4F33-AE73-57B6614F86C5}" dt="2025-05-20T03:55:45.548" v="7336" actId="113"/>
          <ac:graphicFrameMkLst>
            <pc:docMk/>
            <pc:sldMk cId="2986005299" sldId="292"/>
            <ac:graphicFrameMk id="5" creationId="{5684E97F-A69E-4BEF-A586-430FC7DDC968}"/>
          </ac:graphicFrameMkLst>
        </pc:graphicFrameChg>
        <pc:graphicFrameChg chg="mod modGraphic">
          <ac:chgData name="DeHart, Stephanie" userId="69486e51-f5a3-47fa-a1e8-d600d3da159f" providerId="ADAL" clId="{F96BAD9B-B405-4F33-AE73-57B6614F86C5}" dt="2025-05-20T03:56:03.171" v="7339" actId="14100"/>
          <ac:graphicFrameMkLst>
            <pc:docMk/>
            <pc:sldMk cId="2986005299" sldId="292"/>
            <ac:graphicFrameMk id="289" creationId="{ACF244FA-3547-4DA7-9335-57A7927B5F10}"/>
          </ac:graphicFrameMkLst>
        </pc:graphicFrameChg>
        <pc:cxnChg chg="del">
          <ac:chgData name="DeHart, Stephanie" userId="69486e51-f5a3-47fa-a1e8-d600d3da159f" providerId="ADAL" clId="{F96BAD9B-B405-4F33-AE73-57B6614F86C5}" dt="2025-05-20T03:54:43.780" v="7289" actId="478"/>
          <ac:cxnSpMkLst>
            <pc:docMk/>
            <pc:sldMk cId="2986005299" sldId="292"/>
            <ac:cxnSpMk id="3" creationId="{5C33BAC8-661E-4AF3-A29F-46B857B0496B}"/>
          </ac:cxnSpMkLst>
        </pc:cxnChg>
      </pc:sldChg>
      <pc:sldChg chg="addSp delSp modSp mod modClrScheme chgLayout modNotesTx">
        <pc:chgData name="DeHart, Stephanie" userId="69486e51-f5a3-47fa-a1e8-d600d3da159f" providerId="ADAL" clId="{F96BAD9B-B405-4F33-AE73-57B6614F86C5}" dt="2025-05-21T01:03:10.265" v="7906" actId="27636"/>
        <pc:sldMkLst>
          <pc:docMk/>
          <pc:sldMk cId="209568785" sldId="293"/>
        </pc:sldMkLst>
        <pc:spChg chg="mod ord">
          <ac:chgData name="DeHart, Stephanie" userId="69486e51-f5a3-47fa-a1e8-d600d3da159f" providerId="ADAL" clId="{F96BAD9B-B405-4F33-AE73-57B6614F86C5}" dt="2025-05-20T03:57:54.589" v="7359" actId="700"/>
          <ac:spMkLst>
            <pc:docMk/>
            <pc:sldMk cId="209568785" sldId="293"/>
            <ac:spMk id="2" creationId="{4EAEEB44-2FDC-4535-BDA9-F86D79642DFD}"/>
          </ac:spMkLst>
        </pc:spChg>
        <pc:spChg chg="mod ord">
          <ac:chgData name="DeHart, Stephanie" userId="69486e51-f5a3-47fa-a1e8-d600d3da159f" providerId="ADAL" clId="{F96BAD9B-B405-4F33-AE73-57B6614F86C5}" dt="2025-05-20T03:57:54.589" v="7359" actId="700"/>
          <ac:spMkLst>
            <pc:docMk/>
            <pc:sldMk cId="209568785" sldId="293"/>
            <ac:spMk id="3" creationId="{981B3C9D-2041-4EBD-AA5E-FA657C2C5BD5}"/>
          </ac:spMkLst>
        </pc:spChg>
        <pc:spChg chg="add mod ord">
          <ac:chgData name="DeHart, Stephanie" userId="69486e51-f5a3-47fa-a1e8-d600d3da159f" providerId="ADAL" clId="{F96BAD9B-B405-4F33-AE73-57B6614F86C5}" dt="2025-05-21T01:03:10.265" v="7906" actId="27636"/>
          <ac:spMkLst>
            <pc:docMk/>
            <pc:sldMk cId="209568785" sldId="293"/>
            <ac:spMk id="4" creationId="{A5B9DF4F-D61D-4CBD-8081-DA89186D0B2D}"/>
          </ac:spMkLst>
        </pc:spChg>
        <pc:spChg chg="del">
          <ac:chgData name="DeHart, Stephanie" userId="69486e51-f5a3-47fa-a1e8-d600d3da159f" providerId="ADAL" clId="{F96BAD9B-B405-4F33-AE73-57B6614F86C5}" dt="2025-05-19T21:35:55.839" v="2598" actId="478"/>
          <ac:spMkLst>
            <pc:docMk/>
            <pc:sldMk cId="209568785" sldId="293"/>
            <ac:spMk id="6" creationId="{59619578-BAFE-4FBC-AADD-E289BFDB6EEA}"/>
          </ac:spMkLst>
        </pc:spChg>
        <pc:spChg chg="add del mod ord">
          <ac:chgData name="DeHart, Stephanie" userId="69486e51-f5a3-47fa-a1e8-d600d3da159f" providerId="ADAL" clId="{F96BAD9B-B405-4F33-AE73-57B6614F86C5}" dt="2025-05-20T03:59:02.022" v="7368" actId="478"/>
          <ac:spMkLst>
            <pc:docMk/>
            <pc:sldMk cId="209568785" sldId="293"/>
            <ac:spMk id="7" creationId="{08F2C428-2009-4D9A-A648-DC2E5AD65CA6}"/>
          </ac:spMkLst>
        </pc:spChg>
        <pc:spChg chg="del">
          <ac:chgData name="DeHart, Stephanie" userId="69486e51-f5a3-47fa-a1e8-d600d3da159f" providerId="ADAL" clId="{F96BAD9B-B405-4F33-AE73-57B6614F86C5}" dt="2025-05-20T03:58:11.359" v="7361" actId="478"/>
          <ac:spMkLst>
            <pc:docMk/>
            <pc:sldMk cId="209568785" sldId="293"/>
            <ac:spMk id="11" creationId="{00000000-0000-0000-0000-000000000000}"/>
          </ac:spMkLst>
        </pc:spChg>
        <pc:spChg chg="mod ord">
          <ac:chgData name="DeHart, Stephanie" userId="69486e51-f5a3-47fa-a1e8-d600d3da159f" providerId="ADAL" clId="{F96BAD9B-B405-4F33-AE73-57B6614F86C5}" dt="2025-05-20T04:20:37.591" v="7889" actId="20577"/>
          <ac:spMkLst>
            <pc:docMk/>
            <pc:sldMk cId="209568785" sldId="293"/>
            <ac:spMk id="158" creationId="{00000000-0000-0000-0000-000000000000}"/>
          </ac:spMkLst>
        </pc:spChg>
      </pc:sldChg>
      <pc:sldChg chg="addSp delSp modSp mod modClrScheme chgLayout">
        <pc:chgData name="DeHart, Stephanie" userId="69486e51-f5a3-47fa-a1e8-d600d3da159f" providerId="ADAL" clId="{F96BAD9B-B405-4F33-AE73-57B6614F86C5}" dt="2025-05-20T04:00:43.063" v="7397" actId="1036"/>
        <pc:sldMkLst>
          <pc:docMk/>
          <pc:sldMk cId="4194665926" sldId="294"/>
        </pc:sldMkLst>
        <pc:spChg chg="mod ord">
          <ac:chgData name="DeHart, Stephanie" userId="69486e51-f5a3-47fa-a1e8-d600d3da159f" providerId="ADAL" clId="{F96BAD9B-B405-4F33-AE73-57B6614F86C5}" dt="2025-05-20T03:59:38.830" v="7369" actId="700"/>
          <ac:spMkLst>
            <pc:docMk/>
            <pc:sldMk cId="4194665926" sldId="294"/>
            <ac:spMk id="3" creationId="{4844D185-6E66-4C6C-81AD-C399E8A0561E}"/>
          </ac:spMkLst>
        </pc:spChg>
        <pc:spChg chg="mod ord">
          <ac:chgData name="DeHart, Stephanie" userId="69486e51-f5a3-47fa-a1e8-d600d3da159f" providerId="ADAL" clId="{F96BAD9B-B405-4F33-AE73-57B6614F86C5}" dt="2025-05-20T03:59:38.830" v="7369" actId="700"/>
          <ac:spMkLst>
            <pc:docMk/>
            <pc:sldMk cId="4194665926" sldId="294"/>
            <ac:spMk id="5" creationId="{9C7B50CC-5583-4552-A7BD-BD7A4D368A6F}"/>
          </ac:spMkLst>
        </pc:spChg>
        <pc:spChg chg="add mod ord">
          <ac:chgData name="DeHart, Stephanie" userId="69486e51-f5a3-47fa-a1e8-d600d3da159f" providerId="ADAL" clId="{F96BAD9B-B405-4F33-AE73-57B6614F86C5}" dt="2025-05-20T04:00:20.307" v="7391" actId="20577"/>
          <ac:spMkLst>
            <pc:docMk/>
            <pc:sldMk cId="4194665926" sldId="294"/>
            <ac:spMk id="7" creationId="{EA784DCB-5B90-4107-B35A-3A940C1CAF88}"/>
          </ac:spMkLst>
        </pc:spChg>
        <pc:spChg chg="mod">
          <ac:chgData name="DeHart, Stephanie" userId="69486e51-f5a3-47fa-a1e8-d600d3da159f" providerId="ADAL" clId="{F96BAD9B-B405-4F33-AE73-57B6614F86C5}" dt="2025-05-20T04:00:35.906" v="7392" actId="2711"/>
          <ac:spMkLst>
            <pc:docMk/>
            <pc:sldMk cId="4194665926" sldId="294"/>
            <ac:spMk id="11" creationId="{00000000-0000-0000-0000-000000000000}"/>
          </ac:spMkLst>
        </pc:spChg>
        <pc:spChg chg="mod">
          <ac:chgData name="DeHart, Stephanie" userId="69486e51-f5a3-47fa-a1e8-d600d3da159f" providerId="ADAL" clId="{F96BAD9B-B405-4F33-AE73-57B6614F86C5}" dt="2025-05-20T04:00:35.906" v="7392" actId="2711"/>
          <ac:spMkLst>
            <pc:docMk/>
            <pc:sldMk cId="4194665926" sldId="294"/>
            <ac:spMk id="17" creationId="{00000000-0000-0000-0000-000000000000}"/>
          </ac:spMkLst>
        </pc:spChg>
        <pc:spChg chg="del">
          <ac:chgData name="DeHart, Stephanie" userId="69486e51-f5a3-47fa-a1e8-d600d3da159f" providerId="ADAL" clId="{F96BAD9B-B405-4F33-AE73-57B6614F86C5}" dt="2025-05-19T21:35:59.463" v="2599" actId="478"/>
          <ac:spMkLst>
            <pc:docMk/>
            <pc:sldMk cId="4194665926" sldId="294"/>
            <ac:spMk id="19" creationId="{A5FD7935-D256-4F97-ADF9-71C2DECFA089}"/>
          </ac:spMkLst>
        </pc:spChg>
        <pc:spChg chg="mod">
          <ac:chgData name="DeHart, Stephanie" userId="69486e51-f5a3-47fa-a1e8-d600d3da159f" providerId="ADAL" clId="{F96BAD9B-B405-4F33-AE73-57B6614F86C5}" dt="2025-05-20T04:00:35.906" v="7392" actId="2711"/>
          <ac:spMkLst>
            <pc:docMk/>
            <pc:sldMk cId="4194665926" sldId="294"/>
            <ac:spMk id="20" creationId="{00000000-0000-0000-0000-000000000000}"/>
          </ac:spMkLst>
        </pc:spChg>
        <pc:spChg chg="del">
          <ac:chgData name="DeHart, Stephanie" userId="69486e51-f5a3-47fa-a1e8-d600d3da159f" providerId="ADAL" clId="{F96BAD9B-B405-4F33-AE73-57B6614F86C5}" dt="2025-05-20T03:59:59.109" v="7379" actId="478"/>
          <ac:spMkLst>
            <pc:docMk/>
            <pc:sldMk cId="4194665926" sldId="294"/>
            <ac:spMk id="26" creationId="{00000000-0000-0000-0000-000000000000}"/>
          </ac:spMkLst>
        </pc:spChg>
        <pc:spChg chg="mod">
          <ac:chgData name="DeHart, Stephanie" userId="69486e51-f5a3-47fa-a1e8-d600d3da159f" providerId="ADAL" clId="{F96BAD9B-B405-4F33-AE73-57B6614F86C5}" dt="2025-05-20T04:00:43.063" v="7397" actId="1036"/>
          <ac:spMkLst>
            <pc:docMk/>
            <pc:sldMk cId="4194665926" sldId="294"/>
            <ac:spMk id="32" creationId="{00000000-0000-0000-0000-000000000000}"/>
          </ac:spMkLst>
        </pc:spChg>
        <pc:spChg chg="mod ord">
          <ac:chgData name="DeHart, Stephanie" userId="69486e51-f5a3-47fa-a1e8-d600d3da159f" providerId="ADAL" clId="{F96BAD9B-B405-4F33-AE73-57B6614F86C5}" dt="2025-05-20T03:59:50.806" v="7378" actId="20577"/>
          <ac:spMkLst>
            <pc:docMk/>
            <pc:sldMk cId="4194665926" sldId="294"/>
            <ac:spMk id="158" creationId="{00000000-0000-0000-0000-000000000000}"/>
          </ac:spMkLst>
        </pc:spChg>
      </pc:sldChg>
      <pc:sldChg chg="addSp delSp modSp mod modClrScheme chgLayout">
        <pc:chgData name="DeHart, Stephanie" userId="69486e51-f5a3-47fa-a1e8-d600d3da159f" providerId="ADAL" clId="{F96BAD9B-B405-4F33-AE73-57B6614F86C5}" dt="2025-05-20T04:20:53.574" v="7891" actId="700"/>
        <pc:sldMkLst>
          <pc:docMk/>
          <pc:sldMk cId="866553390" sldId="295"/>
        </pc:sldMkLst>
        <pc:spChg chg="mod ord">
          <ac:chgData name="DeHart, Stephanie" userId="69486e51-f5a3-47fa-a1e8-d600d3da159f" providerId="ADAL" clId="{F96BAD9B-B405-4F33-AE73-57B6614F86C5}" dt="2025-05-20T04:20:53.574" v="7891" actId="700"/>
          <ac:spMkLst>
            <pc:docMk/>
            <pc:sldMk cId="866553390" sldId="295"/>
            <ac:spMk id="2" creationId="{A5DD265F-808A-4FA9-91FA-7B361D8DCEB0}"/>
          </ac:spMkLst>
        </pc:spChg>
        <pc:spChg chg="mod ord">
          <ac:chgData name="DeHart, Stephanie" userId="69486e51-f5a3-47fa-a1e8-d600d3da159f" providerId="ADAL" clId="{F96BAD9B-B405-4F33-AE73-57B6614F86C5}" dt="2025-05-20T04:20:53.574" v="7891" actId="700"/>
          <ac:spMkLst>
            <pc:docMk/>
            <pc:sldMk cId="866553390" sldId="295"/>
            <ac:spMk id="3" creationId="{7AE730FC-37D6-4388-B305-B8A568712F08}"/>
          </ac:spMkLst>
        </pc:spChg>
        <pc:spChg chg="add mod ord">
          <ac:chgData name="DeHart, Stephanie" userId="69486e51-f5a3-47fa-a1e8-d600d3da159f" providerId="ADAL" clId="{F96BAD9B-B405-4F33-AE73-57B6614F86C5}" dt="2025-05-20T04:20:53.574" v="7891" actId="700"/>
          <ac:spMkLst>
            <pc:docMk/>
            <pc:sldMk cId="866553390" sldId="295"/>
            <ac:spMk id="4" creationId="{6A82EFC6-41C3-4F1B-979E-450DFE10A180}"/>
          </ac:spMkLst>
        </pc:spChg>
        <pc:spChg chg="del">
          <ac:chgData name="DeHart, Stephanie" userId="69486e51-f5a3-47fa-a1e8-d600d3da159f" providerId="ADAL" clId="{F96BAD9B-B405-4F33-AE73-57B6614F86C5}" dt="2025-05-19T21:36:01.900" v="2600" actId="478"/>
          <ac:spMkLst>
            <pc:docMk/>
            <pc:sldMk cId="866553390" sldId="295"/>
            <ac:spMk id="16" creationId="{CEF38B0E-EFA8-4455-AD2C-12FD9B1BAB23}"/>
          </ac:spMkLst>
        </pc:spChg>
        <pc:spChg chg="mod">
          <ac:chgData name="DeHart, Stephanie" userId="69486e51-f5a3-47fa-a1e8-d600d3da159f" providerId="ADAL" clId="{F96BAD9B-B405-4F33-AE73-57B6614F86C5}" dt="2025-05-20T04:02:11.148" v="7440" actId="2711"/>
          <ac:spMkLst>
            <pc:docMk/>
            <pc:sldMk cId="866553390" sldId="295"/>
            <ac:spMk id="23" creationId="{00000000-0000-0000-0000-000000000000}"/>
          </ac:spMkLst>
        </pc:spChg>
        <pc:spChg chg="mod">
          <ac:chgData name="DeHart, Stephanie" userId="69486e51-f5a3-47fa-a1e8-d600d3da159f" providerId="ADAL" clId="{F96BAD9B-B405-4F33-AE73-57B6614F86C5}" dt="2025-05-20T04:02:11.148" v="7440" actId="2711"/>
          <ac:spMkLst>
            <pc:docMk/>
            <pc:sldMk cId="866553390" sldId="295"/>
            <ac:spMk id="25" creationId="{00000000-0000-0000-0000-000000000000}"/>
          </ac:spMkLst>
        </pc:spChg>
        <pc:spChg chg="del">
          <ac:chgData name="DeHart, Stephanie" userId="69486e51-f5a3-47fa-a1e8-d600d3da159f" providerId="ADAL" clId="{F96BAD9B-B405-4F33-AE73-57B6614F86C5}" dt="2025-05-20T04:01:01.595" v="7398" actId="478"/>
          <ac:spMkLst>
            <pc:docMk/>
            <pc:sldMk cId="866553390" sldId="295"/>
            <ac:spMk id="26" creationId="{00000000-0000-0000-0000-000000000000}"/>
          </ac:spMkLst>
        </pc:spChg>
        <pc:spChg chg="del">
          <ac:chgData name="DeHart, Stephanie" userId="69486e51-f5a3-47fa-a1e8-d600d3da159f" providerId="ADAL" clId="{F96BAD9B-B405-4F33-AE73-57B6614F86C5}" dt="2025-05-20T04:01:44.798" v="7433" actId="478"/>
          <ac:spMkLst>
            <pc:docMk/>
            <pc:sldMk cId="866553390" sldId="295"/>
            <ac:spMk id="33" creationId="{00000000-0000-0000-0000-000000000000}"/>
          </ac:spMkLst>
        </pc:spChg>
        <pc:spChg chg="mod ord">
          <ac:chgData name="DeHart, Stephanie" userId="69486e51-f5a3-47fa-a1e8-d600d3da159f" providerId="ADAL" clId="{F96BAD9B-B405-4F33-AE73-57B6614F86C5}" dt="2025-05-20T04:20:53.574" v="7891" actId="700"/>
          <ac:spMkLst>
            <pc:docMk/>
            <pc:sldMk cId="866553390" sldId="295"/>
            <ac:spMk id="158" creationId="{00000000-0000-0000-0000-000000000000}"/>
          </ac:spMkLst>
        </pc:spChg>
      </pc:sldChg>
      <pc:sldChg chg="delSp modSp mod">
        <pc:chgData name="DeHart, Stephanie" userId="69486e51-f5a3-47fa-a1e8-d600d3da159f" providerId="ADAL" clId="{F96BAD9B-B405-4F33-AE73-57B6614F86C5}" dt="2025-05-20T02:06:43.750" v="4877" actId="20577"/>
        <pc:sldMkLst>
          <pc:docMk/>
          <pc:sldMk cId="3836365123" sldId="298"/>
        </pc:sldMkLst>
        <pc:spChg chg="mod">
          <ac:chgData name="DeHart, Stephanie" userId="69486e51-f5a3-47fa-a1e8-d600d3da159f" providerId="ADAL" clId="{F96BAD9B-B405-4F33-AE73-57B6614F86C5}" dt="2025-05-20T02:06:43.750" v="4877" actId="20577"/>
          <ac:spMkLst>
            <pc:docMk/>
            <pc:sldMk cId="3836365123" sldId="298"/>
            <ac:spMk id="2" creationId="{00000000-0000-0000-0000-000000000000}"/>
          </ac:spMkLst>
        </pc:spChg>
        <pc:spChg chg="mod">
          <ac:chgData name="DeHart, Stephanie" userId="69486e51-f5a3-47fa-a1e8-d600d3da159f" providerId="ADAL" clId="{F96BAD9B-B405-4F33-AE73-57B6614F86C5}" dt="2025-05-20T02:06:32.044" v="4846" actId="1036"/>
          <ac:spMkLst>
            <pc:docMk/>
            <pc:sldMk cId="3836365123" sldId="298"/>
            <ac:spMk id="6" creationId="{00000000-0000-0000-0000-000000000000}"/>
          </ac:spMkLst>
        </pc:spChg>
        <pc:spChg chg="mod">
          <ac:chgData name="DeHart, Stephanie" userId="69486e51-f5a3-47fa-a1e8-d600d3da159f" providerId="ADAL" clId="{F96BAD9B-B405-4F33-AE73-57B6614F86C5}" dt="2025-05-20T02:06:32.044" v="4846" actId="1036"/>
          <ac:spMkLst>
            <pc:docMk/>
            <pc:sldMk cId="3836365123" sldId="298"/>
            <ac:spMk id="8" creationId="{00000000-0000-0000-0000-000000000000}"/>
          </ac:spMkLst>
        </pc:spChg>
        <pc:spChg chg="mod">
          <ac:chgData name="DeHart, Stephanie" userId="69486e51-f5a3-47fa-a1e8-d600d3da159f" providerId="ADAL" clId="{F96BAD9B-B405-4F33-AE73-57B6614F86C5}" dt="2025-05-20T02:06:32.044" v="4846" actId="1036"/>
          <ac:spMkLst>
            <pc:docMk/>
            <pc:sldMk cId="3836365123" sldId="298"/>
            <ac:spMk id="9" creationId="{00000000-0000-0000-0000-000000000000}"/>
          </ac:spMkLst>
        </pc:spChg>
        <pc:spChg chg="mod">
          <ac:chgData name="DeHart, Stephanie" userId="69486e51-f5a3-47fa-a1e8-d600d3da159f" providerId="ADAL" clId="{F96BAD9B-B405-4F33-AE73-57B6614F86C5}" dt="2025-05-20T02:06:32.044" v="4846" actId="1036"/>
          <ac:spMkLst>
            <pc:docMk/>
            <pc:sldMk cId="3836365123" sldId="298"/>
            <ac:spMk id="10" creationId="{00000000-0000-0000-0000-000000000000}"/>
          </ac:spMkLst>
        </pc:spChg>
        <pc:spChg chg="mod">
          <ac:chgData name="DeHart, Stephanie" userId="69486e51-f5a3-47fa-a1e8-d600d3da159f" providerId="ADAL" clId="{F96BAD9B-B405-4F33-AE73-57B6614F86C5}" dt="2025-05-20T02:06:32.044" v="4846" actId="1036"/>
          <ac:spMkLst>
            <pc:docMk/>
            <pc:sldMk cId="3836365123" sldId="298"/>
            <ac:spMk id="11" creationId="{00000000-0000-0000-0000-000000000000}"/>
          </ac:spMkLst>
        </pc:spChg>
        <pc:spChg chg="mod">
          <ac:chgData name="DeHart, Stephanie" userId="69486e51-f5a3-47fa-a1e8-d600d3da159f" providerId="ADAL" clId="{F96BAD9B-B405-4F33-AE73-57B6614F86C5}" dt="2025-05-20T02:06:32.044" v="4846" actId="1036"/>
          <ac:spMkLst>
            <pc:docMk/>
            <pc:sldMk cId="3836365123" sldId="298"/>
            <ac:spMk id="12" creationId="{00000000-0000-0000-0000-000000000000}"/>
          </ac:spMkLst>
        </pc:spChg>
        <pc:spChg chg="mod">
          <ac:chgData name="DeHart, Stephanie" userId="69486e51-f5a3-47fa-a1e8-d600d3da159f" providerId="ADAL" clId="{F96BAD9B-B405-4F33-AE73-57B6614F86C5}" dt="2025-05-20T02:06:32.044" v="4846" actId="1036"/>
          <ac:spMkLst>
            <pc:docMk/>
            <pc:sldMk cId="3836365123" sldId="298"/>
            <ac:spMk id="13" creationId="{00000000-0000-0000-0000-000000000000}"/>
          </ac:spMkLst>
        </pc:spChg>
        <pc:spChg chg="mod">
          <ac:chgData name="DeHart, Stephanie" userId="69486e51-f5a3-47fa-a1e8-d600d3da159f" providerId="ADAL" clId="{F96BAD9B-B405-4F33-AE73-57B6614F86C5}" dt="2025-05-20T02:06:32.044" v="4846" actId="1036"/>
          <ac:spMkLst>
            <pc:docMk/>
            <pc:sldMk cId="3836365123" sldId="298"/>
            <ac:spMk id="14" creationId="{00000000-0000-0000-0000-000000000000}"/>
          </ac:spMkLst>
        </pc:spChg>
        <pc:spChg chg="del">
          <ac:chgData name="DeHart, Stephanie" userId="69486e51-f5a3-47fa-a1e8-d600d3da159f" providerId="ADAL" clId="{F96BAD9B-B405-4F33-AE73-57B6614F86C5}" dt="2025-05-19T21:34:41.184" v="2571" actId="478"/>
          <ac:spMkLst>
            <pc:docMk/>
            <pc:sldMk cId="3836365123" sldId="298"/>
            <ac:spMk id="25" creationId="{1FA08792-E8DA-4DF9-89E2-09282BBB7B3C}"/>
          </ac:spMkLst>
        </pc:spChg>
        <pc:spChg chg="mod">
          <ac:chgData name="DeHart, Stephanie" userId="69486e51-f5a3-47fa-a1e8-d600d3da159f" providerId="ADAL" clId="{F96BAD9B-B405-4F33-AE73-57B6614F86C5}" dt="2025-05-20T02:06:32.044" v="4846" actId="1036"/>
          <ac:spMkLst>
            <pc:docMk/>
            <pc:sldMk cId="3836365123" sldId="298"/>
            <ac:spMk id="43" creationId="{00000000-0000-0000-0000-000000000000}"/>
          </ac:spMkLst>
        </pc:spChg>
        <pc:spChg chg="mod">
          <ac:chgData name="DeHart, Stephanie" userId="69486e51-f5a3-47fa-a1e8-d600d3da159f" providerId="ADAL" clId="{F96BAD9B-B405-4F33-AE73-57B6614F86C5}" dt="2025-05-20T02:06:32.044" v="4846" actId="1036"/>
          <ac:spMkLst>
            <pc:docMk/>
            <pc:sldMk cId="3836365123" sldId="298"/>
            <ac:spMk id="59" creationId="{00000000-0000-0000-0000-000000000000}"/>
          </ac:spMkLst>
        </pc:spChg>
        <pc:spChg chg="mod">
          <ac:chgData name="DeHart, Stephanie" userId="69486e51-f5a3-47fa-a1e8-d600d3da159f" providerId="ADAL" clId="{F96BAD9B-B405-4F33-AE73-57B6614F86C5}" dt="2025-05-20T02:06:32.044" v="4846" actId="1036"/>
          <ac:spMkLst>
            <pc:docMk/>
            <pc:sldMk cId="3836365123" sldId="298"/>
            <ac:spMk id="60" creationId="{00000000-0000-0000-0000-000000000000}"/>
          </ac:spMkLst>
        </pc:spChg>
        <pc:spChg chg="mod">
          <ac:chgData name="DeHart, Stephanie" userId="69486e51-f5a3-47fa-a1e8-d600d3da159f" providerId="ADAL" clId="{F96BAD9B-B405-4F33-AE73-57B6614F86C5}" dt="2025-05-20T02:06:32.044" v="4846" actId="1036"/>
          <ac:spMkLst>
            <pc:docMk/>
            <pc:sldMk cId="3836365123" sldId="298"/>
            <ac:spMk id="2048" creationId="{00000000-0000-0000-0000-000000000000}"/>
          </ac:spMkLst>
        </pc:spChg>
        <pc:cxnChg chg="mod">
          <ac:chgData name="DeHart, Stephanie" userId="69486e51-f5a3-47fa-a1e8-d600d3da159f" providerId="ADAL" clId="{F96BAD9B-B405-4F33-AE73-57B6614F86C5}" dt="2025-05-20T02:06:32.044" v="4846" actId="1036"/>
          <ac:cxnSpMkLst>
            <pc:docMk/>
            <pc:sldMk cId="3836365123" sldId="298"/>
            <ac:cxnSpMk id="15" creationId="{00000000-0000-0000-0000-000000000000}"/>
          </ac:cxnSpMkLst>
        </pc:cxnChg>
        <pc:cxnChg chg="mod">
          <ac:chgData name="DeHart, Stephanie" userId="69486e51-f5a3-47fa-a1e8-d600d3da159f" providerId="ADAL" clId="{F96BAD9B-B405-4F33-AE73-57B6614F86C5}" dt="2025-05-20T02:06:32.044" v="4846" actId="1036"/>
          <ac:cxnSpMkLst>
            <pc:docMk/>
            <pc:sldMk cId="3836365123" sldId="298"/>
            <ac:cxnSpMk id="17" creationId="{00000000-0000-0000-0000-000000000000}"/>
          </ac:cxnSpMkLst>
        </pc:cxnChg>
        <pc:cxnChg chg="mod">
          <ac:chgData name="DeHart, Stephanie" userId="69486e51-f5a3-47fa-a1e8-d600d3da159f" providerId="ADAL" clId="{F96BAD9B-B405-4F33-AE73-57B6614F86C5}" dt="2025-05-20T02:06:32.044" v="4846" actId="1036"/>
          <ac:cxnSpMkLst>
            <pc:docMk/>
            <pc:sldMk cId="3836365123" sldId="298"/>
            <ac:cxnSpMk id="20" creationId="{00000000-0000-0000-0000-000000000000}"/>
          </ac:cxnSpMkLst>
        </pc:cxnChg>
        <pc:cxnChg chg="mod">
          <ac:chgData name="DeHart, Stephanie" userId="69486e51-f5a3-47fa-a1e8-d600d3da159f" providerId="ADAL" clId="{F96BAD9B-B405-4F33-AE73-57B6614F86C5}" dt="2025-05-20T02:06:32.044" v="4846" actId="1036"/>
          <ac:cxnSpMkLst>
            <pc:docMk/>
            <pc:sldMk cId="3836365123" sldId="298"/>
            <ac:cxnSpMk id="22" creationId="{00000000-0000-0000-0000-000000000000}"/>
          </ac:cxnSpMkLst>
        </pc:cxnChg>
        <pc:cxnChg chg="mod">
          <ac:chgData name="DeHart, Stephanie" userId="69486e51-f5a3-47fa-a1e8-d600d3da159f" providerId="ADAL" clId="{F96BAD9B-B405-4F33-AE73-57B6614F86C5}" dt="2025-05-20T02:06:32.044" v="4846" actId="1036"/>
          <ac:cxnSpMkLst>
            <pc:docMk/>
            <pc:sldMk cId="3836365123" sldId="298"/>
            <ac:cxnSpMk id="24" creationId="{00000000-0000-0000-0000-000000000000}"/>
          </ac:cxnSpMkLst>
        </pc:cxnChg>
        <pc:cxnChg chg="mod">
          <ac:chgData name="DeHart, Stephanie" userId="69486e51-f5a3-47fa-a1e8-d600d3da159f" providerId="ADAL" clId="{F96BAD9B-B405-4F33-AE73-57B6614F86C5}" dt="2025-05-20T02:06:32.044" v="4846" actId="1036"/>
          <ac:cxnSpMkLst>
            <pc:docMk/>
            <pc:sldMk cId="3836365123" sldId="298"/>
            <ac:cxnSpMk id="28" creationId="{00000000-0000-0000-0000-000000000000}"/>
          </ac:cxnSpMkLst>
        </pc:cxnChg>
        <pc:cxnChg chg="mod">
          <ac:chgData name="DeHart, Stephanie" userId="69486e51-f5a3-47fa-a1e8-d600d3da159f" providerId="ADAL" clId="{F96BAD9B-B405-4F33-AE73-57B6614F86C5}" dt="2025-05-20T02:06:32.044" v="4846" actId="1036"/>
          <ac:cxnSpMkLst>
            <pc:docMk/>
            <pc:sldMk cId="3836365123" sldId="298"/>
            <ac:cxnSpMk id="44" creationId="{00000000-0000-0000-0000-000000000000}"/>
          </ac:cxnSpMkLst>
        </pc:cxnChg>
        <pc:cxnChg chg="mod">
          <ac:chgData name="DeHart, Stephanie" userId="69486e51-f5a3-47fa-a1e8-d600d3da159f" providerId="ADAL" clId="{F96BAD9B-B405-4F33-AE73-57B6614F86C5}" dt="2025-05-20T02:06:32.044" v="4846" actId="1036"/>
          <ac:cxnSpMkLst>
            <pc:docMk/>
            <pc:sldMk cId="3836365123" sldId="298"/>
            <ac:cxnSpMk id="45" creationId="{00000000-0000-0000-0000-000000000000}"/>
          </ac:cxnSpMkLst>
        </pc:cxnChg>
        <pc:cxnChg chg="mod">
          <ac:chgData name="DeHart, Stephanie" userId="69486e51-f5a3-47fa-a1e8-d600d3da159f" providerId="ADAL" clId="{F96BAD9B-B405-4F33-AE73-57B6614F86C5}" dt="2025-05-20T02:06:32.044" v="4846" actId="1036"/>
          <ac:cxnSpMkLst>
            <pc:docMk/>
            <pc:sldMk cId="3836365123" sldId="298"/>
            <ac:cxnSpMk id="62" creationId="{00000000-0000-0000-0000-000000000000}"/>
          </ac:cxnSpMkLst>
        </pc:cxnChg>
      </pc:sldChg>
      <pc:sldChg chg="delSp modSp mod">
        <pc:chgData name="DeHart, Stephanie" userId="69486e51-f5a3-47fa-a1e8-d600d3da159f" providerId="ADAL" clId="{F96BAD9B-B405-4F33-AE73-57B6614F86C5}" dt="2025-05-21T01:03:10.238" v="7902" actId="27636"/>
        <pc:sldMkLst>
          <pc:docMk/>
          <pc:sldMk cId="2302464645" sldId="299"/>
        </pc:sldMkLst>
        <pc:spChg chg="mod">
          <ac:chgData name="DeHart, Stephanie" userId="69486e51-f5a3-47fa-a1e8-d600d3da159f" providerId="ADAL" clId="{F96BAD9B-B405-4F33-AE73-57B6614F86C5}" dt="2025-05-20T02:08:33.529" v="4878" actId="2711"/>
          <ac:spMkLst>
            <pc:docMk/>
            <pc:sldMk cId="2302464645" sldId="299"/>
            <ac:spMk id="2" creationId="{71309A06-3665-440E-AC78-AB903A9F01D8}"/>
          </ac:spMkLst>
        </pc:spChg>
        <pc:spChg chg="mod">
          <ac:chgData name="DeHart, Stephanie" userId="69486e51-f5a3-47fa-a1e8-d600d3da159f" providerId="ADAL" clId="{F96BAD9B-B405-4F33-AE73-57B6614F86C5}" dt="2025-05-20T02:08:33.529" v="4878" actId="2711"/>
          <ac:spMkLst>
            <pc:docMk/>
            <pc:sldMk cId="2302464645" sldId="299"/>
            <ac:spMk id="3" creationId="{FF42761D-20CD-449A-8A76-6C1D7ADE6F18}"/>
          </ac:spMkLst>
        </pc:spChg>
        <pc:spChg chg="del">
          <ac:chgData name="DeHart, Stephanie" userId="69486e51-f5a3-47fa-a1e8-d600d3da159f" providerId="ADAL" clId="{F96BAD9B-B405-4F33-AE73-57B6614F86C5}" dt="2025-05-19T21:34:43.577" v="2572" actId="478"/>
          <ac:spMkLst>
            <pc:docMk/>
            <pc:sldMk cId="2302464645" sldId="299"/>
            <ac:spMk id="21" creationId="{90622242-8E51-4027-B90F-1A4B13402736}"/>
          </ac:spMkLst>
        </pc:spChg>
        <pc:spChg chg="mod">
          <ac:chgData name="DeHart, Stephanie" userId="69486e51-f5a3-47fa-a1e8-d600d3da159f" providerId="ADAL" clId="{F96BAD9B-B405-4F33-AE73-57B6614F86C5}" dt="2025-05-21T01:03:10.238" v="7902" actId="27636"/>
          <ac:spMkLst>
            <pc:docMk/>
            <pc:sldMk cId="2302464645" sldId="299"/>
            <ac:spMk id="27" creationId="{00000000-0000-0000-0000-000000000000}"/>
          </ac:spMkLst>
        </pc:spChg>
        <pc:spChg chg="mod">
          <ac:chgData name="DeHart, Stephanie" userId="69486e51-f5a3-47fa-a1e8-d600d3da159f" providerId="ADAL" clId="{F96BAD9B-B405-4F33-AE73-57B6614F86C5}" dt="2025-05-20T02:08:33.529" v="4878" actId="2711"/>
          <ac:spMkLst>
            <pc:docMk/>
            <pc:sldMk cId="2302464645" sldId="299"/>
            <ac:spMk id="34" creationId="{00000000-0000-0000-0000-000000000000}"/>
          </ac:spMkLst>
        </pc:spChg>
        <pc:grpChg chg="mod">
          <ac:chgData name="DeHart, Stephanie" userId="69486e51-f5a3-47fa-a1e8-d600d3da159f" providerId="ADAL" clId="{F96BAD9B-B405-4F33-AE73-57B6614F86C5}" dt="2025-05-20T02:08:33.529" v="4878" actId="2711"/>
          <ac:grpSpMkLst>
            <pc:docMk/>
            <pc:sldMk cId="2302464645" sldId="299"/>
            <ac:grpSpMk id="16" creationId="{00000000-0000-0000-0000-000000000000}"/>
          </ac:grpSpMkLst>
        </pc:grpChg>
        <pc:grpChg chg="mod">
          <ac:chgData name="DeHart, Stephanie" userId="69486e51-f5a3-47fa-a1e8-d600d3da159f" providerId="ADAL" clId="{F96BAD9B-B405-4F33-AE73-57B6614F86C5}" dt="2025-05-20T02:08:33.529" v="4878" actId="2711"/>
          <ac:grpSpMkLst>
            <pc:docMk/>
            <pc:sldMk cId="2302464645" sldId="299"/>
            <ac:grpSpMk id="37" creationId="{00000000-0000-0000-0000-000000000000}"/>
          </ac:grpSpMkLst>
        </pc:grpChg>
        <pc:grpChg chg="mod">
          <ac:chgData name="DeHart, Stephanie" userId="69486e51-f5a3-47fa-a1e8-d600d3da159f" providerId="ADAL" clId="{F96BAD9B-B405-4F33-AE73-57B6614F86C5}" dt="2025-05-20T02:08:33.529" v="4878" actId="2711"/>
          <ac:grpSpMkLst>
            <pc:docMk/>
            <pc:sldMk cId="2302464645" sldId="299"/>
            <ac:grpSpMk id="40" creationId="{00000000-0000-0000-0000-000000000000}"/>
          </ac:grpSpMkLst>
        </pc:grpChg>
        <pc:grpChg chg="mod">
          <ac:chgData name="DeHart, Stephanie" userId="69486e51-f5a3-47fa-a1e8-d600d3da159f" providerId="ADAL" clId="{F96BAD9B-B405-4F33-AE73-57B6614F86C5}" dt="2025-05-20T02:08:33.529" v="4878" actId="2711"/>
          <ac:grpSpMkLst>
            <pc:docMk/>
            <pc:sldMk cId="2302464645" sldId="299"/>
            <ac:grpSpMk id="43" creationId="{00000000-0000-0000-0000-000000000000}"/>
          </ac:grpSpMkLst>
        </pc:grpChg>
        <pc:cxnChg chg="mod">
          <ac:chgData name="DeHart, Stephanie" userId="69486e51-f5a3-47fa-a1e8-d600d3da159f" providerId="ADAL" clId="{F96BAD9B-B405-4F33-AE73-57B6614F86C5}" dt="2025-05-20T02:08:33.529" v="4878" actId="2711"/>
          <ac:cxnSpMkLst>
            <pc:docMk/>
            <pc:sldMk cId="2302464645" sldId="299"/>
            <ac:cxnSpMk id="22" creationId="{00000000-0000-0000-0000-000000000000}"/>
          </ac:cxnSpMkLst>
        </pc:cxnChg>
        <pc:cxnChg chg="mod">
          <ac:chgData name="DeHart, Stephanie" userId="69486e51-f5a3-47fa-a1e8-d600d3da159f" providerId="ADAL" clId="{F96BAD9B-B405-4F33-AE73-57B6614F86C5}" dt="2025-05-20T02:08:33.529" v="4878" actId="2711"/>
          <ac:cxnSpMkLst>
            <pc:docMk/>
            <pc:sldMk cId="2302464645" sldId="299"/>
            <ac:cxnSpMk id="30" creationId="{00000000-0000-0000-0000-000000000000}"/>
          </ac:cxnSpMkLst>
        </pc:cxnChg>
        <pc:cxnChg chg="mod">
          <ac:chgData name="DeHart, Stephanie" userId="69486e51-f5a3-47fa-a1e8-d600d3da159f" providerId="ADAL" clId="{F96BAD9B-B405-4F33-AE73-57B6614F86C5}" dt="2025-05-20T02:08:33.529" v="4878" actId="2711"/>
          <ac:cxnSpMkLst>
            <pc:docMk/>
            <pc:sldMk cId="2302464645" sldId="299"/>
            <ac:cxnSpMk id="46" creationId="{00000000-0000-0000-0000-000000000000}"/>
          </ac:cxnSpMkLst>
        </pc:cxnChg>
      </pc:sldChg>
      <pc:sldChg chg="addSp delSp modSp mod">
        <pc:chgData name="DeHart, Stephanie" userId="69486e51-f5a3-47fa-a1e8-d600d3da159f" providerId="ADAL" clId="{F96BAD9B-B405-4F33-AE73-57B6614F86C5}" dt="2025-05-20T02:16:07.202" v="5136" actId="113"/>
        <pc:sldMkLst>
          <pc:docMk/>
          <pc:sldMk cId="682247613" sldId="300"/>
        </pc:sldMkLst>
        <pc:spChg chg="add mod">
          <ac:chgData name="DeHart, Stephanie" userId="69486e51-f5a3-47fa-a1e8-d600d3da159f" providerId="ADAL" clId="{F96BAD9B-B405-4F33-AE73-57B6614F86C5}" dt="2025-05-20T02:12:48.922" v="5087" actId="20577"/>
          <ac:spMkLst>
            <pc:docMk/>
            <pc:sldMk cId="682247613" sldId="300"/>
            <ac:spMk id="5" creationId="{7D776E90-1706-4EFC-ADB3-8D1EC791CA73}"/>
          </ac:spMkLst>
        </pc:spChg>
        <pc:spChg chg="add del mod">
          <ac:chgData name="DeHart, Stephanie" userId="69486e51-f5a3-47fa-a1e8-d600d3da159f" providerId="ADAL" clId="{F96BAD9B-B405-4F33-AE73-57B6614F86C5}" dt="2025-05-20T02:15:13.814" v="5127" actId="478"/>
          <ac:spMkLst>
            <pc:docMk/>
            <pc:sldMk cId="682247613" sldId="300"/>
            <ac:spMk id="6" creationId="{197FC72A-07F0-41D1-81CF-FC4C2648734D}"/>
          </ac:spMkLst>
        </pc:spChg>
        <pc:spChg chg="add mod">
          <ac:chgData name="DeHart, Stephanie" userId="69486e51-f5a3-47fa-a1e8-d600d3da159f" providerId="ADAL" clId="{F96BAD9B-B405-4F33-AE73-57B6614F86C5}" dt="2025-05-20T02:15:59.290" v="5135" actId="14100"/>
          <ac:spMkLst>
            <pc:docMk/>
            <pc:sldMk cId="682247613" sldId="300"/>
            <ac:spMk id="9" creationId="{357591BE-26E0-4D10-931E-8EF42561E5B6}"/>
          </ac:spMkLst>
        </pc:spChg>
        <pc:spChg chg="del">
          <ac:chgData name="DeHart, Stephanie" userId="69486e51-f5a3-47fa-a1e8-d600d3da159f" providerId="ADAL" clId="{F96BAD9B-B405-4F33-AE73-57B6614F86C5}" dt="2025-05-19T21:34:48.162" v="2573" actId="478"/>
          <ac:spMkLst>
            <pc:docMk/>
            <pc:sldMk cId="682247613" sldId="300"/>
            <ac:spMk id="13" creationId="{315C8896-299D-4E97-A647-9DA3D2578FE9}"/>
          </ac:spMkLst>
        </pc:spChg>
        <pc:spChg chg="del">
          <ac:chgData name="DeHart, Stephanie" userId="69486e51-f5a3-47fa-a1e8-d600d3da159f" providerId="ADAL" clId="{F96BAD9B-B405-4F33-AE73-57B6614F86C5}" dt="2025-05-20T02:11:01.768" v="5027" actId="478"/>
          <ac:spMkLst>
            <pc:docMk/>
            <pc:sldMk cId="682247613" sldId="300"/>
            <ac:spMk id="27" creationId="{00000000-0000-0000-0000-000000000000}"/>
          </ac:spMkLst>
        </pc:spChg>
        <pc:spChg chg="mod">
          <ac:chgData name="DeHart, Stephanie" userId="69486e51-f5a3-47fa-a1e8-d600d3da159f" providerId="ADAL" clId="{F96BAD9B-B405-4F33-AE73-57B6614F86C5}" dt="2025-05-20T02:16:07.202" v="5136" actId="113"/>
          <ac:spMkLst>
            <pc:docMk/>
            <pc:sldMk cId="682247613" sldId="300"/>
            <ac:spMk id="35" creationId="{00000000-0000-0000-0000-000000000000}"/>
          </ac:spMkLst>
        </pc:spChg>
        <pc:cxnChg chg="add mod">
          <ac:chgData name="DeHart, Stephanie" userId="69486e51-f5a3-47fa-a1e8-d600d3da159f" providerId="ADAL" clId="{F96BAD9B-B405-4F33-AE73-57B6614F86C5}" dt="2025-05-20T02:15:33.161" v="5130" actId="1076"/>
          <ac:cxnSpMkLst>
            <pc:docMk/>
            <pc:sldMk cId="682247613" sldId="300"/>
            <ac:cxnSpMk id="8" creationId="{306B8C62-9C52-49A4-BF4C-33A10B3B0443}"/>
          </ac:cxnSpMkLst>
        </pc:cxnChg>
      </pc:sldChg>
      <pc:sldChg chg="addSp delSp modSp mod">
        <pc:chgData name="DeHart, Stephanie" userId="69486e51-f5a3-47fa-a1e8-d600d3da159f" providerId="ADAL" clId="{F96BAD9B-B405-4F33-AE73-57B6614F86C5}" dt="2025-05-20T02:16:32.725" v="5174" actId="113"/>
        <pc:sldMkLst>
          <pc:docMk/>
          <pc:sldMk cId="4108991588" sldId="301"/>
        </pc:sldMkLst>
        <pc:spChg chg="add mod">
          <ac:chgData name="DeHart, Stephanie" userId="69486e51-f5a3-47fa-a1e8-d600d3da159f" providerId="ADAL" clId="{F96BAD9B-B405-4F33-AE73-57B6614F86C5}" dt="2025-05-20T02:13:02.922" v="5117" actId="20577"/>
          <ac:spMkLst>
            <pc:docMk/>
            <pc:sldMk cId="4108991588" sldId="301"/>
            <ac:spMk id="5" creationId="{CE3C05B9-DA6C-45EB-8FE4-EA6EF3B015AF}"/>
          </ac:spMkLst>
        </pc:spChg>
        <pc:spChg chg="del">
          <ac:chgData name="DeHart, Stephanie" userId="69486e51-f5a3-47fa-a1e8-d600d3da159f" providerId="ADAL" clId="{F96BAD9B-B405-4F33-AE73-57B6614F86C5}" dt="2025-05-19T21:34:50.641" v="2574" actId="478"/>
          <ac:spMkLst>
            <pc:docMk/>
            <pc:sldMk cId="4108991588" sldId="301"/>
            <ac:spMk id="13" creationId="{830B726C-9676-4521-B232-7E093B4A9537}"/>
          </ac:spMkLst>
        </pc:spChg>
        <pc:spChg chg="add mod">
          <ac:chgData name="DeHart, Stephanie" userId="69486e51-f5a3-47fa-a1e8-d600d3da159f" providerId="ADAL" clId="{F96BAD9B-B405-4F33-AE73-57B6614F86C5}" dt="2025-05-20T02:16:28.710" v="5173" actId="1036"/>
          <ac:spMkLst>
            <pc:docMk/>
            <pc:sldMk cId="4108991588" sldId="301"/>
            <ac:spMk id="23" creationId="{73A544C7-64B2-4C95-8B03-63BBE8C33149}"/>
          </ac:spMkLst>
        </pc:spChg>
        <pc:spChg chg="del">
          <ac:chgData name="DeHart, Stephanie" userId="69486e51-f5a3-47fa-a1e8-d600d3da159f" providerId="ADAL" clId="{F96BAD9B-B405-4F33-AE73-57B6614F86C5}" dt="2025-05-20T02:12:17.275" v="5035" actId="478"/>
          <ac:spMkLst>
            <pc:docMk/>
            <pc:sldMk cId="4108991588" sldId="301"/>
            <ac:spMk id="27" creationId="{00000000-0000-0000-0000-000000000000}"/>
          </ac:spMkLst>
        </pc:spChg>
        <pc:spChg chg="mod">
          <ac:chgData name="DeHart, Stephanie" userId="69486e51-f5a3-47fa-a1e8-d600d3da159f" providerId="ADAL" clId="{F96BAD9B-B405-4F33-AE73-57B6614F86C5}" dt="2025-05-20T02:16:32.725" v="5174" actId="113"/>
          <ac:spMkLst>
            <pc:docMk/>
            <pc:sldMk cId="4108991588" sldId="301"/>
            <ac:spMk id="35" creationId="{00000000-0000-0000-0000-000000000000}"/>
          </ac:spMkLst>
        </pc:spChg>
        <pc:cxnChg chg="add mod">
          <ac:chgData name="DeHart, Stephanie" userId="69486e51-f5a3-47fa-a1e8-d600d3da159f" providerId="ADAL" clId="{F96BAD9B-B405-4F33-AE73-57B6614F86C5}" dt="2025-05-20T02:16:23.203" v="5158" actId="1036"/>
          <ac:cxnSpMkLst>
            <pc:docMk/>
            <pc:sldMk cId="4108991588" sldId="301"/>
            <ac:cxnSpMk id="21" creationId="{DB92F91E-D7E5-4D55-B64C-3F0DBD8E1854}"/>
          </ac:cxnSpMkLst>
        </pc:cxnChg>
      </pc:sldChg>
      <pc:sldChg chg="addSp delSp modSp mod modClrScheme modAnim chgLayout">
        <pc:chgData name="DeHart, Stephanie" userId="69486e51-f5a3-47fa-a1e8-d600d3da159f" providerId="ADAL" clId="{F96BAD9B-B405-4F33-AE73-57B6614F86C5}" dt="2025-05-20T02:24:58.969" v="5559" actId="20577"/>
        <pc:sldMkLst>
          <pc:docMk/>
          <pc:sldMk cId="111804467" sldId="302"/>
        </pc:sldMkLst>
        <pc:spChg chg="del mod">
          <ac:chgData name="DeHart, Stephanie" userId="69486e51-f5a3-47fa-a1e8-d600d3da159f" providerId="ADAL" clId="{F96BAD9B-B405-4F33-AE73-57B6614F86C5}" dt="2025-05-20T02:19:53.640" v="5353" actId="478"/>
          <ac:spMkLst>
            <pc:docMk/>
            <pc:sldMk cId="111804467" sldId="302"/>
            <ac:spMk id="2" creationId="{00000000-0000-0000-0000-000000000000}"/>
          </ac:spMkLst>
        </pc:spChg>
        <pc:spChg chg="mod ord">
          <ac:chgData name="DeHart, Stephanie" userId="69486e51-f5a3-47fa-a1e8-d600d3da159f" providerId="ADAL" clId="{F96BAD9B-B405-4F33-AE73-57B6614F86C5}" dt="2025-05-20T02:19:57.823" v="5354" actId="700"/>
          <ac:spMkLst>
            <pc:docMk/>
            <pc:sldMk cId="111804467" sldId="302"/>
            <ac:spMk id="3" creationId="{96455F64-B3BF-408A-A9A1-7DE578BA0A4C}"/>
          </ac:spMkLst>
        </pc:spChg>
        <pc:spChg chg="mod ord">
          <ac:chgData name="DeHart, Stephanie" userId="69486e51-f5a3-47fa-a1e8-d600d3da159f" providerId="ADAL" clId="{F96BAD9B-B405-4F33-AE73-57B6614F86C5}" dt="2025-05-20T02:19:57.823" v="5354" actId="700"/>
          <ac:spMkLst>
            <pc:docMk/>
            <pc:sldMk cId="111804467" sldId="302"/>
            <ac:spMk id="4" creationId="{0A0E62CF-D492-44DB-BC48-E1514BE99205}"/>
          </ac:spMkLst>
        </pc:spChg>
        <pc:spChg chg="add del mod ord">
          <ac:chgData name="DeHart, Stephanie" userId="69486e51-f5a3-47fa-a1e8-d600d3da159f" providerId="ADAL" clId="{F96BAD9B-B405-4F33-AE73-57B6614F86C5}" dt="2025-05-20T02:20:02.481" v="5356" actId="478"/>
          <ac:spMkLst>
            <pc:docMk/>
            <pc:sldMk cId="111804467" sldId="302"/>
            <ac:spMk id="5" creationId="{E3808497-45EF-4F06-8395-A33D0F382C86}"/>
          </ac:spMkLst>
        </pc:spChg>
        <pc:spChg chg="add mod ord">
          <ac:chgData name="DeHart, Stephanie" userId="69486e51-f5a3-47fa-a1e8-d600d3da159f" providerId="ADAL" clId="{F96BAD9B-B405-4F33-AE73-57B6614F86C5}" dt="2025-05-20T02:22:42.247" v="5522" actId="20577"/>
          <ac:spMkLst>
            <pc:docMk/>
            <pc:sldMk cId="111804467" sldId="302"/>
            <ac:spMk id="6" creationId="{3420EE47-FE0B-46A5-AEEE-93AF6F6C677A}"/>
          </ac:spMkLst>
        </pc:spChg>
        <pc:spChg chg="del">
          <ac:chgData name="DeHart, Stephanie" userId="69486e51-f5a3-47fa-a1e8-d600d3da159f" providerId="ADAL" clId="{F96BAD9B-B405-4F33-AE73-57B6614F86C5}" dt="2025-05-19T21:34:53.467" v="2575" actId="478"/>
          <ac:spMkLst>
            <pc:docMk/>
            <pc:sldMk cId="111804467" sldId="302"/>
            <ac:spMk id="24" creationId="{561D7E23-D1D9-4458-92E0-587E92DD5E31}"/>
          </ac:spMkLst>
        </pc:spChg>
        <pc:spChg chg="add mod">
          <ac:chgData name="DeHart, Stephanie" userId="69486e51-f5a3-47fa-a1e8-d600d3da159f" providerId="ADAL" clId="{F96BAD9B-B405-4F33-AE73-57B6614F86C5}" dt="2025-05-20T02:19:41.379" v="5350" actId="1076"/>
          <ac:spMkLst>
            <pc:docMk/>
            <pc:sldMk cId="111804467" sldId="302"/>
            <ac:spMk id="28" creationId="{9EC628AE-DBE2-4901-8BBE-CB35CD9D1E42}"/>
          </ac:spMkLst>
        </pc:spChg>
        <pc:spChg chg="add mod">
          <ac:chgData name="DeHart, Stephanie" userId="69486e51-f5a3-47fa-a1e8-d600d3da159f" providerId="ADAL" clId="{F96BAD9B-B405-4F33-AE73-57B6614F86C5}" dt="2025-05-20T02:19:41.379" v="5350" actId="1076"/>
          <ac:spMkLst>
            <pc:docMk/>
            <pc:sldMk cId="111804467" sldId="302"/>
            <ac:spMk id="29" creationId="{EA4CBD29-E8ED-4AC6-9D11-22E8A445A8E2}"/>
          </ac:spMkLst>
        </pc:spChg>
        <pc:spChg chg="del">
          <ac:chgData name="DeHart, Stephanie" userId="69486e51-f5a3-47fa-a1e8-d600d3da159f" providerId="ADAL" clId="{F96BAD9B-B405-4F33-AE73-57B6614F86C5}" dt="2025-05-20T02:19:13.904" v="5345" actId="478"/>
          <ac:spMkLst>
            <pc:docMk/>
            <pc:sldMk cId="111804467" sldId="302"/>
            <ac:spMk id="40" creationId="{657C43FA-8297-44C5-9133-BC98061A60DF}"/>
          </ac:spMkLst>
        </pc:spChg>
        <pc:spChg chg="del">
          <ac:chgData name="DeHart, Stephanie" userId="69486e51-f5a3-47fa-a1e8-d600d3da159f" providerId="ADAL" clId="{F96BAD9B-B405-4F33-AE73-57B6614F86C5}" dt="2025-05-20T02:19:31.366" v="5346" actId="478"/>
          <ac:spMkLst>
            <pc:docMk/>
            <pc:sldMk cId="111804467" sldId="302"/>
            <ac:spMk id="42" creationId="{0FD2D5FD-62AA-4AEA-8E70-C29AB6ED15B1}"/>
          </ac:spMkLst>
        </pc:spChg>
        <pc:spChg chg="del">
          <ac:chgData name="DeHart, Stephanie" userId="69486e51-f5a3-47fa-a1e8-d600d3da159f" providerId="ADAL" clId="{F96BAD9B-B405-4F33-AE73-57B6614F86C5}" dt="2025-05-20T02:19:31.366" v="5346" actId="478"/>
          <ac:spMkLst>
            <pc:docMk/>
            <pc:sldMk cId="111804467" sldId="302"/>
            <ac:spMk id="43" creationId="{DAF0538C-D192-49D7-B197-CC58FBFCA070}"/>
          </ac:spMkLst>
        </pc:spChg>
        <pc:spChg chg="mod ord">
          <ac:chgData name="DeHart, Stephanie" userId="69486e51-f5a3-47fa-a1e8-d600d3da159f" providerId="ADAL" clId="{F96BAD9B-B405-4F33-AE73-57B6614F86C5}" dt="2025-05-20T02:24:58.969" v="5559" actId="20577"/>
          <ac:spMkLst>
            <pc:docMk/>
            <pc:sldMk cId="111804467" sldId="302"/>
            <ac:spMk id="158" creationId="{00000000-0000-0000-0000-000000000000}"/>
          </ac:spMkLst>
        </pc:spChg>
        <pc:graphicFrameChg chg="add mod modGraphic">
          <ac:chgData name="DeHart, Stephanie" userId="69486e51-f5a3-47fa-a1e8-d600d3da159f" providerId="ADAL" clId="{F96BAD9B-B405-4F33-AE73-57B6614F86C5}" dt="2025-05-20T02:19:41.379" v="5350" actId="1076"/>
          <ac:graphicFrameMkLst>
            <pc:docMk/>
            <pc:sldMk cId="111804467" sldId="302"/>
            <ac:graphicFrameMk id="27" creationId="{61D1B2A6-BBB5-46FD-876E-D4E680FBE9B1}"/>
          </ac:graphicFrameMkLst>
        </pc:graphicFrameChg>
        <pc:graphicFrameChg chg="del">
          <ac:chgData name="DeHart, Stephanie" userId="69486e51-f5a3-47fa-a1e8-d600d3da159f" providerId="ADAL" clId="{F96BAD9B-B405-4F33-AE73-57B6614F86C5}" dt="2025-05-20T02:19:31.366" v="5346" actId="478"/>
          <ac:graphicFrameMkLst>
            <pc:docMk/>
            <pc:sldMk cId="111804467" sldId="302"/>
            <ac:graphicFrameMk id="36" creationId="{D11A6340-A066-4D18-B14C-39D8026CBB1D}"/>
          </ac:graphicFrameMkLst>
        </pc:graphicFrameChg>
        <pc:picChg chg="add mod">
          <ac:chgData name="DeHart, Stephanie" userId="69486e51-f5a3-47fa-a1e8-d600d3da159f" providerId="ADAL" clId="{F96BAD9B-B405-4F33-AE73-57B6614F86C5}" dt="2025-05-20T02:19:41.379" v="5350" actId="1076"/>
          <ac:picMkLst>
            <pc:docMk/>
            <pc:sldMk cId="111804467" sldId="302"/>
            <ac:picMk id="30" creationId="{0B4E00C8-98A2-4D21-AAB3-C98A354F8869}"/>
          </ac:picMkLst>
        </pc:picChg>
        <pc:picChg chg="add mod">
          <ac:chgData name="DeHart, Stephanie" userId="69486e51-f5a3-47fa-a1e8-d600d3da159f" providerId="ADAL" clId="{F96BAD9B-B405-4F33-AE73-57B6614F86C5}" dt="2025-05-20T02:19:41.379" v="5350" actId="1076"/>
          <ac:picMkLst>
            <pc:docMk/>
            <pc:sldMk cId="111804467" sldId="302"/>
            <ac:picMk id="31" creationId="{06B0AF29-CDED-4C73-84D4-F048C718416F}"/>
          </ac:picMkLst>
        </pc:picChg>
        <pc:picChg chg="add mod">
          <ac:chgData name="DeHart, Stephanie" userId="69486e51-f5a3-47fa-a1e8-d600d3da159f" providerId="ADAL" clId="{F96BAD9B-B405-4F33-AE73-57B6614F86C5}" dt="2025-05-20T02:19:41.379" v="5350" actId="1076"/>
          <ac:picMkLst>
            <pc:docMk/>
            <pc:sldMk cId="111804467" sldId="302"/>
            <ac:picMk id="32" creationId="{5E1C6FB7-0571-4181-8B18-510A90F6A327}"/>
          </ac:picMkLst>
        </pc:picChg>
        <pc:picChg chg="add mod">
          <ac:chgData name="DeHart, Stephanie" userId="69486e51-f5a3-47fa-a1e8-d600d3da159f" providerId="ADAL" clId="{F96BAD9B-B405-4F33-AE73-57B6614F86C5}" dt="2025-05-20T02:19:41.379" v="5350" actId="1076"/>
          <ac:picMkLst>
            <pc:docMk/>
            <pc:sldMk cId="111804467" sldId="302"/>
            <ac:picMk id="33" creationId="{3231A2C6-66CA-4DC8-9125-041D3E037B80}"/>
          </ac:picMkLst>
        </pc:picChg>
        <pc:picChg chg="add mod">
          <ac:chgData name="DeHart, Stephanie" userId="69486e51-f5a3-47fa-a1e8-d600d3da159f" providerId="ADAL" clId="{F96BAD9B-B405-4F33-AE73-57B6614F86C5}" dt="2025-05-20T02:19:41.379" v="5350" actId="1076"/>
          <ac:picMkLst>
            <pc:docMk/>
            <pc:sldMk cId="111804467" sldId="302"/>
            <ac:picMk id="34" creationId="{D0D50AB7-1FAA-4D49-82EB-2100CAB83C59}"/>
          </ac:picMkLst>
        </pc:picChg>
        <pc:picChg chg="add mod">
          <ac:chgData name="DeHart, Stephanie" userId="69486e51-f5a3-47fa-a1e8-d600d3da159f" providerId="ADAL" clId="{F96BAD9B-B405-4F33-AE73-57B6614F86C5}" dt="2025-05-20T02:19:41.379" v="5350" actId="1076"/>
          <ac:picMkLst>
            <pc:docMk/>
            <pc:sldMk cId="111804467" sldId="302"/>
            <ac:picMk id="35" creationId="{F3E8F737-1233-4504-B877-DE6A2CCBE189}"/>
          </ac:picMkLst>
        </pc:picChg>
        <pc:picChg chg="add mod">
          <ac:chgData name="DeHart, Stephanie" userId="69486e51-f5a3-47fa-a1e8-d600d3da159f" providerId="ADAL" clId="{F96BAD9B-B405-4F33-AE73-57B6614F86C5}" dt="2025-05-20T02:19:41.379" v="5350" actId="1076"/>
          <ac:picMkLst>
            <pc:docMk/>
            <pc:sldMk cId="111804467" sldId="302"/>
            <ac:picMk id="37" creationId="{187A3B76-BE8E-4A93-AD7E-55267605C4D6}"/>
          </ac:picMkLst>
        </pc:picChg>
        <pc:picChg chg="add mod">
          <ac:chgData name="DeHart, Stephanie" userId="69486e51-f5a3-47fa-a1e8-d600d3da159f" providerId="ADAL" clId="{F96BAD9B-B405-4F33-AE73-57B6614F86C5}" dt="2025-05-20T02:19:41.379" v="5350" actId="1076"/>
          <ac:picMkLst>
            <pc:docMk/>
            <pc:sldMk cId="111804467" sldId="302"/>
            <ac:picMk id="38" creationId="{7925DD47-9E07-40C9-AC8F-70EBBF754A28}"/>
          </ac:picMkLst>
        </pc:picChg>
        <pc:picChg chg="add mod">
          <ac:chgData name="DeHart, Stephanie" userId="69486e51-f5a3-47fa-a1e8-d600d3da159f" providerId="ADAL" clId="{F96BAD9B-B405-4F33-AE73-57B6614F86C5}" dt="2025-05-20T02:19:41.379" v="5350" actId="1076"/>
          <ac:picMkLst>
            <pc:docMk/>
            <pc:sldMk cId="111804467" sldId="302"/>
            <ac:picMk id="39" creationId="{63D80871-1D21-4038-8E08-A947BFAF7D71}"/>
          </ac:picMkLst>
        </pc:picChg>
        <pc:picChg chg="add mod">
          <ac:chgData name="DeHart, Stephanie" userId="69486e51-f5a3-47fa-a1e8-d600d3da159f" providerId="ADAL" clId="{F96BAD9B-B405-4F33-AE73-57B6614F86C5}" dt="2025-05-20T02:19:41.379" v="5350" actId="1076"/>
          <ac:picMkLst>
            <pc:docMk/>
            <pc:sldMk cId="111804467" sldId="302"/>
            <ac:picMk id="41" creationId="{1E196312-2EFA-425A-BAF6-17FD8FAFBDFA}"/>
          </ac:picMkLst>
        </pc:picChg>
        <pc:picChg chg="add mod">
          <ac:chgData name="DeHart, Stephanie" userId="69486e51-f5a3-47fa-a1e8-d600d3da159f" providerId="ADAL" clId="{F96BAD9B-B405-4F33-AE73-57B6614F86C5}" dt="2025-05-20T02:19:41.379" v="5350" actId="1076"/>
          <ac:picMkLst>
            <pc:docMk/>
            <pc:sldMk cId="111804467" sldId="302"/>
            <ac:picMk id="44" creationId="{9BAE946D-6A0E-4802-A34D-D173D125E94F}"/>
          </ac:picMkLst>
        </pc:picChg>
        <pc:picChg chg="add mod">
          <ac:chgData name="DeHart, Stephanie" userId="69486e51-f5a3-47fa-a1e8-d600d3da159f" providerId="ADAL" clId="{F96BAD9B-B405-4F33-AE73-57B6614F86C5}" dt="2025-05-20T02:19:41.379" v="5350" actId="1076"/>
          <ac:picMkLst>
            <pc:docMk/>
            <pc:sldMk cId="111804467" sldId="302"/>
            <ac:picMk id="45" creationId="{3D22100C-6AC7-45B7-A68C-B5116D5E3D9D}"/>
          </ac:picMkLst>
        </pc:picChg>
        <pc:picChg chg="del">
          <ac:chgData name="DeHart, Stephanie" userId="69486e51-f5a3-47fa-a1e8-d600d3da159f" providerId="ADAL" clId="{F96BAD9B-B405-4F33-AE73-57B6614F86C5}" dt="2025-05-20T02:19:31.366" v="5346" actId="478"/>
          <ac:picMkLst>
            <pc:docMk/>
            <pc:sldMk cId="111804467" sldId="302"/>
            <ac:picMk id="46" creationId="{6CB68BB3-9DB6-4212-9FC2-1E4F8A045A69}"/>
          </ac:picMkLst>
        </pc:picChg>
        <pc:picChg chg="add mod">
          <ac:chgData name="DeHart, Stephanie" userId="69486e51-f5a3-47fa-a1e8-d600d3da159f" providerId="ADAL" clId="{F96BAD9B-B405-4F33-AE73-57B6614F86C5}" dt="2025-05-20T02:19:41.379" v="5350" actId="1076"/>
          <ac:picMkLst>
            <pc:docMk/>
            <pc:sldMk cId="111804467" sldId="302"/>
            <ac:picMk id="47" creationId="{E0ECEA2B-4280-4519-B5A1-9CB79B9C5D5C}"/>
          </ac:picMkLst>
        </pc:picChg>
        <pc:picChg chg="add mod">
          <ac:chgData name="DeHart, Stephanie" userId="69486e51-f5a3-47fa-a1e8-d600d3da159f" providerId="ADAL" clId="{F96BAD9B-B405-4F33-AE73-57B6614F86C5}" dt="2025-05-20T02:19:41.379" v="5350" actId="1076"/>
          <ac:picMkLst>
            <pc:docMk/>
            <pc:sldMk cId="111804467" sldId="302"/>
            <ac:picMk id="48" creationId="{260B31C0-008E-47E7-90C3-AD4E7C5A050E}"/>
          </ac:picMkLst>
        </pc:picChg>
        <pc:picChg chg="del">
          <ac:chgData name="DeHart, Stephanie" userId="69486e51-f5a3-47fa-a1e8-d600d3da159f" providerId="ADAL" clId="{F96BAD9B-B405-4F33-AE73-57B6614F86C5}" dt="2025-05-20T02:19:31.366" v="5346" actId="478"/>
          <ac:picMkLst>
            <pc:docMk/>
            <pc:sldMk cId="111804467" sldId="302"/>
            <ac:picMk id="49" creationId="{32A65AA7-C13A-45CF-9464-DC609093824A}"/>
          </ac:picMkLst>
        </pc:picChg>
        <pc:picChg chg="del">
          <ac:chgData name="DeHart, Stephanie" userId="69486e51-f5a3-47fa-a1e8-d600d3da159f" providerId="ADAL" clId="{F96BAD9B-B405-4F33-AE73-57B6614F86C5}" dt="2025-05-20T02:19:31.366" v="5346" actId="478"/>
          <ac:picMkLst>
            <pc:docMk/>
            <pc:sldMk cId="111804467" sldId="302"/>
            <ac:picMk id="50" creationId="{51361A16-ED18-4B4E-8673-08F92DCFCC05}"/>
          </ac:picMkLst>
        </pc:picChg>
        <pc:picChg chg="del">
          <ac:chgData name="DeHart, Stephanie" userId="69486e51-f5a3-47fa-a1e8-d600d3da159f" providerId="ADAL" clId="{F96BAD9B-B405-4F33-AE73-57B6614F86C5}" dt="2025-05-20T02:19:31.366" v="5346" actId="478"/>
          <ac:picMkLst>
            <pc:docMk/>
            <pc:sldMk cId="111804467" sldId="302"/>
            <ac:picMk id="51" creationId="{4058E3D1-55D3-42D8-8D9C-A9113016A2A9}"/>
          </ac:picMkLst>
        </pc:picChg>
        <pc:picChg chg="del">
          <ac:chgData name="DeHart, Stephanie" userId="69486e51-f5a3-47fa-a1e8-d600d3da159f" providerId="ADAL" clId="{F96BAD9B-B405-4F33-AE73-57B6614F86C5}" dt="2025-05-20T02:19:31.366" v="5346" actId="478"/>
          <ac:picMkLst>
            <pc:docMk/>
            <pc:sldMk cId="111804467" sldId="302"/>
            <ac:picMk id="52" creationId="{34516DBD-25D0-45E7-A7DE-73B0E7871837}"/>
          </ac:picMkLst>
        </pc:picChg>
        <pc:picChg chg="add mod">
          <ac:chgData name="DeHart, Stephanie" userId="69486e51-f5a3-47fa-a1e8-d600d3da159f" providerId="ADAL" clId="{F96BAD9B-B405-4F33-AE73-57B6614F86C5}" dt="2025-05-20T02:19:41.379" v="5350" actId="1076"/>
          <ac:picMkLst>
            <pc:docMk/>
            <pc:sldMk cId="111804467" sldId="302"/>
            <ac:picMk id="53" creationId="{81F77A62-9C87-44F7-8FD6-7067051696B5}"/>
          </ac:picMkLst>
        </pc:picChg>
        <pc:picChg chg="add mod">
          <ac:chgData name="DeHart, Stephanie" userId="69486e51-f5a3-47fa-a1e8-d600d3da159f" providerId="ADAL" clId="{F96BAD9B-B405-4F33-AE73-57B6614F86C5}" dt="2025-05-20T02:19:41.379" v="5350" actId="1076"/>
          <ac:picMkLst>
            <pc:docMk/>
            <pc:sldMk cId="111804467" sldId="302"/>
            <ac:picMk id="54" creationId="{05AC1236-ABF6-4C2E-AEBA-05B06AF787AB}"/>
          </ac:picMkLst>
        </pc:picChg>
        <pc:picChg chg="del">
          <ac:chgData name="DeHart, Stephanie" userId="69486e51-f5a3-47fa-a1e8-d600d3da159f" providerId="ADAL" clId="{F96BAD9B-B405-4F33-AE73-57B6614F86C5}" dt="2025-05-20T02:19:31.366" v="5346" actId="478"/>
          <ac:picMkLst>
            <pc:docMk/>
            <pc:sldMk cId="111804467" sldId="302"/>
            <ac:picMk id="56" creationId="{71595CF7-35DC-4BD5-B8C2-937C31704A74}"/>
          </ac:picMkLst>
        </pc:picChg>
        <pc:picChg chg="del">
          <ac:chgData name="DeHart, Stephanie" userId="69486e51-f5a3-47fa-a1e8-d600d3da159f" providerId="ADAL" clId="{F96BAD9B-B405-4F33-AE73-57B6614F86C5}" dt="2025-05-20T02:19:31.366" v="5346" actId="478"/>
          <ac:picMkLst>
            <pc:docMk/>
            <pc:sldMk cId="111804467" sldId="302"/>
            <ac:picMk id="57" creationId="{5BDB1672-DCE2-4CD0-8D02-F8AEECD5503B}"/>
          </ac:picMkLst>
        </pc:picChg>
        <pc:picChg chg="del">
          <ac:chgData name="DeHart, Stephanie" userId="69486e51-f5a3-47fa-a1e8-d600d3da159f" providerId="ADAL" clId="{F96BAD9B-B405-4F33-AE73-57B6614F86C5}" dt="2025-05-20T02:19:31.366" v="5346" actId="478"/>
          <ac:picMkLst>
            <pc:docMk/>
            <pc:sldMk cId="111804467" sldId="302"/>
            <ac:picMk id="58" creationId="{5D29C4C4-4704-40AA-AE43-DE806D731DAA}"/>
          </ac:picMkLst>
        </pc:picChg>
        <pc:picChg chg="del">
          <ac:chgData name="DeHart, Stephanie" userId="69486e51-f5a3-47fa-a1e8-d600d3da159f" providerId="ADAL" clId="{F96BAD9B-B405-4F33-AE73-57B6614F86C5}" dt="2025-05-20T02:19:31.366" v="5346" actId="478"/>
          <ac:picMkLst>
            <pc:docMk/>
            <pc:sldMk cId="111804467" sldId="302"/>
            <ac:picMk id="59" creationId="{802C35F2-C51E-4D75-A768-D217D3E8D8F1}"/>
          </ac:picMkLst>
        </pc:picChg>
        <pc:picChg chg="del">
          <ac:chgData name="DeHart, Stephanie" userId="69486e51-f5a3-47fa-a1e8-d600d3da159f" providerId="ADAL" clId="{F96BAD9B-B405-4F33-AE73-57B6614F86C5}" dt="2025-05-20T02:19:31.366" v="5346" actId="478"/>
          <ac:picMkLst>
            <pc:docMk/>
            <pc:sldMk cId="111804467" sldId="302"/>
            <ac:picMk id="60" creationId="{16D5126A-F983-4A58-A9A7-A5AD3993CD0F}"/>
          </ac:picMkLst>
        </pc:picChg>
        <pc:picChg chg="del">
          <ac:chgData name="DeHart, Stephanie" userId="69486e51-f5a3-47fa-a1e8-d600d3da159f" providerId="ADAL" clId="{F96BAD9B-B405-4F33-AE73-57B6614F86C5}" dt="2025-05-20T02:19:31.366" v="5346" actId="478"/>
          <ac:picMkLst>
            <pc:docMk/>
            <pc:sldMk cId="111804467" sldId="302"/>
            <ac:picMk id="61" creationId="{6DB2E7A7-8B21-4A86-AE5E-40475D3B12AF}"/>
          </ac:picMkLst>
        </pc:picChg>
        <pc:picChg chg="del">
          <ac:chgData name="DeHart, Stephanie" userId="69486e51-f5a3-47fa-a1e8-d600d3da159f" providerId="ADAL" clId="{F96BAD9B-B405-4F33-AE73-57B6614F86C5}" dt="2025-05-20T02:19:31.366" v="5346" actId="478"/>
          <ac:picMkLst>
            <pc:docMk/>
            <pc:sldMk cId="111804467" sldId="302"/>
            <ac:picMk id="62" creationId="{71ACB2AF-EE89-4FF9-8E28-5713670D6317}"/>
          </ac:picMkLst>
        </pc:picChg>
        <pc:picChg chg="del">
          <ac:chgData name="DeHart, Stephanie" userId="69486e51-f5a3-47fa-a1e8-d600d3da159f" providerId="ADAL" clId="{F96BAD9B-B405-4F33-AE73-57B6614F86C5}" dt="2025-05-20T02:19:31.366" v="5346" actId="478"/>
          <ac:picMkLst>
            <pc:docMk/>
            <pc:sldMk cId="111804467" sldId="302"/>
            <ac:picMk id="63" creationId="{556992CC-B7C4-4162-AFEE-C61B897C5748}"/>
          </ac:picMkLst>
        </pc:picChg>
        <pc:picChg chg="del">
          <ac:chgData name="DeHart, Stephanie" userId="69486e51-f5a3-47fa-a1e8-d600d3da159f" providerId="ADAL" clId="{F96BAD9B-B405-4F33-AE73-57B6614F86C5}" dt="2025-05-20T02:19:31.366" v="5346" actId="478"/>
          <ac:picMkLst>
            <pc:docMk/>
            <pc:sldMk cId="111804467" sldId="302"/>
            <ac:picMk id="64" creationId="{344A1961-9AC7-41FD-BF0B-D82F509A8595}"/>
          </ac:picMkLst>
        </pc:picChg>
        <pc:picChg chg="del">
          <ac:chgData name="DeHart, Stephanie" userId="69486e51-f5a3-47fa-a1e8-d600d3da159f" providerId="ADAL" clId="{F96BAD9B-B405-4F33-AE73-57B6614F86C5}" dt="2025-05-20T02:19:31.366" v="5346" actId="478"/>
          <ac:picMkLst>
            <pc:docMk/>
            <pc:sldMk cId="111804467" sldId="302"/>
            <ac:picMk id="65" creationId="{663D1B3F-F132-4557-A24B-74AE5F4A8119}"/>
          </ac:picMkLst>
        </pc:picChg>
        <pc:picChg chg="del">
          <ac:chgData name="DeHart, Stephanie" userId="69486e51-f5a3-47fa-a1e8-d600d3da159f" providerId="ADAL" clId="{F96BAD9B-B405-4F33-AE73-57B6614F86C5}" dt="2025-05-20T02:19:31.366" v="5346" actId="478"/>
          <ac:picMkLst>
            <pc:docMk/>
            <pc:sldMk cId="111804467" sldId="302"/>
            <ac:picMk id="66" creationId="{C0E44C36-353D-4C8B-B537-F64EB48FBD85}"/>
          </ac:picMkLst>
        </pc:picChg>
      </pc:sldChg>
      <pc:sldChg chg="addSp delSp modSp mod modAnim">
        <pc:chgData name="DeHart, Stephanie" userId="69486e51-f5a3-47fa-a1e8-d600d3da159f" providerId="ADAL" clId="{F96BAD9B-B405-4F33-AE73-57B6614F86C5}" dt="2025-05-21T01:03:10.238" v="7903" actId="27636"/>
        <pc:sldMkLst>
          <pc:docMk/>
          <pc:sldMk cId="4054309016" sldId="303"/>
        </pc:sldMkLst>
        <pc:spChg chg="mod">
          <ac:chgData name="DeHart, Stephanie" userId="69486e51-f5a3-47fa-a1e8-d600d3da159f" providerId="ADAL" clId="{F96BAD9B-B405-4F33-AE73-57B6614F86C5}" dt="2025-05-20T02:26:04.113" v="5577" actId="20577"/>
          <ac:spMkLst>
            <pc:docMk/>
            <pc:sldMk cId="4054309016" sldId="303"/>
            <ac:spMk id="2" creationId="{015334A2-DE3D-4E08-8C2A-0EE4E080C40C}"/>
          </ac:spMkLst>
        </pc:spChg>
        <pc:spChg chg="add mod">
          <ac:chgData name="DeHart, Stephanie" userId="69486e51-f5a3-47fa-a1e8-d600d3da159f" providerId="ADAL" clId="{F96BAD9B-B405-4F33-AE73-57B6614F86C5}" dt="2025-05-21T01:03:10.238" v="7903" actId="27636"/>
          <ac:spMkLst>
            <pc:docMk/>
            <pc:sldMk cId="4054309016" sldId="303"/>
            <ac:spMk id="7" creationId="{BB2EC9EE-A7DA-41A7-8086-564E9CA0A38C}"/>
          </ac:spMkLst>
        </pc:spChg>
        <pc:spChg chg="add mod">
          <ac:chgData name="DeHart, Stephanie" userId="69486e51-f5a3-47fa-a1e8-d600d3da159f" providerId="ADAL" clId="{F96BAD9B-B405-4F33-AE73-57B6614F86C5}" dt="2025-05-20T02:28:21.607" v="5602" actId="113"/>
          <ac:spMkLst>
            <pc:docMk/>
            <pc:sldMk cId="4054309016" sldId="303"/>
            <ac:spMk id="9" creationId="{A39B33BC-8FFF-4579-BD0C-B0B1EC9E4F15}"/>
          </ac:spMkLst>
        </pc:spChg>
        <pc:spChg chg="del">
          <ac:chgData name="DeHart, Stephanie" userId="69486e51-f5a3-47fa-a1e8-d600d3da159f" providerId="ADAL" clId="{F96BAD9B-B405-4F33-AE73-57B6614F86C5}" dt="2025-05-19T21:34:57.182" v="2576" actId="478"/>
          <ac:spMkLst>
            <pc:docMk/>
            <pc:sldMk cId="4054309016" sldId="303"/>
            <ac:spMk id="13" creationId="{164BBE0F-F2F0-47D8-9C8C-08789B59CA48}"/>
          </ac:spMkLst>
        </pc:spChg>
        <pc:spChg chg="del">
          <ac:chgData name="DeHart, Stephanie" userId="69486e51-f5a3-47fa-a1e8-d600d3da159f" providerId="ADAL" clId="{F96BAD9B-B405-4F33-AE73-57B6614F86C5}" dt="2025-05-20T02:25:06.456" v="5560" actId="478"/>
          <ac:spMkLst>
            <pc:docMk/>
            <pc:sldMk cId="4054309016" sldId="303"/>
            <ac:spMk id="27" creationId="{00000000-0000-0000-0000-000000000000}"/>
          </ac:spMkLst>
        </pc:spChg>
        <pc:spChg chg="mod">
          <ac:chgData name="DeHart, Stephanie" userId="69486e51-f5a3-47fa-a1e8-d600d3da159f" providerId="ADAL" clId="{F96BAD9B-B405-4F33-AE73-57B6614F86C5}" dt="2025-05-20T02:36:42.245" v="5810" actId="14100"/>
          <ac:spMkLst>
            <pc:docMk/>
            <pc:sldMk cId="4054309016" sldId="303"/>
            <ac:spMk id="35" creationId="{00000000-0000-0000-0000-000000000000}"/>
          </ac:spMkLst>
        </pc:spChg>
        <pc:cxnChg chg="mod">
          <ac:chgData name="DeHart, Stephanie" userId="69486e51-f5a3-47fa-a1e8-d600d3da159f" providerId="ADAL" clId="{F96BAD9B-B405-4F33-AE73-57B6614F86C5}" dt="2025-05-20T02:25:31.932" v="5569" actId="1582"/>
          <ac:cxnSpMkLst>
            <pc:docMk/>
            <pc:sldMk cId="4054309016" sldId="303"/>
            <ac:cxnSpMk id="4" creationId="{8A0E4CDF-6521-4E05-917C-3E71CAD30782}"/>
          </ac:cxnSpMkLst>
        </pc:cxnChg>
        <pc:cxnChg chg="mod">
          <ac:chgData name="DeHart, Stephanie" userId="69486e51-f5a3-47fa-a1e8-d600d3da159f" providerId="ADAL" clId="{F96BAD9B-B405-4F33-AE73-57B6614F86C5}" dt="2025-05-20T02:25:36.942" v="5570" actId="14100"/>
          <ac:cxnSpMkLst>
            <pc:docMk/>
            <pc:sldMk cId="4054309016" sldId="303"/>
            <ac:cxnSpMk id="21" creationId="{87C5EA6D-7E50-4AD6-A62A-4F0DE6715850}"/>
          </ac:cxnSpMkLst>
        </pc:cxnChg>
        <pc:cxnChg chg="add mod">
          <ac:chgData name="DeHart, Stephanie" userId="69486e51-f5a3-47fa-a1e8-d600d3da159f" providerId="ADAL" clId="{F96BAD9B-B405-4F33-AE73-57B6614F86C5}" dt="2025-05-20T02:28:57.382" v="5606" actId="14100"/>
          <ac:cxnSpMkLst>
            <pc:docMk/>
            <pc:sldMk cId="4054309016" sldId="303"/>
            <ac:cxnSpMk id="24" creationId="{B977C166-67AF-4BD4-971C-C162E4BD623E}"/>
          </ac:cxnSpMkLst>
        </pc:cxnChg>
        <pc:cxnChg chg="add mod">
          <ac:chgData name="DeHart, Stephanie" userId="69486e51-f5a3-47fa-a1e8-d600d3da159f" providerId="ADAL" clId="{F96BAD9B-B405-4F33-AE73-57B6614F86C5}" dt="2025-05-20T02:36:48.692" v="5811" actId="14100"/>
          <ac:cxnSpMkLst>
            <pc:docMk/>
            <pc:sldMk cId="4054309016" sldId="303"/>
            <ac:cxnSpMk id="28" creationId="{EE9796B1-92C1-43B3-8E4B-E2F473DA939A}"/>
          </ac:cxnSpMkLst>
        </pc:cxnChg>
        <pc:cxnChg chg="mod">
          <ac:chgData name="DeHart, Stephanie" userId="69486e51-f5a3-47fa-a1e8-d600d3da159f" providerId="ADAL" clId="{F96BAD9B-B405-4F33-AE73-57B6614F86C5}" dt="2025-05-20T02:28:48.438" v="5603" actId="14100"/>
          <ac:cxnSpMkLst>
            <pc:docMk/>
            <pc:sldMk cId="4054309016" sldId="303"/>
            <ac:cxnSpMk id="30" creationId="{00000000-0000-0000-0000-000000000000}"/>
          </ac:cxnSpMkLst>
        </pc:cxnChg>
        <pc:cxnChg chg="add mod">
          <ac:chgData name="DeHart, Stephanie" userId="69486e51-f5a3-47fa-a1e8-d600d3da159f" providerId="ADAL" clId="{F96BAD9B-B405-4F33-AE73-57B6614F86C5}" dt="2025-05-20T02:36:57.183" v="5813" actId="14100"/>
          <ac:cxnSpMkLst>
            <pc:docMk/>
            <pc:sldMk cId="4054309016" sldId="303"/>
            <ac:cxnSpMk id="31" creationId="{AEA2A2D1-41E6-492A-8C21-77D777996D6D}"/>
          </ac:cxnSpMkLst>
        </pc:cxnChg>
        <pc:cxnChg chg="add mod">
          <ac:chgData name="DeHart, Stephanie" userId="69486e51-f5a3-47fa-a1e8-d600d3da159f" providerId="ADAL" clId="{F96BAD9B-B405-4F33-AE73-57B6614F86C5}" dt="2025-05-20T02:40:47.732" v="5822" actId="14100"/>
          <ac:cxnSpMkLst>
            <pc:docMk/>
            <pc:sldMk cId="4054309016" sldId="303"/>
            <ac:cxnSpMk id="36" creationId="{DDFAADDA-1BB2-48A3-8EDD-2A159993684F}"/>
          </ac:cxnSpMkLst>
        </pc:cxnChg>
      </pc:sldChg>
      <pc:sldChg chg="addSp delSp modSp del mod modClrScheme chgLayout">
        <pc:chgData name="DeHart, Stephanie" userId="69486e51-f5a3-47fa-a1e8-d600d3da159f" providerId="ADAL" clId="{F96BAD9B-B405-4F33-AE73-57B6614F86C5}" dt="2025-05-20T02:32:01.040" v="5718" actId="47"/>
        <pc:sldMkLst>
          <pc:docMk/>
          <pc:sldMk cId="1048488280" sldId="304"/>
        </pc:sldMkLst>
        <pc:spChg chg="mod ord">
          <ac:chgData name="DeHart, Stephanie" userId="69486e51-f5a3-47fa-a1e8-d600d3da159f" providerId="ADAL" clId="{F96BAD9B-B405-4F33-AE73-57B6614F86C5}" dt="2025-05-20T02:30:25.209" v="5651" actId="700"/>
          <ac:spMkLst>
            <pc:docMk/>
            <pc:sldMk cId="1048488280" sldId="304"/>
            <ac:spMk id="2" creationId="{E232EAD3-0817-4272-965F-16B6364C50B0}"/>
          </ac:spMkLst>
        </pc:spChg>
        <pc:spChg chg="mod ord">
          <ac:chgData name="DeHart, Stephanie" userId="69486e51-f5a3-47fa-a1e8-d600d3da159f" providerId="ADAL" clId="{F96BAD9B-B405-4F33-AE73-57B6614F86C5}" dt="2025-05-20T02:30:25.209" v="5651" actId="700"/>
          <ac:spMkLst>
            <pc:docMk/>
            <pc:sldMk cId="1048488280" sldId="304"/>
            <ac:spMk id="3" creationId="{8DD381E9-AACB-458C-851A-DECA3E519166}"/>
          </ac:spMkLst>
        </pc:spChg>
        <pc:spChg chg="add del mod ord">
          <ac:chgData name="DeHart, Stephanie" userId="69486e51-f5a3-47fa-a1e8-d600d3da159f" providerId="ADAL" clId="{F96BAD9B-B405-4F33-AE73-57B6614F86C5}" dt="2025-05-20T02:30:09.722" v="5609" actId="700"/>
          <ac:spMkLst>
            <pc:docMk/>
            <pc:sldMk cId="1048488280" sldId="304"/>
            <ac:spMk id="4" creationId="{FBA7D48F-A9DB-4D95-9523-4D5E26A81058}"/>
          </ac:spMkLst>
        </pc:spChg>
        <pc:spChg chg="add del mod ord">
          <ac:chgData name="DeHart, Stephanie" userId="69486e51-f5a3-47fa-a1e8-d600d3da159f" providerId="ADAL" clId="{F96BAD9B-B405-4F33-AE73-57B6614F86C5}" dt="2025-05-20T02:30:25.209" v="5651" actId="700"/>
          <ac:spMkLst>
            <pc:docMk/>
            <pc:sldMk cId="1048488280" sldId="304"/>
            <ac:spMk id="5" creationId="{6320116B-90E3-480B-BA2F-B306C1C6441D}"/>
          </ac:spMkLst>
        </pc:spChg>
        <pc:spChg chg="mod">
          <ac:chgData name="DeHart, Stephanie" userId="69486e51-f5a3-47fa-a1e8-d600d3da159f" providerId="ADAL" clId="{F96BAD9B-B405-4F33-AE73-57B6614F86C5}" dt="2025-05-20T02:30:24.629" v="5650" actId="1037"/>
          <ac:spMkLst>
            <pc:docMk/>
            <pc:sldMk cId="1048488280" sldId="304"/>
            <ac:spMk id="13" creationId="{00000000-0000-0000-0000-000000000000}"/>
          </ac:spMkLst>
        </pc:spChg>
        <pc:spChg chg="del">
          <ac:chgData name="DeHart, Stephanie" userId="69486e51-f5a3-47fa-a1e8-d600d3da159f" providerId="ADAL" clId="{F96BAD9B-B405-4F33-AE73-57B6614F86C5}" dt="2025-05-19T21:34:59.497" v="2577" actId="478"/>
          <ac:spMkLst>
            <pc:docMk/>
            <pc:sldMk cId="1048488280" sldId="304"/>
            <ac:spMk id="14" creationId="{6B494113-57E7-449A-B113-94D17CF4050B}"/>
          </ac:spMkLst>
        </pc:spChg>
        <pc:spChg chg="mod">
          <ac:chgData name="DeHart, Stephanie" userId="69486e51-f5a3-47fa-a1e8-d600d3da159f" providerId="ADAL" clId="{F96BAD9B-B405-4F33-AE73-57B6614F86C5}" dt="2025-05-20T02:30:24.629" v="5650" actId="1037"/>
          <ac:spMkLst>
            <pc:docMk/>
            <pc:sldMk cId="1048488280" sldId="304"/>
            <ac:spMk id="15" creationId="{BA17B18C-27BF-43AA-A203-4AA263D8367C}"/>
          </ac:spMkLst>
        </pc:spChg>
        <pc:spChg chg="add mod">
          <ac:chgData name="DeHart, Stephanie" userId="69486e51-f5a3-47fa-a1e8-d600d3da159f" providerId="ADAL" clId="{F96BAD9B-B405-4F33-AE73-57B6614F86C5}" dt="2025-05-20T02:31:32.436" v="5713" actId="20577"/>
          <ac:spMkLst>
            <pc:docMk/>
            <pc:sldMk cId="1048488280" sldId="304"/>
            <ac:spMk id="24" creationId="{66363B99-1193-4425-B0EF-2DDBA11548BD}"/>
          </ac:spMkLst>
        </pc:spChg>
        <pc:spChg chg="add del mod ord">
          <ac:chgData name="DeHart, Stephanie" userId="69486e51-f5a3-47fa-a1e8-d600d3da159f" providerId="ADAL" clId="{F96BAD9B-B405-4F33-AE73-57B6614F86C5}" dt="2025-05-20T02:30:13.678" v="5610" actId="478"/>
          <ac:spMkLst>
            <pc:docMk/>
            <pc:sldMk cId="1048488280" sldId="304"/>
            <ac:spMk id="27" creationId="{00000000-0000-0000-0000-000000000000}"/>
          </ac:spMkLst>
        </pc:spChg>
        <pc:graphicFrameChg chg="mod ord">
          <ac:chgData name="DeHart, Stephanie" userId="69486e51-f5a3-47fa-a1e8-d600d3da159f" providerId="ADAL" clId="{F96BAD9B-B405-4F33-AE73-57B6614F86C5}" dt="2025-05-20T02:30:25.209" v="5651" actId="700"/>
          <ac:graphicFrameMkLst>
            <pc:docMk/>
            <pc:sldMk cId="1048488280" sldId="304"/>
            <ac:graphicFrameMk id="33" creationId="{00000000-0000-0000-0000-000000000000}"/>
          </ac:graphicFrameMkLst>
        </pc:graphicFrameChg>
        <pc:cxnChg chg="mod">
          <ac:chgData name="DeHart, Stephanie" userId="69486e51-f5a3-47fa-a1e8-d600d3da159f" providerId="ADAL" clId="{F96BAD9B-B405-4F33-AE73-57B6614F86C5}" dt="2025-05-20T02:31:47.843" v="5716" actId="1582"/>
          <ac:cxnSpMkLst>
            <pc:docMk/>
            <pc:sldMk cId="1048488280" sldId="304"/>
            <ac:cxnSpMk id="21" creationId="{F99C4AAC-A685-4E3E-9356-40518E0AFBC0}"/>
          </ac:cxnSpMkLst>
        </pc:cxnChg>
        <pc:cxnChg chg="mod">
          <ac:chgData name="DeHart, Stephanie" userId="69486e51-f5a3-47fa-a1e8-d600d3da159f" providerId="ADAL" clId="{F96BAD9B-B405-4F33-AE73-57B6614F86C5}" dt="2025-05-20T02:31:47.843" v="5716" actId="1582"/>
          <ac:cxnSpMkLst>
            <pc:docMk/>
            <pc:sldMk cId="1048488280" sldId="304"/>
            <ac:cxnSpMk id="23" creationId="{B0FF1ED6-BDB6-4342-B02D-79E78A920377}"/>
          </ac:cxnSpMkLst>
        </pc:cxnChg>
        <pc:cxnChg chg="add mod">
          <ac:chgData name="DeHart, Stephanie" userId="69486e51-f5a3-47fa-a1e8-d600d3da159f" providerId="ADAL" clId="{F96BAD9B-B405-4F33-AE73-57B6614F86C5}" dt="2025-05-20T02:31:38.413" v="5715" actId="14100"/>
          <ac:cxnSpMkLst>
            <pc:docMk/>
            <pc:sldMk cId="1048488280" sldId="304"/>
            <ac:cxnSpMk id="25" creationId="{C8094A09-993D-4106-88AA-891D8577B7CD}"/>
          </ac:cxnSpMkLst>
        </pc:cxnChg>
      </pc:sldChg>
      <pc:sldChg chg="addSp delSp modSp mod addCm delCm modCm">
        <pc:chgData name="DeHart, Stephanie" userId="69486e51-f5a3-47fa-a1e8-d600d3da159f" providerId="ADAL" clId="{F96BAD9B-B405-4F33-AE73-57B6614F86C5}" dt="2025-05-20T02:53:12.780" v="6031" actId="2711"/>
        <pc:sldMkLst>
          <pc:docMk/>
          <pc:sldMk cId="3413505920" sldId="305"/>
        </pc:sldMkLst>
        <pc:spChg chg="mod">
          <ac:chgData name="DeHart, Stephanie" userId="69486e51-f5a3-47fa-a1e8-d600d3da159f" providerId="ADAL" clId="{F96BAD9B-B405-4F33-AE73-57B6614F86C5}" dt="2025-05-20T02:43:29.105" v="5877" actId="20577"/>
          <ac:spMkLst>
            <pc:docMk/>
            <pc:sldMk cId="3413505920" sldId="305"/>
            <ac:spMk id="2" creationId="{00000000-0000-0000-0000-000000000000}"/>
          </ac:spMkLst>
        </pc:spChg>
        <pc:spChg chg="mod">
          <ac:chgData name="DeHart, Stephanie" userId="69486e51-f5a3-47fa-a1e8-d600d3da159f" providerId="ADAL" clId="{F96BAD9B-B405-4F33-AE73-57B6614F86C5}" dt="2025-05-20T02:53:12.780" v="6031" actId="2711"/>
          <ac:spMkLst>
            <pc:docMk/>
            <pc:sldMk cId="3413505920" sldId="305"/>
            <ac:spMk id="4" creationId="{00000000-0000-0000-0000-000000000000}"/>
          </ac:spMkLst>
        </pc:spChg>
        <pc:spChg chg="mod">
          <ac:chgData name="DeHart, Stephanie" userId="69486e51-f5a3-47fa-a1e8-d600d3da159f" providerId="ADAL" clId="{F96BAD9B-B405-4F33-AE73-57B6614F86C5}" dt="2025-05-20T02:53:12.780" v="6031" actId="2711"/>
          <ac:spMkLst>
            <pc:docMk/>
            <pc:sldMk cId="3413505920" sldId="305"/>
            <ac:spMk id="5" creationId="{00000000-0000-0000-0000-000000000000}"/>
          </ac:spMkLst>
        </pc:spChg>
        <pc:spChg chg="mod">
          <ac:chgData name="DeHart, Stephanie" userId="69486e51-f5a3-47fa-a1e8-d600d3da159f" providerId="ADAL" clId="{F96BAD9B-B405-4F33-AE73-57B6614F86C5}" dt="2025-05-20T02:53:12.780" v="6031" actId="2711"/>
          <ac:spMkLst>
            <pc:docMk/>
            <pc:sldMk cId="3413505920" sldId="305"/>
            <ac:spMk id="6" creationId="{00000000-0000-0000-0000-000000000000}"/>
          </ac:spMkLst>
        </pc:spChg>
        <pc:spChg chg="mod">
          <ac:chgData name="DeHart, Stephanie" userId="69486e51-f5a3-47fa-a1e8-d600d3da159f" providerId="ADAL" clId="{F96BAD9B-B405-4F33-AE73-57B6614F86C5}" dt="2025-05-20T02:53:12.780" v="6031" actId="2711"/>
          <ac:spMkLst>
            <pc:docMk/>
            <pc:sldMk cId="3413505920" sldId="305"/>
            <ac:spMk id="7" creationId="{00000000-0000-0000-0000-000000000000}"/>
          </ac:spMkLst>
        </pc:spChg>
        <pc:spChg chg="mod">
          <ac:chgData name="DeHart, Stephanie" userId="69486e51-f5a3-47fa-a1e8-d600d3da159f" providerId="ADAL" clId="{F96BAD9B-B405-4F33-AE73-57B6614F86C5}" dt="2025-05-20T02:53:12.780" v="6031" actId="2711"/>
          <ac:spMkLst>
            <pc:docMk/>
            <pc:sldMk cId="3413505920" sldId="305"/>
            <ac:spMk id="9" creationId="{00000000-0000-0000-0000-000000000000}"/>
          </ac:spMkLst>
        </pc:spChg>
        <pc:spChg chg="mod">
          <ac:chgData name="DeHart, Stephanie" userId="69486e51-f5a3-47fa-a1e8-d600d3da159f" providerId="ADAL" clId="{F96BAD9B-B405-4F33-AE73-57B6614F86C5}" dt="2025-05-20T02:53:12.780" v="6031" actId="2711"/>
          <ac:spMkLst>
            <pc:docMk/>
            <pc:sldMk cId="3413505920" sldId="305"/>
            <ac:spMk id="14" creationId="{00000000-0000-0000-0000-000000000000}"/>
          </ac:spMkLst>
        </pc:spChg>
        <pc:spChg chg="mod">
          <ac:chgData name="DeHart, Stephanie" userId="69486e51-f5a3-47fa-a1e8-d600d3da159f" providerId="ADAL" clId="{F96BAD9B-B405-4F33-AE73-57B6614F86C5}" dt="2025-05-20T02:53:12.780" v="6031" actId="2711"/>
          <ac:spMkLst>
            <pc:docMk/>
            <pc:sldMk cId="3413505920" sldId="305"/>
            <ac:spMk id="15" creationId="{00000000-0000-0000-0000-000000000000}"/>
          </ac:spMkLst>
        </pc:spChg>
        <pc:spChg chg="del">
          <ac:chgData name="DeHart, Stephanie" userId="69486e51-f5a3-47fa-a1e8-d600d3da159f" providerId="ADAL" clId="{F96BAD9B-B405-4F33-AE73-57B6614F86C5}" dt="2025-05-19T21:35:01.356" v="2578" actId="478"/>
          <ac:spMkLst>
            <pc:docMk/>
            <pc:sldMk cId="3413505920" sldId="305"/>
            <ac:spMk id="16" creationId="{754C232D-06B6-49E8-BDC2-A6B00E4D1A10}"/>
          </ac:spMkLst>
        </pc:spChg>
        <pc:spChg chg="mod">
          <ac:chgData name="DeHart, Stephanie" userId="69486e51-f5a3-47fa-a1e8-d600d3da159f" providerId="ADAL" clId="{F96BAD9B-B405-4F33-AE73-57B6614F86C5}" dt="2025-05-20T02:53:12.780" v="6031" actId="2711"/>
          <ac:spMkLst>
            <pc:docMk/>
            <pc:sldMk cId="3413505920" sldId="305"/>
            <ac:spMk id="18" creationId="{00000000-0000-0000-0000-000000000000}"/>
          </ac:spMkLst>
        </pc:spChg>
        <pc:grpChg chg="add del mod">
          <ac:chgData name="DeHart, Stephanie" userId="69486e51-f5a3-47fa-a1e8-d600d3da159f" providerId="ADAL" clId="{F96BAD9B-B405-4F33-AE73-57B6614F86C5}" dt="2025-05-20T02:43:08.826" v="5858" actId="478"/>
          <ac:grpSpMkLst>
            <pc:docMk/>
            <pc:sldMk cId="3413505920" sldId="305"/>
            <ac:grpSpMk id="19" creationId="{2DBDFE1D-B235-4C09-BCD8-F0090BFDAA68}"/>
          </ac:grpSpMkLst>
        </pc:grpChg>
        <pc:grpChg chg="del">
          <ac:chgData name="DeHart, Stephanie" userId="69486e51-f5a3-47fa-a1e8-d600d3da159f" providerId="ADAL" clId="{F96BAD9B-B405-4F33-AE73-57B6614F86C5}" dt="2025-05-20T02:42:44.025" v="5856" actId="478"/>
          <ac:grpSpMkLst>
            <pc:docMk/>
            <pc:sldMk cId="3413505920" sldId="305"/>
            <ac:grpSpMk id="26" creationId="{00000000-0000-0000-0000-000000000000}"/>
          </ac:grpSpMkLst>
        </pc:grpChg>
        <pc:graphicFrameChg chg="add mod">
          <ac:chgData name="DeHart, Stephanie" userId="69486e51-f5a3-47fa-a1e8-d600d3da159f" providerId="ADAL" clId="{F96BAD9B-B405-4F33-AE73-57B6614F86C5}" dt="2025-05-20T02:43:56.118" v="5896" actId="1076"/>
          <ac:graphicFrameMkLst>
            <pc:docMk/>
            <pc:sldMk cId="3413505920" sldId="305"/>
            <ac:graphicFrameMk id="25" creationId="{AC1A19A3-9D2B-41C5-A823-E94C9DD0C359}"/>
          </ac:graphicFrameMkLst>
        </pc:graphicFrameChg>
        <pc:picChg chg="mod">
          <ac:chgData name="DeHart, Stephanie" userId="69486e51-f5a3-47fa-a1e8-d600d3da159f" providerId="ADAL" clId="{F96BAD9B-B405-4F33-AE73-57B6614F86C5}" dt="2025-05-20T02:42:53.144" v="5857"/>
          <ac:picMkLst>
            <pc:docMk/>
            <pc:sldMk cId="3413505920" sldId="305"/>
            <ac:picMk id="20" creationId="{E12D0DA5-5398-488B-958F-F5634759D879}"/>
          </ac:picMkLst>
        </pc:picChg>
        <pc:picChg chg="mod">
          <ac:chgData name="DeHart, Stephanie" userId="69486e51-f5a3-47fa-a1e8-d600d3da159f" providerId="ADAL" clId="{F96BAD9B-B405-4F33-AE73-57B6614F86C5}" dt="2025-05-20T02:42:53.144" v="5857"/>
          <ac:picMkLst>
            <pc:docMk/>
            <pc:sldMk cId="3413505920" sldId="305"/>
            <ac:picMk id="22" creationId="{A7A16E41-A88D-4B59-8331-EB340FD01BE4}"/>
          </ac:picMkLst>
        </pc:picChg>
        <pc:picChg chg="mod">
          <ac:chgData name="DeHart, Stephanie" userId="69486e51-f5a3-47fa-a1e8-d600d3da159f" providerId="ADAL" clId="{F96BAD9B-B405-4F33-AE73-57B6614F86C5}" dt="2025-05-20T02:42:53.144" v="5857"/>
          <ac:picMkLst>
            <pc:docMk/>
            <pc:sldMk cId="3413505920" sldId="305"/>
            <ac:picMk id="23" creationId="{A0758AFE-FBAA-4132-9D79-E5BF14279D81}"/>
          </ac:picMkLst>
        </pc:picChg>
        <pc:cxnChg chg="mod">
          <ac:chgData name="DeHart, Stephanie" userId="69486e51-f5a3-47fa-a1e8-d600d3da159f" providerId="ADAL" clId="{F96BAD9B-B405-4F33-AE73-57B6614F86C5}" dt="2025-05-20T02:53:12.780" v="6031" actId="2711"/>
          <ac:cxnSpMkLst>
            <pc:docMk/>
            <pc:sldMk cId="3413505920" sldId="305"/>
            <ac:cxnSpMk id="8" creationId="{00000000-0000-0000-0000-000000000000}"/>
          </ac:cxnSpMkLst>
        </pc:cxnChg>
        <pc:cxnChg chg="add mod">
          <ac:chgData name="DeHart, Stephanie" userId="69486e51-f5a3-47fa-a1e8-d600d3da159f" providerId="ADAL" clId="{F96BAD9B-B405-4F33-AE73-57B6614F86C5}" dt="2025-05-20T02:53:12.780" v="6031" actId="2711"/>
          <ac:cxnSpMkLst>
            <pc:docMk/>
            <pc:sldMk cId="3413505920" sldId="305"/>
            <ac:cxnSpMk id="17" creationId="{F4D03BD4-B309-4AEA-A134-61A285A9DD56}"/>
          </ac:cxnSpMkLst>
        </pc:cxnChg>
        <pc:cxnChg chg="mod">
          <ac:chgData name="DeHart, Stephanie" userId="69486e51-f5a3-47fa-a1e8-d600d3da159f" providerId="ADAL" clId="{F96BAD9B-B405-4F33-AE73-57B6614F86C5}" dt="2025-05-20T02:42:53.144" v="5857"/>
          <ac:cxnSpMkLst>
            <pc:docMk/>
            <pc:sldMk cId="3413505920" sldId="305"/>
            <ac:cxnSpMk id="21" creationId="{B1631807-E78F-4075-B391-DEE3E866315E}"/>
          </ac:cxnSpMkLst>
        </pc:cxnChg>
      </pc:sldChg>
      <pc:sldChg chg="modSp mod modNotesTx">
        <pc:chgData name="DeHart, Stephanie" userId="69486e51-f5a3-47fa-a1e8-d600d3da159f" providerId="ADAL" clId="{F96BAD9B-B405-4F33-AE73-57B6614F86C5}" dt="2025-05-20T02:46:53.160" v="5908"/>
        <pc:sldMkLst>
          <pc:docMk/>
          <pc:sldMk cId="3833337069" sldId="306"/>
        </pc:sldMkLst>
        <pc:spChg chg="mod">
          <ac:chgData name="DeHart, Stephanie" userId="69486e51-f5a3-47fa-a1e8-d600d3da159f" providerId="ADAL" clId="{F96BAD9B-B405-4F33-AE73-57B6614F86C5}" dt="2025-05-20T02:45:27.198" v="5902" actId="2711"/>
          <ac:spMkLst>
            <pc:docMk/>
            <pc:sldMk cId="3833337069" sldId="306"/>
            <ac:spMk id="2"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3"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4"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5" creationId="{5DE68820-2C19-4BBC-BC05-94348CC4B5B0}"/>
          </ac:spMkLst>
        </pc:spChg>
        <pc:spChg chg="mod">
          <ac:chgData name="DeHart, Stephanie" userId="69486e51-f5a3-47fa-a1e8-d600d3da159f" providerId="ADAL" clId="{F96BAD9B-B405-4F33-AE73-57B6614F86C5}" dt="2025-05-20T02:45:27.198" v="5902" actId="2711"/>
          <ac:spMkLst>
            <pc:docMk/>
            <pc:sldMk cId="3833337069" sldId="306"/>
            <ac:spMk id="6"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7"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8"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9"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10"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11"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12"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13"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14" creationId="{00000000-0000-0000-0000-000000000000}"/>
          </ac:spMkLst>
        </pc:spChg>
        <pc:spChg chg="mod">
          <ac:chgData name="DeHart, Stephanie" userId="69486e51-f5a3-47fa-a1e8-d600d3da159f" providerId="ADAL" clId="{F96BAD9B-B405-4F33-AE73-57B6614F86C5}" dt="2025-05-20T02:45:50.043" v="5905" actId="14100"/>
          <ac:spMkLst>
            <pc:docMk/>
            <pc:sldMk cId="3833337069" sldId="306"/>
            <ac:spMk id="16"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18" creationId="{F95B5051-6CB6-47B9-8129-B78B39C51007}"/>
          </ac:spMkLst>
        </pc:spChg>
        <pc:spChg chg="mod">
          <ac:chgData name="DeHart, Stephanie" userId="69486e51-f5a3-47fa-a1e8-d600d3da159f" providerId="ADAL" clId="{F96BAD9B-B405-4F33-AE73-57B6614F86C5}" dt="2025-05-20T02:45:27.198" v="5902" actId="2711"/>
          <ac:spMkLst>
            <pc:docMk/>
            <pc:sldMk cId="3833337069" sldId="306"/>
            <ac:spMk id="27"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29"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30"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31"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32"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33"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34"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35"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36"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37"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38"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39"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40"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41"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42"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43"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46"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47"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48"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49"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50"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51" creationId="{00000000-0000-0000-0000-000000000000}"/>
          </ac:spMkLst>
        </pc:spChg>
        <pc:spChg chg="mod">
          <ac:chgData name="DeHart, Stephanie" userId="69486e51-f5a3-47fa-a1e8-d600d3da159f" providerId="ADAL" clId="{F96BAD9B-B405-4F33-AE73-57B6614F86C5}" dt="2025-05-20T02:45:27.198" v="5902" actId="2711"/>
          <ac:spMkLst>
            <pc:docMk/>
            <pc:sldMk cId="3833337069" sldId="306"/>
            <ac:spMk id="52" creationId="{00000000-0000-0000-0000-000000000000}"/>
          </ac:spMkLst>
        </pc:spChg>
        <pc:spChg chg="mod">
          <ac:chgData name="DeHart, Stephanie" userId="69486e51-f5a3-47fa-a1e8-d600d3da159f" providerId="ADAL" clId="{F96BAD9B-B405-4F33-AE73-57B6614F86C5}" dt="2025-05-20T02:45:31.391" v="5903" actId="14100"/>
          <ac:spMkLst>
            <pc:docMk/>
            <pc:sldMk cId="3833337069" sldId="306"/>
            <ac:spMk id="53" creationId="{00000000-0000-0000-0000-000000000000}"/>
          </ac:spMkLst>
        </pc:spChg>
      </pc:sldChg>
      <pc:sldChg chg="delSp modSp mod modClrScheme chgLayout">
        <pc:chgData name="DeHart, Stephanie" userId="69486e51-f5a3-47fa-a1e8-d600d3da159f" providerId="ADAL" clId="{F96BAD9B-B405-4F33-AE73-57B6614F86C5}" dt="2025-05-20T02:48:30.939" v="5990" actId="2711"/>
        <pc:sldMkLst>
          <pc:docMk/>
          <pc:sldMk cId="2483867148" sldId="307"/>
        </pc:sldMkLst>
        <pc:spChg chg="mod ord">
          <ac:chgData name="DeHart, Stephanie" userId="69486e51-f5a3-47fa-a1e8-d600d3da159f" providerId="ADAL" clId="{F96BAD9B-B405-4F33-AE73-57B6614F86C5}" dt="2025-05-20T02:48:17.675" v="5987" actId="20577"/>
          <ac:spMkLst>
            <pc:docMk/>
            <pc:sldMk cId="2483867148" sldId="307"/>
            <ac:spMk id="2" creationId="{00000000-0000-0000-0000-000000000000}"/>
          </ac:spMkLst>
        </pc:spChg>
        <pc:spChg chg="mod ord">
          <ac:chgData name="DeHart, Stephanie" userId="69486e51-f5a3-47fa-a1e8-d600d3da159f" providerId="ADAL" clId="{F96BAD9B-B405-4F33-AE73-57B6614F86C5}" dt="2025-05-20T02:47:58.709" v="5909" actId="700"/>
          <ac:spMkLst>
            <pc:docMk/>
            <pc:sldMk cId="2483867148" sldId="307"/>
            <ac:spMk id="3" creationId="{D37D549B-5C1D-4781-AECC-53876AD96ED1}"/>
          </ac:spMkLst>
        </pc:spChg>
        <pc:spChg chg="mod ord">
          <ac:chgData name="DeHart, Stephanie" userId="69486e51-f5a3-47fa-a1e8-d600d3da159f" providerId="ADAL" clId="{F96BAD9B-B405-4F33-AE73-57B6614F86C5}" dt="2025-05-20T02:47:58.709" v="5909" actId="700"/>
          <ac:spMkLst>
            <pc:docMk/>
            <pc:sldMk cId="2483867148" sldId="307"/>
            <ac:spMk id="12" creationId="{546580B5-768C-4D10-B9D6-5E03329975F2}"/>
          </ac:spMkLst>
        </pc:spChg>
        <pc:spChg chg="del mod ord">
          <ac:chgData name="DeHart, Stephanie" userId="69486e51-f5a3-47fa-a1e8-d600d3da159f" providerId="ADAL" clId="{F96BAD9B-B405-4F33-AE73-57B6614F86C5}" dt="2025-05-20T02:48:23.656" v="5989" actId="478"/>
          <ac:spMkLst>
            <pc:docMk/>
            <pc:sldMk cId="2483867148" sldId="307"/>
            <ac:spMk id="300" creationId="{00000000-0000-0000-0000-000000000000}"/>
          </ac:spMkLst>
        </pc:spChg>
        <pc:spChg chg="mod">
          <ac:chgData name="DeHart, Stephanie" userId="69486e51-f5a3-47fa-a1e8-d600d3da159f" providerId="ADAL" clId="{F96BAD9B-B405-4F33-AE73-57B6614F86C5}" dt="2025-05-20T02:48:30.939" v="5990" actId="2711"/>
          <ac:spMkLst>
            <pc:docMk/>
            <pc:sldMk cId="2483867148" sldId="307"/>
            <ac:spMk id="301" creationId="{00000000-0000-0000-0000-000000000000}"/>
          </ac:spMkLst>
        </pc:spChg>
        <pc:spChg chg="mod">
          <ac:chgData name="DeHart, Stephanie" userId="69486e51-f5a3-47fa-a1e8-d600d3da159f" providerId="ADAL" clId="{F96BAD9B-B405-4F33-AE73-57B6614F86C5}" dt="2025-05-20T02:48:30.939" v="5990" actId="2711"/>
          <ac:spMkLst>
            <pc:docMk/>
            <pc:sldMk cId="2483867148" sldId="307"/>
            <ac:spMk id="302" creationId="{00000000-0000-0000-0000-000000000000}"/>
          </ac:spMkLst>
        </pc:spChg>
        <pc:spChg chg="del">
          <ac:chgData name="DeHart, Stephanie" userId="69486e51-f5a3-47fa-a1e8-d600d3da159f" providerId="ADAL" clId="{F96BAD9B-B405-4F33-AE73-57B6614F86C5}" dt="2025-05-19T21:35:08.067" v="2579" actId="478"/>
          <ac:spMkLst>
            <pc:docMk/>
            <pc:sldMk cId="2483867148" sldId="307"/>
            <ac:spMk id="303" creationId="{FB852008-0403-4859-B040-15553EE130B2}"/>
          </ac:spMkLst>
        </pc:spChg>
      </pc:sldChg>
      <pc:sldChg chg="addSp delSp modSp mod addCm delCm modCm modNotesTx">
        <pc:chgData name="DeHart, Stephanie" userId="69486e51-f5a3-47fa-a1e8-d600d3da159f" providerId="ADAL" clId="{F96BAD9B-B405-4F33-AE73-57B6614F86C5}" dt="2025-05-20T03:11:00.876" v="6402" actId="20577"/>
        <pc:sldMkLst>
          <pc:docMk/>
          <pc:sldMk cId="3305875318" sldId="308"/>
        </pc:sldMkLst>
        <pc:spChg chg="mod">
          <ac:chgData name="DeHart, Stephanie" userId="69486e51-f5a3-47fa-a1e8-d600d3da159f" providerId="ADAL" clId="{F96BAD9B-B405-4F33-AE73-57B6614F86C5}" dt="2025-05-20T02:58:51.471" v="6176" actId="20577"/>
          <ac:spMkLst>
            <pc:docMk/>
            <pc:sldMk cId="3305875318" sldId="308"/>
            <ac:spMk id="2" creationId="{00000000-0000-0000-0000-000000000000}"/>
          </ac:spMkLst>
        </pc:spChg>
        <pc:spChg chg="mod">
          <ac:chgData name="DeHart, Stephanie" userId="69486e51-f5a3-47fa-a1e8-d600d3da159f" providerId="ADAL" clId="{F96BAD9B-B405-4F33-AE73-57B6614F86C5}" dt="2025-05-20T02:55:37.382" v="6079" actId="1035"/>
          <ac:spMkLst>
            <pc:docMk/>
            <pc:sldMk cId="3305875318" sldId="308"/>
            <ac:spMk id="3" creationId="{5D913672-3777-4ECC-AA76-B7DD2A8A532A}"/>
          </ac:spMkLst>
        </pc:spChg>
        <pc:spChg chg="mod">
          <ac:chgData name="DeHart, Stephanie" userId="69486e51-f5a3-47fa-a1e8-d600d3da159f" providerId="ADAL" clId="{F96BAD9B-B405-4F33-AE73-57B6614F86C5}" dt="2025-05-20T02:55:37.382" v="6079" actId="1035"/>
          <ac:spMkLst>
            <pc:docMk/>
            <pc:sldMk cId="3305875318" sldId="308"/>
            <ac:spMk id="6" creationId="{00000000-0000-0000-0000-000000000000}"/>
          </ac:spMkLst>
        </pc:spChg>
        <pc:spChg chg="del">
          <ac:chgData name="DeHart, Stephanie" userId="69486e51-f5a3-47fa-a1e8-d600d3da159f" providerId="ADAL" clId="{F96BAD9B-B405-4F33-AE73-57B6614F86C5}" dt="2025-05-20T02:55:56.261" v="6082" actId="478"/>
          <ac:spMkLst>
            <pc:docMk/>
            <pc:sldMk cId="3305875318" sldId="308"/>
            <ac:spMk id="8" creationId="{00000000-0000-0000-0000-000000000000}"/>
          </ac:spMkLst>
        </pc:spChg>
        <pc:spChg chg="mod">
          <ac:chgData name="DeHart, Stephanie" userId="69486e51-f5a3-47fa-a1e8-d600d3da159f" providerId="ADAL" clId="{F96BAD9B-B405-4F33-AE73-57B6614F86C5}" dt="2025-05-20T02:55:37.382" v="6079" actId="1035"/>
          <ac:spMkLst>
            <pc:docMk/>
            <pc:sldMk cId="3305875318" sldId="308"/>
            <ac:spMk id="9" creationId="{00000000-0000-0000-0000-000000000000}"/>
          </ac:spMkLst>
        </pc:spChg>
        <pc:spChg chg="mod">
          <ac:chgData name="DeHart, Stephanie" userId="69486e51-f5a3-47fa-a1e8-d600d3da159f" providerId="ADAL" clId="{F96BAD9B-B405-4F33-AE73-57B6614F86C5}" dt="2025-05-20T02:56:00.447" v="6083" actId="1076"/>
          <ac:spMkLst>
            <pc:docMk/>
            <pc:sldMk cId="3305875318" sldId="308"/>
            <ac:spMk id="11" creationId="{00000000-0000-0000-0000-000000000000}"/>
          </ac:spMkLst>
        </pc:spChg>
        <pc:spChg chg="mod">
          <ac:chgData name="DeHart, Stephanie" userId="69486e51-f5a3-47fa-a1e8-d600d3da159f" providerId="ADAL" clId="{F96BAD9B-B405-4F33-AE73-57B6614F86C5}" dt="2025-05-20T02:55:37.382" v="6079" actId="1035"/>
          <ac:spMkLst>
            <pc:docMk/>
            <pc:sldMk cId="3305875318" sldId="308"/>
            <ac:spMk id="17" creationId="{3E4B451C-EBA4-4C2B-B984-1311021CA1AA}"/>
          </ac:spMkLst>
        </pc:spChg>
        <pc:spChg chg="add mod">
          <ac:chgData name="DeHart, Stephanie" userId="69486e51-f5a3-47fa-a1e8-d600d3da159f" providerId="ADAL" clId="{F96BAD9B-B405-4F33-AE73-57B6614F86C5}" dt="2025-05-20T02:58:21.951" v="6157" actId="20577"/>
          <ac:spMkLst>
            <pc:docMk/>
            <pc:sldMk cId="3305875318" sldId="308"/>
            <ac:spMk id="19" creationId="{4089993A-224A-412D-BC74-A8DFFD17189E}"/>
          </ac:spMkLst>
        </pc:spChg>
        <pc:spChg chg="del">
          <ac:chgData name="DeHart, Stephanie" userId="69486e51-f5a3-47fa-a1e8-d600d3da159f" providerId="ADAL" clId="{F96BAD9B-B405-4F33-AE73-57B6614F86C5}" dt="2025-05-19T21:35:09.793" v="2580" actId="478"/>
          <ac:spMkLst>
            <pc:docMk/>
            <pc:sldMk cId="3305875318" sldId="308"/>
            <ac:spMk id="83" creationId="{3505D70C-FE16-4220-905C-5A0AE289C737}"/>
          </ac:spMkLst>
        </pc:spChg>
        <pc:cxnChg chg="mod">
          <ac:chgData name="DeHart, Stephanie" userId="69486e51-f5a3-47fa-a1e8-d600d3da159f" providerId="ADAL" clId="{F96BAD9B-B405-4F33-AE73-57B6614F86C5}" dt="2025-05-20T02:55:44.136" v="6080" actId="14100"/>
          <ac:cxnSpMkLst>
            <pc:docMk/>
            <pc:sldMk cId="3305875318" sldId="308"/>
            <ac:cxnSpMk id="10" creationId="{00000000-0000-0000-0000-000000000000}"/>
          </ac:cxnSpMkLst>
        </pc:cxnChg>
      </pc:sldChg>
      <pc:sldChg chg="addSp delSp modSp mod modClrScheme chgLayout modNotesTx">
        <pc:chgData name="DeHart, Stephanie" userId="69486e51-f5a3-47fa-a1e8-d600d3da159f" providerId="ADAL" clId="{F96BAD9B-B405-4F33-AE73-57B6614F86C5}" dt="2025-05-20T03:19:30.074" v="6619" actId="20577"/>
        <pc:sldMkLst>
          <pc:docMk/>
          <pc:sldMk cId="48758371" sldId="309"/>
        </pc:sldMkLst>
        <pc:spChg chg="add del mod ord">
          <ac:chgData name="DeHart, Stephanie" userId="69486e51-f5a3-47fa-a1e8-d600d3da159f" providerId="ADAL" clId="{F96BAD9B-B405-4F33-AE73-57B6614F86C5}" dt="2025-05-20T03:15:55.186" v="6497" actId="700"/>
          <ac:spMkLst>
            <pc:docMk/>
            <pc:sldMk cId="48758371" sldId="309"/>
            <ac:spMk id="2" creationId="{948B6677-AB6A-4695-9B59-BA06D1C6B717}"/>
          </ac:spMkLst>
        </pc:spChg>
        <pc:spChg chg="mod ord">
          <ac:chgData name="DeHart, Stephanie" userId="69486e51-f5a3-47fa-a1e8-d600d3da159f" providerId="ADAL" clId="{F96BAD9B-B405-4F33-AE73-57B6614F86C5}" dt="2025-05-20T03:15:55.186" v="6497" actId="700"/>
          <ac:spMkLst>
            <pc:docMk/>
            <pc:sldMk cId="48758371" sldId="309"/>
            <ac:spMk id="3" creationId="{5DCA50D0-36BA-42AC-B677-A9539C9BF7BA}"/>
          </ac:spMkLst>
        </pc:spChg>
        <pc:spChg chg="add del mod ord">
          <ac:chgData name="DeHart, Stephanie" userId="69486e51-f5a3-47fa-a1e8-d600d3da159f" providerId="ADAL" clId="{F96BAD9B-B405-4F33-AE73-57B6614F86C5}" dt="2025-05-20T03:15:52.051" v="6496" actId="700"/>
          <ac:spMkLst>
            <pc:docMk/>
            <pc:sldMk cId="48758371" sldId="309"/>
            <ac:spMk id="4" creationId="{A468E2C3-EC6E-44B2-A788-1F32966464CC}"/>
          </ac:spMkLst>
        </pc:spChg>
        <pc:spChg chg="del">
          <ac:chgData name="DeHart, Stephanie" userId="69486e51-f5a3-47fa-a1e8-d600d3da159f" providerId="ADAL" clId="{F96BAD9B-B405-4F33-AE73-57B6614F86C5}" dt="2025-05-19T21:35:21.857" v="2585" actId="478"/>
          <ac:spMkLst>
            <pc:docMk/>
            <pc:sldMk cId="48758371" sldId="309"/>
            <ac:spMk id="5" creationId="{242B1F80-93F0-4479-8E57-D32B63ECD204}"/>
          </ac:spMkLst>
        </pc:spChg>
        <pc:spChg chg="add del mod ord">
          <ac:chgData name="DeHart, Stephanie" userId="69486e51-f5a3-47fa-a1e8-d600d3da159f" providerId="ADAL" clId="{F96BAD9B-B405-4F33-AE73-57B6614F86C5}" dt="2025-05-20T03:15:55.186" v="6497" actId="700"/>
          <ac:spMkLst>
            <pc:docMk/>
            <pc:sldMk cId="48758371" sldId="309"/>
            <ac:spMk id="6" creationId="{25A2DCC4-F240-4F6B-8909-C4241183C2A8}"/>
          </ac:spMkLst>
        </pc:spChg>
        <pc:spChg chg="add del mod ord">
          <ac:chgData name="DeHart, Stephanie" userId="69486e51-f5a3-47fa-a1e8-d600d3da159f" providerId="ADAL" clId="{F96BAD9B-B405-4F33-AE73-57B6614F86C5}" dt="2025-05-20T03:15:55.186" v="6497" actId="700"/>
          <ac:spMkLst>
            <pc:docMk/>
            <pc:sldMk cId="48758371" sldId="309"/>
            <ac:spMk id="8" creationId="{4C165B7F-20CF-403E-A0A6-61A5E1F69B4B}"/>
          </ac:spMkLst>
        </pc:spChg>
        <pc:spChg chg="add del mod ord">
          <ac:chgData name="DeHart, Stephanie" userId="69486e51-f5a3-47fa-a1e8-d600d3da159f" providerId="ADAL" clId="{F96BAD9B-B405-4F33-AE73-57B6614F86C5}" dt="2025-05-20T03:15:55.186" v="6497" actId="700"/>
          <ac:spMkLst>
            <pc:docMk/>
            <pc:sldMk cId="48758371" sldId="309"/>
            <ac:spMk id="9" creationId="{4CAA262D-B6E6-45AE-A6DF-C7AC70F24584}"/>
          </ac:spMkLst>
        </pc:spChg>
        <pc:spChg chg="add del mod ord">
          <ac:chgData name="DeHart, Stephanie" userId="69486e51-f5a3-47fa-a1e8-d600d3da159f" providerId="ADAL" clId="{F96BAD9B-B405-4F33-AE73-57B6614F86C5}" dt="2025-05-20T03:15:55.186" v="6497" actId="700"/>
          <ac:spMkLst>
            <pc:docMk/>
            <pc:sldMk cId="48758371" sldId="309"/>
            <ac:spMk id="10" creationId="{F3697219-7792-4436-A46C-390364811AD2}"/>
          </ac:spMkLst>
        </pc:spChg>
        <pc:spChg chg="add del mod ord">
          <ac:chgData name="DeHart, Stephanie" userId="69486e51-f5a3-47fa-a1e8-d600d3da159f" providerId="ADAL" clId="{F96BAD9B-B405-4F33-AE73-57B6614F86C5}" dt="2025-05-20T03:15:55.186" v="6497" actId="700"/>
          <ac:spMkLst>
            <pc:docMk/>
            <pc:sldMk cId="48758371" sldId="309"/>
            <ac:spMk id="11" creationId="{3D17869A-A283-4139-9E63-6E500AA543D8}"/>
          </ac:spMkLst>
        </pc:spChg>
        <pc:spChg chg="add mod ord">
          <ac:chgData name="DeHart, Stephanie" userId="69486e51-f5a3-47fa-a1e8-d600d3da159f" providerId="ADAL" clId="{F96BAD9B-B405-4F33-AE73-57B6614F86C5}" dt="2025-05-20T03:17:32.895" v="6608" actId="20577"/>
          <ac:spMkLst>
            <pc:docMk/>
            <pc:sldMk cId="48758371" sldId="309"/>
            <ac:spMk id="12" creationId="{7B71155C-082E-4F37-8D25-10C4B33C1C1B}"/>
          </ac:spMkLst>
        </pc:spChg>
        <pc:spChg chg="mod">
          <ac:chgData name="DeHart, Stephanie" userId="69486e51-f5a3-47fa-a1e8-d600d3da159f" providerId="ADAL" clId="{F96BAD9B-B405-4F33-AE73-57B6614F86C5}" dt="2025-05-20T03:16:12.042" v="6503" actId="6549"/>
          <ac:spMkLst>
            <pc:docMk/>
            <pc:sldMk cId="48758371" sldId="309"/>
            <ac:spMk id="13" creationId="{122FC268-1DB1-03CA-A031-B2D917C19AFB}"/>
          </ac:spMkLst>
        </pc:spChg>
        <pc:spChg chg="del">
          <ac:chgData name="DeHart, Stephanie" userId="69486e51-f5a3-47fa-a1e8-d600d3da159f" providerId="ADAL" clId="{F96BAD9B-B405-4F33-AE73-57B6614F86C5}" dt="2025-05-20T03:16:03.867" v="6498" actId="478"/>
          <ac:spMkLst>
            <pc:docMk/>
            <pc:sldMk cId="48758371" sldId="309"/>
            <ac:spMk id="14" creationId="{7CDDF86D-F3E9-91E3-CC80-A692DD14940B}"/>
          </ac:spMkLst>
        </pc:spChg>
        <pc:spChg chg="add del mod ord">
          <ac:chgData name="DeHart, Stephanie" userId="69486e51-f5a3-47fa-a1e8-d600d3da159f" providerId="ADAL" clId="{F96BAD9B-B405-4F33-AE73-57B6614F86C5}" dt="2025-05-20T03:16:09.895" v="6502" actId="478"/>
          <ac:spMkLst>
            <pc:docMk/>
            <pc:sldMk cId="48758371" sldId="309"/>
            <ac:spMk id="15" creationId="{E46F6A48-F75A-45EE-8527-B54FB9A33128}"/>
          </ac:spMkLst>
        </pc:spChg>
        <pc:spChg chg="add mod ord">
          <ac:chgData name="DeHart, Stephanie" userId="69486e51-f5a3-47fa-a1e8-d600d3da159f" providerId="ADAL" clId="{F96BAD9B-B405-4F33-AE73-57B6614F86C5}" dt="2025-05-20T03:18:02.396" v="6612" actId="27636"/>
          <ac:spMkLst>
            <pc:docMk/>
            <pc:sldMk cId="48758371" sldId="309"/>
            <ac:spMk id="16" creationId="{36C39D6F-F32E-4E52-A792-27AF4F5EC399}"/>
          </ac:spMkLst>
        </pc:spChg>
        <pc:graphicFrameChg chg="mod modGraphic">
          <ac:chgData name="DeHart, Stephanie" userId="69486e51-f5a3-47fa-a1e8-d600d3da159f" providerId="ADAL" clId="{F96BAD9B-B405-4F33-AE73-57B6614F86C5}" dt="2025-05-20T03:16:58.599" v="6528" actId="1038"/>
          <ac:graphicFrameMkLst>
            <pc:docMk/>
            <pc:sldMk cId="48758371" sldId="309"/>
            <ac:graphicFrameMk id="7" creationId="{470596BF-3AF5-56E9-76D3-DFFF19C9158F}"/>
          </ac:graphicFrameMkLst>
        </pc:graphicFrameChg>
      </pc:sldChg>
      <pc:sldChg chg="delSp modSp mod modClrScheme chgLayout">
        <pc:chgData name="DeHart, Stephanie" userId="69486e51-f5a3-47fa-a1e8-d600d3da159f" providerId="ADAL" clId="{F96BAD9B-B405-4F33-AE73-57B6614F86C5}" dt="2025-05-20T03:11:35.092" v="6407" actId="2711"/>
        <pc:sldMkLst>
          <pc:docMk/>
          <pc:sldMk cId="1971374777" sldId="310"/>
        </pc:sldMkLst>
        <pc:spChg chg="mod ord">
          <ac:chgData name="DeHart, Stephanie" userId="69486e51-f5a3-47fa-a1e8-d600d3da159f" providerId="ADAL" clId="{F96BAD9B-B405-4F33-AE73-57B6614F86C5}" dt="2025-05-20T03:11:35.092" v="6407" actId="2711"/>
          <ac:spMkLst>
            <pc:docMk/>
            <pc:sldMk cId="1971374777" sldId="310"/>
            <ac:spMk id="2" creationId="{00000000-0000-0000-0000-000000000000}"/>
          </ac:spMkLst>
        </pc:spChg>
        <pc:spChg chg="mod ord">
          <ac:chgData name="DeHart, Stephanie" userId="69486e51-f5a3-47fa-a1e8-d600d3da159f" providerId="ADAL" clId="{F96BAD9B-B405-4F33-AE73-57B6614F86C5}" dt="2025-05-20T03:11:35.092" v="6407" actId="2711"/>
          <ac:spMkLst>
            <pc:docMk/>
            <pc:sldMk cId="1971374777" sldId="310"/>
            <ac:spMk id="3" creationId="{F8D20988-4A96-40E5-BA5D-12C7D0D9837A}"/>
          </ac:spMkLst>
        </pc:spChg>
        <pc:spChg chg="mod ord">
          <ac:chgData name="DeHart, Stephanie" userId="69486e51-f5a3-47fa-a1e8-d600d3da159f" providerId="ADAL" clId="{F96BAD9B-B405-4F33-AE73-57B6614F86C5}" dt="2025-05-20T03:11:35.092" v="6407" actId="2711"/>
          <ac:spMkLst>
            <pc:docMk/>
            <pc:sldMk cId="1971374777" sldId="310"/>
            <ac:spMk id="4" creationId="{E34123C7-1226-4E44-B847-389DDD107E7D}"/>
          </ac:spMkLst>
        </pc:spChg>
        <pc:spChg chg="del">
          <ac:chgData name="DeHart, Stephanie" userId="69486e51-f5a3-47fa-a1e8-d600d3da159f" providerId="ADAL" clId="{F96BAD9B-B405-4F33-AE73-57B6614F86C5}" dt="2025-05-19T21:35:11.936" v="2581" actId="478"/>
          <ac:spMkLst>
            <pc:docMk/>
            <pc:sldMk cId="1971374777" sldId="310"/>
            <ac:spMk id="7" creationId="{38F03F32-FCC5-47DD-B662-0BEDCA966367}"/>
          </ac:spMkLst>
        </pc:spChg>
        <pc:spChg chg="mod">
          <ac:chgData name="DeHart, Stephanie" userId="69486e51-f5a3-47fa-a1e8-d600d3da159f" providerId="ADAL" clId="{F96BAD9B-B405-4F33-AE73-57B6614F86C5}" dt="2025-05-20T03:11:35.092" v="6407" actId="2711"/>
          <ac:spMkLst>
            <pc:docMk/>
            <pc:sldMk cId="1971374777" sldId="310"/>
            <ac:spMk id="10" creationId="{00000000-0000-0000-0000-000000000000}"/>
          </ac:spMkLst>
        </pc:spChg>
        <pc:spChg chg="mod">
          <ac:chgData name="DeHart, Stephanie" userId="69486e51-f5a3-47fa-a1e8-d600d3da159f" providerId="ADAL" clId="{F96BAD9B-B405-4F33-AE73-57B6614F86C5}" dt="2025-05-20T03:11:35.092" v="6407" actId="2711"/>
          <ac:spMkLst>
            <pc:docMk/>
            <pc:sldMk cId="1971374777" sldId="310"/>
            <ac:spMk id="13" creationId="{00000000-0000-0000-0000-000000000000}"/>
          </ac:spMkLst>
        </pc:spChg>
        <pc:spChg chg="mod">
          <ac:chgData name="DeHart, Stephanie" userId="69486e51-f5a3-47fa-a1e8-d600d3da159f" providerId="ADAL" clId="{F96BAD9B-B405-4F33-AE73-57B6614F86C5}" dt="2025-05-20T03:11:35.092" v="6407" actId="2711"/>
          <ac:spMkLst>
            <pc:docMk/>
            <pc:sldMk cId="1971374777" sldId="310"/>
            <ac:spMk id="14" creationId="{00000000-0000-0000-0000-000000000000}"/>
          </ac:spMkLst>
        </pc:spChg>
      </pc:sldChg>
      <pc:sldChg chg="delSp modSp mod addCm delCm modCm">
        <pc:chgData name="DeHart, Stephanie" userId="69486e51-f5a3-47fa-a1e8-d600d3da159f" providerId="ADAL" clId="{F96BAD9B-B405-4F33-AE73-57B6614F86C5}" dt="2025-05-21T01:03:10.262" v="7905" actId="27636"/>
        <pc:sldMkLst>
          <pc:docMk/>
          <pc:sldMk cId="1325548313" sldId="311"/>
        </pc:sldMkLst>
        <pc:spChg chg="mod">
          <ac:chgData name="DeHart, Stephanie" userId="69486e51-f5a3-47fa-a1e8-d600d3da159f" providerId="ADAL" clId="{F96BAD9B-B405-4F33-AE73-57B6614F86C5}" dt="2025-05-20T03:15:01.615" v="6492" actId="2711"/>
          <ac:spMkLst>
            <pc:docMk/>
            <pc:sldMk cId="1325548313" sldId="311"/>
            <ac:spMk id="2" creationId="{D5BC1616-8C8F-4D56-9C99-E3B1DE8FAA75}"/>
          </ac:spMkLst>
        </pc:spChg>
        <pc:spChg chg="mod">
          <ac:chgData name="DeHart, Stephanie" userId="69486e51-f5a3-47fa-a1e8-d600d3da159f" providerId="ADAL" clId="{F96BAD9B-B405-4F33-AE73-57B6614F86C5}" dt="2025-05-20T03:15:01.615" v="6492" actId="2711"/>
          <ac:spMkLst>
            <pc:docMk/>
            <pc:sldMk cId="1325548313" sldId="311"/>
            <ac:spMk id="3" creationId="{5AD4C287-A464-464F-A3B9-CDF26D7EA2A5}"/>
          </ac:spMkLst>
        </pc:spChg>
        <pc:spChg chg="mod">
          <ac:chgData name="DeHart, Stephanie" userId="69486e51-f5a3-47fa-a1e8-d600d3da159f" providerId="ADAL" clId="{F96BAD9B-B405-4F33-AE73-57B6614F86C5}" dt="2025-05-20T03:15:01.615" v="6492" actId="2711"/>
          <ac:spMkLst>
            <pc:docMk/>
            <pc:sldMk cId="1325548313" sldId="311"/>
            <ac:spMk id="4" creationId="{E413389B-3310-4FC2-9259-FC2850E94BE0}"/>
          </ac:spMkLst>
        </pc:spChg>
        <pc:spChg chg="mod">
          <ac:chgData name="DeHart, Stephanie" userId="69486e51-f5a3-47fa-a1e8-d600d3da159f" providerId="ADAL" clId="{F96BAD9B-B405-4F33-AE73-57B6614F86C5}" dt="2025-05-20T03:15:01.615" v="6492" actId="2711"/>
          <ac:spMkLst>
            <pc:docMk/>
            <pc:sldMk cId="1325548313" sldId="311"/>
            <ac:spMk id="7" creationId="{00000000-0000-0000-0000-000000000000}"/>
          </ac:spMkLst>
        </pc:spChg>
        <pc:spChg chg="mod">
          <ac:chgData name="DeHart, Stephanie" userId="69486e51-f5a3-47fa-a1e8-d600d3da159f" providerId="ADAL" clId="{F96BAD9B-B405-4F33-AE73-57B6614F86C5}" dt="2025-05-20T03:15:01.615" v="6492" actId="2711"/>
          <ac:spMkLst>
            <pc:docMk/>
            <pc:sldMk cId="1325548313" sldId="311"/>
            <ac:spMk id="8" creationId="{00000000-0000-0000-0000-000000000000}"/>
          </ac:spMkLst>
        </pc:spChg>
        <pc:spChg chg="mod">
          <ac:chgData name="DeHart, Stephanie" userId="69486e51-f5a3-47fa-a1e8-d600d3da159f" providerId="ADAL" clId="{F96BAD9B-B405-4F33-AE73-57B6614F86C5}" dt="2025-05-20T03:15:01.615" v="6492" actId="2711"/>
          <ac:spMkLst>
            <pc:docMk/>
            <pc:sldMk cId="1325548313" sldId="311"/>
            <ac:spMk id="9" creationId="{00000000-0000-0000-0000-000000000000}"/>
          </ac:spMkLst>
        </pc:spChg>
        <pc:spChg chg="mod">
          <ac:chgData name="DeHart, Stephanie" userId="69486e51-f5a3-47fa-a1e8-d600d3da159f" providerId="ADAL" clId="{F96BAD9B-B405-4F33-AE73-57B6614F86C5}" dt="2025-05-20T03:15:01.615" v="6492" actId="2711"/>
          <ac:spMkLst>
            <pc:docMk/>
            <pc:sldMk cId="1325548313" sldId="311"/>
            <ac:spMk id="12" creationId="{00000000-0000-0000-0000-000000000000}"/>
          </ac:spMkLst>
        </pc:spChg>
        <pc:spChg chg="mod">
          <ac:chgData name="DeHart, Stephanie" userId="69486e51-f5a3-47fa-a1e8-d600d3da159f" providerId="ADAL" clId="{F96BAD9B-B405-4F33-AE73-57B6614F86C5}" dt="2025-05-20T03:15:01.615" v="6492" actId="2711"/>
          <ac:spMkLst>
            <pc:docMk/>
            <pc:sldMk cId="1325548313" sldId="311"/>
            <ac:spMk id="13" creationId="{00000000-0000-0000-0000-000000000000}"/>
          </ac:spMkLst>
        </pc:spChg>
        <pc:spChg chg="mod">
          <ac:chgData name="DeHart, Stephanie" userId="69486e51-f5a3-47fa-a1e8-d600d3da159f" providerId="ADAL" clId="{F96BAD9B-B405-4F33-AE73-57B6614F86C5}" dt="2025-05-20T03:15:01.615" v="6492" actId="2711"/>
          <ac:spMkLst>
            <pc:docMk/>
            <pc:sldMk cId="1325548313" sldId="311"/>
            <ac:spMk id="14" creationId="{00000000-0000-0000-0000-000000000000}"/>
          </ac:spMkLst>
        </pc:spChg>
        <pc:spChg chg="mod">
          <ac:chgData name="DeHart, Stephanie" userId="69486e51-f5a3-47fa-a1e8-d600d3da159f" providerId="ADAL" clId="{F96BAD9B-B405-4F33-AE73-57B6614F86C5}" dt="2025-05-20T03:15:01.615" v="6492" actId="2711"/>
          <ac:spMkLst>
            <pc:docMk/>
            <pc:sldMk cId="1325548313" sldId="311"/>
            <ac:spMk id="18" creationId="{00000000-0000-0000-0000-000000000000}"/>
          </ac:spMkLst>
        </pc:spChg>
        <pc:spChg chg="mod">
          <ac:chgData name="DeHart, Stephanie" userId="69486e51-f5a3-47fa-a1e8-d600d3da159f" providerId="ADAL" clId="{F96BAD9B-B405-4F33-AE73-57B6614F86C5}" dt="2025-05-20T03:15:01.615" v="6492" actId="2711"/>
          <ac:spMkLst>
            <pc:docMk/>
            <pc:sldMk cId="1325548313" sldId="311"/>
            <ac:spMk id="19" creationId="{00000000-0000-0000-0000-000000000000}"/>
          </ac:spMkLst>
        </pc:spChg>
        <pc:spChg chg="mod">
          <ac:chgData name="DeHart, Stephanie" userId="69486e51-f5a3-47fa-a1e8-d600d3da159f" providerId="ADAL" clId="{F96BAD9B-B405-4F33-AE73-57B6614F86C5}" dt="2025-05-20T03:15:07.894" v="6493" actId="14100"/>
          <ac:spMkLst>
            <pc:docMk/>
            <pc:sldMk cId="1325548313" sldId="311"/>
            <ac:spMk id="20" creationId="{00000000-0000-0000-0000-000000000000}"/>
          </ac:spMkLst>
        </pc:spChg>
        <pc:spChg chg="mod">
          <ac:chgData name="DeHart, Stephanie" userId="69486e51-f5a3-47fa-a1e8-d600d3da159f" providerId="ADAL" clId="{F96BAD9B-B405-4F33-AE73-57B6614F86C5}" dt="2025-05-20T03:15:01.615" v="6492" actId="2711"/>
          <ac:spMkLst>
            <pc:docMk/>
            <pc:sldMk cId="1325548313" sldId="311"/>
            <ac:spMk id="21" creationId="{00000000-0000-0000-0000-000000000000}"/>
          </ac:spMkLst>
        </pc:spChg>
        <pc:spChg chg="del">
          <ac:chgData name="DeHart, Stephanie" userId="69486e51-f5a3-47fa-a1e8-d600d3da159f" providerId="ADAL" clId="{F96BAD9B-B405-4F33-AE73-57B6614F86C5}" dt="2025-05-19T21:35:13.589" v="2582" actId="478"/>
          <ac:spMkLst>
            <pc:docMk/>
            <pc:sldMk cId="1325548313" sldId="311"/>
            <ac:spMk id="22" creationId="{716F7105-79BC-4166-A008-B1C7B34F6664}"/>
          </ac:spMkLst>
        </pc:spChg>
        <pc:spChg chg="mod">
          <ac:chgData name="DeHart, Stephanie" userId="69486e51-f5a3-47fa-a1e8-d600d3da159f" providerId="ADAL" clId="{F96BAD9B-B405-4F33-AE73-57B6614F86C5}" dt="2025-05-20T03:15:01.615" v="6492" actId="2711"/>
          <ac:spMkLst>
            <pc:docMk/>
            <pc:sldMk cId="1325548313" sldId="311"/>
            <ac:spMk id="24" creationId="{00000000-0000-0000-0000-000000000000}"/>
          </ac:spMkLst>
        </pc:spChg>
        <pc:spChg chg="mod">
          <ac:chgData name="DeHart, Stephanie" userId="69486e51-f5a3-47fa-a1e8-d600d3da159f" providerId="ADAL" clId="{F96BAD9B-B405-4F33-AE73-57B6614F86C5}" dt="2025-05-20T03:15:01.615" v="6492" actId="2711"/>
          <ac:spMkLst>
            <pc:docMk/>
            <pc:sldMk cId="1325548313" sldId="311"/>
            <ac:spMk id="25" creationId="{00000000-0000-0000-0000-000000000000}"/>
          </ac:spMkLst>
        </pc:spChg>
        <pc:spChg chg="mod">
          <ac:chgData name="DeHart, Stephanie" userId="69486e51-f5a3-47fa-a1e8-d600d3da159f" providerId="ADAL" clId="{F96BAD9B-B405-4F33-AE73-57B6614F86C5}" dt="2025-05-20T03:15:01.615" v="6492" actId="2711"/>
          <ac:spMkLst>
            <pc:docMk/>
            <pc:sldMk cId="1325548313" sldId="311"/>
            <ac:spMk id="26" creationId="{00000000-0000-0000-0000-000000000000}"/>
          </ac:spMkLst>
        </pc:spChg>
        <pc:spChg chg="mod">
          <ac:chgData name="DeHart, Stephanie" userId="69486e51-f5a3-47fa-a1e8-d600d3da159f" providerId="ADAL" clId="{F96BAD9B-B405-4F33-AE73-57B6614F86C5}" dt="2025-05-21T01:03:10.262" v="7905" actId="27636"/>
          <ac:spMkLst>
            <pc:docMk/>
            <pc:sldMk cId="1325548313" sldId="311"/>
            <ac:spMk id="27" creationId="{00000000-0000-0000-0000-000000000000}"/>
          </ac:spMkLst>
        </pc:spChg>
        <pc:spChg chg="mod">
          <ac:chgData name="DeHart, Stephanie" userId="69486e51-f5a3-47fa-a1e8-d600d3da159f" providerId="ADAL" clId="{F96BAD9B-B405-4F33-AE73-57B6614F86C5}" dt="2025-05-21T01:03:10.262" v="7904" actId="27636"/>
          <ac:spMkLst>
            <pc:docMk/>
            <pc:sldMk cId="1325548313" sldId="311"/>
            <ac:spMk id="29" creationId="{00000000-0000-0000-0000-000000000000}"/>
          </ac:spMkLst>
        </pc:spChg>
        <pc:spChg chg="mod">
          <ac:chgData name="DeHart, Stephanie" userId="69486e51-f5a3-47fa-a1e8-d600d3da159f" providerId="ADAL" clId="{F96BAD9B-B405-4F33-AE73-57B6614F86C5}" dt="2025-05-20T03:15:01.615" v="6492" actId="2711"/>
          <ac:spMkLst>
            <pc:docMk/>
            <pc:sldMk cId="1325548313" sldId="311"/>
            <ac:spMk id="33" creationId="{00000000-0000-0000-0000-000000000000}"/>
          </ac:spMkLst>
        </pc:spChg>
        <pc:cxnChg chg="mod">
          <ac:chgData name="DeHart, Stephanie" userId="69486e51-f5a3-47fa-a1e8-d600d3da159f" providerId="ADAL" clId="{F96BAD9B-B405-4F33-AE73-57B6614F86C5}" dt="2025-05-20T03:13:09.895" v="6448" actId="1035"/>
          <ac:cxnSpMkLst>
            <pc:docMk/>
            <pc:sldMk cId="1325548313" sldId="311"/>
            <ac:cxnSpMk id="10" creationId="{00000000-0000-0000-0000-000000000000}"/>
          </ac:cxnSpMkLst>
        </pc:cxnChg>
        <pc:cxnChg chg="mod">
          <ac:chgData name="DeHart, Stephanie" userId="69486e51-f5a3-47fa-a1e8-d600d3da159f" providerId="ADAL" clId="{F96BAD9B-B405-4F33-AE73-57B6614F86C5}" dt="2025-05-20T03:13:09.895" v="6448" actId="1035"/>
          <ac:cxnSpMkLst>
            <pc:docMk/>
            <pc:sldMk cId="1325548313" sldId="311"/>
            <ac:cxnSpMk id="11" creationId="{00000000-0000-0000-0000-000000000000}"/>
          </ac:cxnSpMkLst>
        </pc:cxnChg>
        <pc:cxnChg chg="mod">
          <ac:chgData name="DeHart, Stephanie" userId="69486e51-f5a3-47fa-a1e8-d600d3da159f" providerId="ADAL" clId="{F96BAD9B-B405-4F33-AE73-57B6614F86C5}" dt="2025-05-20T03:13:39.931" v="6485" actId="1035"/>
          <ac:cxnSpMkLst>
            <pc:docMk/>
            <pc:sldMk cId="1325548313" sldId="311"/>
            <ac:cxnSpMk id="15" creationId="{00000000-0000-0000-0000-000000000000}"/>
          </ac:cxnSpMkLst>
        </pc:cxnChg>
        <pc:cxnChg chg="mod">
          <ac:chgData name="DeHart, Stephanie" userId="69486e51-f5a3-47fa-a1e8-d600d3da159f" providerId="ADAL" clId="{F96BAD9B-B405-4F33-AE73-57B6614F86C5}" dt="2025-05-20T03:13:39.931" v="6485" actId="1035"/>
          <ac:cxnSpMkLst>
            <pc:docMk/>
            <pc:sldMk cId="1325548313" sldId="311"/>
            <ac:cxnSpMk id="16" creationId="{00000000-0000-0000-0000-000000000000}"/>
          </ac:cxnSpMkLst>
        </pc:cxnChg>
      </pc:sldChg>
      <pc:sldChg chg="delSp modSp mod chgLayout">
        <pc:chgData name="DeHart, Stephanie" userId="69486e51-f5a3-47fa-a1e8-d600d3da159f" providerId="ADAL" clId="{F96BAD9B-B405-4F33-AE73-57B6614F86C5}" dt="2025-05-20T03:21:00.786" v="6621" actId="27636"/>
        <pc:sldMkLst>
          <pc:docMk/>
          <pc:sldMk cId="1732381019" sldId="312"/>
        </pc:sldMkLst>
        <pc:spChg chg="mod ord">
          <ac:chgData name="DeHart, Stephanie" userId="69486e51-f5a3-47fa-a1e8-d600d3da159f" providerId="ADAL" clId="{F96BAD9B-B405-4F33-AE73-57B6614F86C5}" dt="2025-05-20T03:21:00.786" v="6621" actId="27636"/>
          <ac:spMkLst>
            <pc:docMk/>
            <pc:sldMk cId="1732381019" sldId="312"/>
            <ac:spMk id="2" creationId="{00000000-0000-0000-0000-000000000000}"/>
          </ac:spMkLst>
        </pc:spChg>
        <pc:spChg chg="mod ord">
          <ac:chgData name="DeHart, Stephanie" userId="69486e51-f5a3-47fa-a1e8-d600d3da159f" providerId="ADAL" clId="{F96BAD9B-B405-4F33-AE73-57B6614F86C5}" dt="2025-05-20T03:21:00.741" v="6620" actId="700"/>
          <ac:spMkLst>
            <pc:docMk/>
            <pc:sldMk cId="1732381019" sldId="312"/>
            <ac:spMk id="3" creationId="{00000000-0000-0000-0000-000000000000}"/>
          </ac:spMkLst>
        </pc:spChg>
        <pc:spChg chg="del">
          <ac:chgData name="DeHart, Stephanie" userId="69486e51-f5a3-47fa-a1e8-d600d3da159f" providerId="ADAL" clId="{F96BAD9B-B405-4F33-AE73-57B6614F86C5}" dt="2025-05-19T21:35:24.439" v="2586" actId="478"/>
          <ac:spMkLst>
            <pc:docMk/>
            <pc:sldMk cId="1732381019" sldId="312"/>
            <ac:spMk id="4" creationId="{34140595-BFBD-481F-94A8-5084F980CCE9}"/>
          </ac:spMkLst>
        </pc:spChg>
        <pc:spChg chg="mod ord">
          <ac:chgData name="DeHart, Stephanie" userId="69486e51-f5a3-47fa-a1e8-d600d3da159f" providerId="ADAL" clId="{F96BAD9B-B405-4F33-AE73-57B6614F86C5}" dt="2025-05-20T03:21:00.741" v="6620" actId="700"/>
          <ac:spMkLst>
            <pc:docMk/>
            <pc:sldMk cId="1732381019" sldId="312"/>
            <ac:spMk id="5" creationId="{7F4F2A40-F05C-4FE6-A825-3D8A71FC252B}"/>
          </ac:spMkLst>
        </pc:spChg>
        <pc:spChg chg="mod ord">
          <ac:chgData name="DeHart, Stephanie" userId="69486e51-f5a3-47fa-a1e8-d600d3da159f" providerId="ADAL" clId="{F96BAD9B-B405-4F33-AE73-57B6614F86C5}" dt="2025-05-20T03:21:00.741" v="6620" actId="700"/>
          <ac:spMkLst>
            <pc:docMk/>
            <pc:sldMk cId="1732381019" sldId="312"/>
            <ac:spMk id="6" creationId="{E690DFB9-715F-4454-A6EF-7FFE9803DFC7}"/>
          </ac:spMkLst>
        </pc:spChg>
      </pc:sldChg>
      <pc:sldChg chg="addSp delSp modSp mod modAnim addCm delCm modCm chgLayout modNotesTx">
        <pc:chgData name="DeHart, Stephanie" userId="69486e51-f5a3-47fa-a1e8-d600d3da159f" providerId="ADAL" clId="{F96BAD9B-B405-4F33-AE73-57B6614F86C5}" dt="2025-05-20T04:20:09.599" v="7888"/>
        <pc:sldMkLst>
          <pc:docMk/>
          <pc:sldMk cId="438674439" sldId="313"/>
        </pc:sldMkLst>
        <pc:spChg chg="mod ord">
          <ac:chgData name="DeHart, Stephanie" userId="69486e51-f5a3-47fa-a1e8-d600d3da159f" providerId="ADAL" clId="{F96BAD9B-B405-4F33-AE73-57B6614F86C5}" dt="2025-05-20T03:28:55.717" v="6739" actId="700"/>
          <ac:spMkLst>
            <pc:docMk/>
            <pc:sldMk cId="438674439" sldId="313"/>
            <ac:spMk id="2" creationId="{FD74D5AE-9D9C-4244-88EC-96E7E4AA138E}"/>
          </ac:spMkLst>
        </pc:spChg>
        <pc:spChg chg="add mod">
          <ac:chgData name="DeHart, Stephanie" userId="69486e51-f5a3-47fa-a1e8-d600d3da159f" providerId="ADAL" clId="{F96BAD9B-B405-4F33-AE73-57B6614F86C5}" dt="2025-05-20T04:18:47.845" v="7876" actId="1582"/>
          <ac:spMkLst>
            <pc:docMk/>
            <pc:sldMk cId="438674439" sldId="313"/>
            <ac:spMk id="3" creationId="{619682C3-5F09-4A38-B85C-9FBE18EC2793}"/>
          </ac:spMkLst>
        </pc:spChg>
        <pc:spChg chg="mod ord">
          <ac:chgData name="DeHart, Stephanie" userId="69486e51-f5a3-47fa-a1e8-d600d3da159f" providerId="ADAL" clId="{F96BAD9B-B405-4F33-AE73-57B6614F86C5}" dt="2025-05-20T03:28:55.717" v="6739" actId="700"/>
          <ac:spMkLst>
            <pc:docMk/>
            <pc:sldMk cId="438674439" sldId="313"/>
            <ac:spMk id="5" creationId="{73B32EF3-32C3-41EC-B44E-115DFB22136E}"/>
          </ac:spMkLst>
        </pc:spChg>
        <pc:spChg chg="add mod ord">
          <ac:chgData name="DeHart, Stephanie" userId="69486e51-f5a3-47fa-a1e8-d600d3da159f" providerId="ADAL" clId="{F96BAD9B-B405-4F33-AE73-57B6614F86C5}" dt="2025-05-20T03:28:55.717" v="6739" actId="700"/>
          <ac:spMkLst>
            <pc:docMk/>
            <pc:sldMk cId="438674439" sldId="313"/>
            <ac:spMk id="6" creationId="{349F119C-0134-4FDC-A15F-B90F97484C5B}"/>
          </ac:spMkLst>
        </pc:spChg>
        <pc:spChg chg="del mod">
          <ac:chgData name="DeHart, Stephanie" userId="69486e51-f5a3-47fa-a1e8-d600d3da159f" providerId="ADAL" clId="{F96BAD9B-B405-4F33-AE73-57B6614F86C5}" dt="2025-05-19T21:35:28.802" v="2588" actId="478"/>
          <ac:spMkLst>
            <pc:docMk/>
            <pc:sldMk cId="438674439" sldId="313"/>
            <ac:spMk id="9" creationId="{4601A26A-A3F3-410C-B580-A4DA5F832CBB}"/>
          </ac:spMkLst>
        </pc:spChg>
        <pc:spChg chg="add mod">
          <ac:chgData name="DeHart, Stephanie" userId="69486e51-f5a3-47fa-a1e8-d600d3da159f" providerId="ADAL" clId="{F96BAD9B-B405-4F33-AE73-57B6614F86C5}" dt="2025-05-20T04:18:56.160" v="7879" actId="14100"/>
          <ac:spMkLst>
            <pc:docMk/>
            <pc:sldMk cId="438674439" sldId="313"/>
            <ac:spMk id="11" creationId="{B81BA89D-2C0F-4513-8C59-25A87A426AA3}"/>
          </ac:spMkLst>
        </pc:spChg>
        <pc:spChg chg="mod">
          <ac:chgData name="DeHart, Stephanie" userId="69486e51-f5a3-47fa-a1e8-d600d3da159f" providerId="ADAL" clId="{F96BAD9B-B405-4F33-AE73-57B6614F86C5}" dt="2025-05-20T03:32:02.433" v="6794" actId="1036"/>
          <ac:spMkLst>
            <pc:docMk/>
            <pc:sldMk cId="438674439" sldId="313"/>
            <ac:spMk id="14" creationId="{00000000-0000-0000-0000-000000000000}"/>
          </ac:spMkLst>
        </pc:spChg>
        <pc:spChg chg="mod">
          <ac:chgData name="DeHart, Stephanie" userId="69486e51-f5a3-47fa-a1e8-d600d3da159f" providerId="ADAL" clId="{F96BAD9B-B405-4F33-AE73-57B6614F86C5}" dt="2025-05-20T03:31:54.475" v="6778" actId="1036"/>
          <ac:spMkLst>
            <pc:docMk/>
            <pc:sldMk cId="438674439" sldId="313"/>
            <ac:spMk id="15" creationId="{00000000-0000-0000-0000-000000000000}"/>
          </ac:spMkLst>
        </pc:spChg>
        <pc:spChg chg="add del">
          <ac:chgData name="DeHart, Stephanie" userId="69486e51-f5a3-47fa-a1e8-d600d3da159f" providerId="ADAL" clId="{F96BAD9B-B405-4F33-AE73-57B6614F86C5}" dt="2025-05-20T03:22:45.799" v="6629" actId="478"/>
          <ac:spMkLst>
            <pc:docMk/>
            <pc:sldMk cId="438674439" sldId="313"/>
            <ac:spMk id="16" creationId="{00000000-0000-0000-0000-000000000000}"/>
          </ac:spMkLst>
        </pc:spChg>
        <pc:spChg chg="mod ord">
          <ac:chgData name="DeHart, Stephanie" userId="69486e51-f5a3-47fa-a1e8-d600d3da159f" providerId="ADAL" clId="{F96BAD9B-B405-4F33-AE73-57B6614F86C5}" dt="2025-05-20T03:28:55.717" v="6739" actId="700"/>
          <ac:spMkLst>
            <pc:docMk/>
            <pc:sldMk cId="438674439" sldId="313"/>
            <ac:spMk id="158" creationId="{00000000-0000-0000-0000-000000000000}"/>
          </ac:spMkLst>
        </pc:spChg>
        <pc:picChg chg="del mod">
          <ac:chgData name="DeHart, Stephanie" userId="69486e51-f5a3-47fa-a1e8-d600d3da159f" providerId="ADAL" clId="{F96BAD9B-B405-4F33-AE73-57B6614F86C5}" dt="2025-05-20T03:29:36.644" v="6748" actId="478"/>
          <ac:picMkLst>
            <pc:docMk/>
            <pc:sldMk cId="438674439" sldId="313"/>
            <ac:picMk id="3" creationId="{00000000-0000-0000-0000-000000000000}"/>
          </ac:picMkLst>
        </pc:picChg>
        <pc:picChg chg="del mod">
          <ac:chgData name="DeHart, Stephanie" userId="69486e51-f5a3-47fa-a1e8-d600d3da159f" providerId="ADAL" clId="{F96BAD9B-B405-4F33-AE73-57B6614F86C5}" dt="2025-05-20T03:29:35.969" v="6747" actId="478"/>
          <ac:picMkLst>
            <pc:docMk/>
            <pc:sldMk cId="438674439" sldId="313"/>
            <ac:picMk id="4" creationId="{00000000-0000-0000-0000-000000000000}"/>
          </ac:picMkLst>
        </pc:picChg>
        <pc:picChg chg="add del mod">
          <ac:chgData name="DeHart, Stephanie" userId="69486e51-f5a3-47fa-a1e8-d600d3da159f" providerId="ADAL" clId="{F96BAD9B-B405-4F33-AE73-57B6614F86C5}" dt="2025-05-20T03:29:34.346" v="6745" actId="478"/>
          <ac:picMkLst>
            <pc:docMk/>
            <pc:sldMk cId="438674439" sldId="313"/>
            <ac:picMk id="8" creationId="{6ADCA65A-59F5-4BEF-AA6B-912D7FC9F163}"/>
          </ac:picMkLst>
        </pc:picChg>
        <pc:picChg chg="add del mod">
          <ac:chgData name="DeHart, Stephanie" userId="69486e51-f5a3-47fa-a1e8-d600d3da159f" providerId="ADAL" clId="{F96BAD9B-B405-4F33-AE73-57B6614F86C5}" dt="2025-05-20T03:30:01.305" v="6751" actId="478"/>
          <ac:picMkLst>
            <pc:docMk/>
            <pc:sldMk cId="438674439" sldId="313"/>
            <ac:picMk id="11" creationId="{DBEE0703-751A-4518-B84B-52F27BA30950}"/>
          </ac:picMkLst>
        </pc:picChg>
        <pc:picChg chg="del">
          <ac:chgData name="DeHart, Stephanie" userId="69486e51-f5a3-47fa-a1e8-d600d3da159f" providerId="ADAL" clId="{F96BAD9B-B405-4F33-AE73-57B6614F86C5}" dt="2025-05-20T03:29:35.207" v="6746" actId="478"/>
          <ac:picMkLst>
            <pc:docMk/>
            <pc:sldMk cId="438674439" sldId="313"/>
            <ac:picMk id="12" creationId="{00000000-0000-0000-0000-000000000000}"/>
          </ac:picMkLst>
        </pc:picChg>
        <pc:picChg chg="add mod">
          <ac:chgData name="DeHart, Stephanie" userId="69486e51-f5a3-47fa-a1e8-d600d3da159f" providerId="ADAL" clId="{F96BAD9B-B405-4F33-AE73-57B6614F86C5}" dt="2025-05-20T03:32:09.842" v="6805" actId="1036"/>
          <ac:picMkLst>
            <pc:docMk/>
            <pc:sldMk cId="438674439" sldId="313"/>
            <ac:picMk id="17" creationId="{B156925F-18D0-453C-9785-36C4D6E09C06}"/>
          </ac:picMkLst>
        </pc:picChg>
        <pc:picChg chg="add mod">
          <ac:chgData name="DeHart, Stephanie" userId="69486e51-f5a3-47fa-a1e8-d600d3da159f" providerId="ADAL" clId="{F96BAD9B-B405-4F33-AE73-57B6614F86C5}" dt="2025-05-20T03:31:41.339" v="6776" actId="1036"/>
          <ac:picMkLst>
            <pc:docMk/>
            <pc:sldMk cId="438674439" sldId="313"/>
            <ac:picMk id="19" creationId="{FF086EDF-1666-4F4A-8AF7-48233D03275A}"/>
          </ac:picMkLst>
        </pc:picChg>
      </pc:sldChg>
      <pc:sldChg chg="delSp modSp del mod">
        <pc:chgData name="DeHart, Stephanie" userId="69486e51-f5a3-47fa-a1e8-d600d3da159f" providerId="ADAL" clId="{F96BAD9B-B405-4F33-AE73-57B6614F86C5}" dt="2025-05-20T03:37:15.174" v="6963" actId="47"/>
        <pc:sldMkLst>
          <pc:docMk/>
          <pc:sldMk cId="1471141975" sldId="314"/>
        </pc:sldMkLst>
        <pc:spChg chg="mod">
          <ac:chgData name="DeHart, Stephanie" userId="69486e51-f5a3-47fa-a1e8-d600d3da159f" providerId="ADAL" clId="{F96BAD9B-B405-4F33-AE73-57B6614F86C5}" dt="2025-05-17T18:10:02.095" v="48" actId="27636"/>
          <ac:spMkLst>
            <pc:docMk/>
            <pc:sldMk cId="1471141975" sldId="314"/>
            <ac:spMk id="6" creationId="{00000000-0000-0000-0000-000000000000}"/>
          </ac:spMkLst>
        </pc:spChg>
        <pc:spChg chg="mod">
          <ac:chgData name="DeHart, Stephanie" userId="69486e51-f5a3-47fa-a1e8-d600d3da159f" providerId="ADAL" clId="{F96BAD9B-B405-4F33-AE73-57B6614F86C5}" dt="2025-05-17T18:10:01.927" v="35"/>
          <ac:spMkLst>
            <pc:docMk/>
            <pc:sldMk cId="1471141975" sldId="314"/>
            <ac:spMk id="7" creationId="{00000000-0000-0000-0000-000000000000}"/>
          </ac:spMkLst>
        </pc:spChg>
        <pc:spChg chg="mod">
          <ac:chgData name="DeHart, Stephanie" userId="69486e51-f5a3-47fa-a1e8-d600d3da159f" providerId="ADAL" clId="{F96BAD9B-B405-4F33-AE73-57B6614F86C5}" dt="2025-05-17T18:10:02.095" v="47" actId="27636"/>
          <ac:spMkLst>
            <pc:docMk/>
            <pc:sldMk cId="1471141975" sldId="314"/>
            <ac:spMk id="8" creationId="{00000000-0000-0000-0000-000000000000}"/>
          </ac:spMkLst>
        </pc:spChg>
        <pc:spChg chg="del">
          <ac:chgData name="DeHart, Stephanie" userId="69486e51-f5a3-47fa-a1e8-d600d3da159f" providerId="ADAL" clId="{F96BAD9B-B405-4F33-AE73-57B6614F86C5}" dt="2025-05-19T21:35:30.727" v="2589" actId="478"/>
          <ac:spMkLst>
            <pc:docMk/>
            <pc:sldMk cId="1471141975" sldId="314"/>
            <ac:spMk id="9" creationId="{A0C6E342-4734-4467-84F5-9A036AC9A3FC}"/>
          </ac:spMkLst>
        </pc:spChg>
      </pc:sldChg>
      <pc:sldChg chg="delSp modSp del mod">
        <pc:chgData name="DeHart, Stephanie" userId="69486e51-f5a3-47fa-a1e8-d600d3da159f" providerId="ADAL" clId="{F96BAD9B-B405-4F33-AE73-57B6614F86C5}" dt="2025-05-20T04:09:44.896" v="7790" actId="47"/>
        <pc:sldMkLst>
          <pc:docMk/>
          <pc:sldMk cId="2343164814" sldId="315"/>
        </pc:sldMkLst>
        <pc:spChg chg="del">
          <ac:chgData name="DeHart, Stephanie" userId="69486e51-f5a3-47fa-a1e8-d600d3da159f" providerId="ADAL" clId="{F96BAD9B-B405-4F33-AE73-57B6614F86C5}" dt="2025-05-19T21:36:05.954" v="2601" actId="478"/>
          <ac:spMkLst>
            <pc:docMk/>
            <pc:sldMk cId="2343164814" sldId="315"/>
            <ac:spMk id="7" creationId="{45C38392-1F9B-4A86-9DEC-A7B5FF214AF9}"/>
          </ac:spMkLst>
        </pc:spChg>
        <pc:spChg chg="mod">
          <ac:chgData name="DeHart, Stephanie" userId="69486e51-f5a3-47fa-a1e8-d600d3da159f" providerId="ADAL" clId="{F96BAD9B-B405-4F33-AE73-57B6614F86C5}" dt="2025-05-17T18:10:01.927" v="35"/>
          <ac:spMkLst>
            <pc:docMk/>
            <pc:sldMk cId="2343164814" sldId="315"/>
            <ac:spMk id="158" creationId="{00000000-0000-0000-0000-000000000000}"/>
          </ac:spMkLst>
        </pc:spChg>
      </pc:sldChg>
      <pc:sldChg chg="addSp delSp modSp mod modClrScheme chgLayout">
        <pc:chgData name="DeHart, Stephanie" userId="69486e51-f5a3-47fa-a1e8-d600d3da159f" providerId="ADAL" clId="{F96BAD9B-B405-4F33-AE73-57B6614F86C5}" dt="2025-05-20T04:11:08.728" v="7813" actId="14100"/>
        <pc:sldMkLst>
          <pc:docMk/>
          <pc:sldMk cId="2320194803" sldId="316"/>
        </pc:sldMkLst>
        <pc:spChg chg="mod ord">
          <ac:chgData name="DeHart, Stephanie" userId="69486e51-f5a3-47fa-a1e8-d600d3da159f" providerId="ADAL" clId="{F96BAD9B-B405-4F33-AE73-57B6614F86C5}" dt="2025-05-20T04:10:03.154" v="7792" actId="700"/>
          <ac:spMkLst>
            <pc:docMk/>
            <pc:sldMk cId="2320194803" sldId="316"/>
            <ac:spMk id="2" creationId="{B7DA909C-6D11-4C86-8F16-00D3345C103C}"/>
          </ac:spMkLst>
        </pc:spChg>
        <pc:spChg chg="mod">
          <ac:chgData name="DeHart, Stephanie" userId="69486e51-f5a3-47fa-a1e8-d600d3da159f" providerId="ADAL" clId="{F96BAD9B-B405-4F33-AE73-57B6614F86C5}" dt="2025-05-20T04:10:58.647" v="7812" actId="1035"/>
          <ac:spMkLst>
            <pc:docMk/>
            <pc:sldMk cId="2320194803" sldId="316"/>
            <ac:spMk id="3" creationId="{31D7F3FA-2533-C234-97DD-A459BAB1BA7D}"/>
          </ac:spMkLst>
        </pc:spChg>
        <pc:spChg chg="mod">
          <ac:chgData name="DeHart, Stephanie" userId="69486e51-f5a3-47fa-a1e8-d600d3da159f" providerId="ADAL" clId="{F96BAD9B-B405-4F33-AE73-57B6614F86C5}" dt="2025-05-20T04:10:58.647" v="7812" actId="1035"/>
          <ac:spMkLst>
            <pc:docMk/>
            <pc:sldMk cId="2320194803" sldId="316"/>
            <ac:spMk id="4" creationId="{00000000-0000-0000-0000-000000000000}"/>
          </ac:spMkLst>
        </pc:spChg>
        <pc:spChg chg="mod ord">
          <ac:chgData name="DeHart, Stephanie" userId="69486e51-f5a3-47fa-a1e8-d600d3da159f" providerId="ADAL" clId="{F96BAD9B-B405-4F33-AE73-57B6614F86C5}" dt="2025-05-20T04:10:03.154" v="7792" actId="700"/>
          <ac:spMkLst>
            <pc:docMk/>
            <pc:sldMk cId="2320194803" sldId="316"/>
            <ac:spMk id="5" creationId="{20A1BCE7-CBE3-421B-A00B-804AED5BAF5C}"/>
          </ac:spMkLst>
        </pc:spChg>
        <pc:spChg chg="del">
          <ac:chgData name="DeHart, Stephanie" userId="69486e51-f5a3-47fa-a1e8-d600d3da159f" providerId="ADAL" clId="{F96BAD9B-B405-4F33-AE73-57B6614F86C5}" dt="2025-05-20T04:10:11.202" v="7796" actId="478"/>
          <ac:spMkLst>
            <pc:docMk/>
            <pc:sldMk cId="2320194803" sldId="316"/>
            <ac:spMk id="6" creationId="{00000000-0000-0000-0000-000000000000}"/>
          </ac:spMkLst>
        </pc:spChg>
        <pc:spChg chg="mod">
          <ac:chgData name="DeHart, Stephanie" userId="69486e51-f5a3-47fa-a1e8-d600d3da159f" providerId="ADAL" clId="{F96BAD9B-B405-4F33-AE73-57B6614F86C5}" dt="2025-05-20T04:10:58.647" v="7812" actId="1035"/>
          <ac:spMkLst>
            <pc:docMk/>
            <pc:sldMk cId="2320194803" sldId="316"/>
            <ac:spMk id="7" creationId="{00000000-0000-0000-0000-000000000000}"/>
          </ac:spMkLst>
        </pc:spChg>
        <pc:spChg chg="mod">
          <ac:chgData name="DeHart, Stephanie" userId="69486e51-f5a3-47fa-a1e8-d600d3da159f" providerId="ADAL" clId="{F96BAD9B-B405-4F33-AE73-57B6614F86C5}" dt="2025-05-20T04:10:35.153" v="7799" actId="2711"/>
          <ac:spMkLst>
            <pc:docMk/>
            <pc:sldMk cId="2320194803" sldId="316"/>
            <ac:spMk id="10" creationId="{00000000-0000-0000-0000-000000000000}"/>
          </ac:spMkLst>
        </pc:spChg>
        <pc:spChg chg="mod">
          <ac:chgData name="DeHart, Stephanie" userId="69486e51-f5a3-47fa-a1e8-d600d3da159f" providerId="ADAL" clId="{F96BAD9B-B405-4F33-AE73-57B6614F86C5}" dt="2025-05-20T04:10:58.647" v="7812" actId="1035"/>
          <ac:spMkLst>
            <pc:docMk/>
            <pc:sldMk cId="2320194803" sldId="316"/>
            <ac:spMk id="12" creationId="{21D948EE-1123-D1A5-1DA5-A1C0A3698E4F}"/>
          </ac:spMkLst>
        </pc:spChg>
        <pc:spChg chg="mod">
          <ac:chgData name="DeHart, Stephanie" userId="69486e51-f5a3-47fa-a1e8-d600d3da159f" providerId="ADAL" clId="{F96BAD9B-B405-4F33-AE73-57B6614F86C5}" dt="2025-05-20T04:10:58.647" v="7812" actId="1035"/>
          <ac:spMkLst>
            <pc:docMk/>
            <pc:sldMk cId="2320194803" sldId="316"/>
            <ac:spMk id="13" creationId="{00000000-0000-0000-0000-000000000000}"/>
          </ac:spMkLst>
        </pc:spChg>
        <pc:spChg chg="add mod ord">
          <ac:chgData name="DeHart, Stephanie" userId="69486e51-f5a3-47fa-a1e8-d600d3da159f" providerId="ADAL" clId="{F96BAD9B-B405-4F33-AE73-57B6614F86C5}" dt="2025-05-20T04:10:21.475" v="7798" actId="404"/>
          <ac:spMkLst>
            <pc:docMk/>
            <pc:sldMk cId="2320194803" sldId="316"/>
            <ac:spMk id="15" creationId="{44501FD4-E0B7-4338-BB32-3CF336730806}"/>
          </ac:spMkLst>
        </pc:spChg>
        <pc:spChg chg="mod">
          <ac:chgData name="DeHart, Stephanie" userId="69486e51-f5a3-47fa-a1e8-d600d3da159f" providerId="ADAL" clId="{F96BAD9B-B405-4F33-AE73-57B6614F86C5}" dt="2025-05-20T04:10:58.647" v="7812" actId="1035"/>
          <ac:spMkLst>
            <pc:docMk/>
            <pc:sldMk cId="2320194803" sldId="316"/>
            <ac:spMk id="17" creationId="{00000000-0000-0000-0000-000000000000}"/>
          </ac:spMkLst>
        </pc:spChg>
        <pc:spChg chg="mod">
          <ac:chgData name="DeHart, Stephanie" userId="69486e51-f5a3-47fa-a1e8-d600d3da159f" providerId="ADAL" clId="{F96BAD9B-B405-4F33-AE73-57B6614F86C5}" dt="2025-05-20T04:10:35.153" v="7799" actId="2711"/>
          <ac:spMkLst>
            <pc:docMk/>
            <pc:sldMk cId="2320194803" sldId="316"/>
            <ac:spMk id="20" creationId="{00000000-0000-0000-0000-000000000000}"/>
          </ac:spMkLst>
        </pc:spChg>
        <pc:spChg chg="mod">
          <ac:chgData name="DeHart, Stephanie" userId="69486e51-f5a3-47fa-a1e8-d600d3da159f" providerId="ADAL" clId="{F96BAD9B-B405-4F33-AE73-57B6614F86C5}" dt="2025-05-20T04:10:35.153" v="7799" actId="2711"/>
          <ac:spMkLst>
            <pc:docMk/>
            <pc:sldMk cId="2320194803" sldId="316"/>
            <ac:spMk id="22" creationId="{00000000-0000-0000-0000-000000000000}"/>
          </ac:spMkLst>
        </pc:spChg>
        <pc:spChg chg="mod">
          <ac:chgData name="DeHart, Stephanie" userId="69486e51-f5a3-47fa-a1e8-d600d3da159f" providerId="ADAL" clId="{F96BAD9B-B405-4F33-AE73-57B6614F86C5}" dt="2025-05-20T04:10:58.647" v="7812" actId="1035"/>
          <ac:spMkLst>
            <pc:docMk/>
            <pc:sldMk cId="2320194803" sldId="316"/>
            <ac:spMk id="24" creationId="{00000000-0000-0000-0000-000000000000}"/>
          </ac:spMkLst>
        </pc:spChg>
        <pc:spChg chg="mod">
          <ac:chgData name="DeHart, Stephanie" userId="69486e51-f5a3-47fa-a1e8-d600d3da159f" providerId="ADAL" clId="{F96BAD9B-B405-4F33-AE73-57B6614F86C5}" dt="2025-05-20T04:10:58.647" v="7812" actId="1035"/>
          <ac:spMkLst>
            <pc:docMk/>
            <pc:sldMk cId="2320194803" sldId="316"/>
            <ac:spMk id="26" creationId="{00000000-0000-0000-0000-000000000000}"/>
          </ac:spMkLst>
        </pc:spChg>
        <pc:spChg chg="mod">
          <ac:chgData name="DeHart, Stephanie" userId="69486e51-f5a3-47fa-a1e8-d600d3da159f" providerId="ADAL" clId="{F96BAD9B-B405-4F33-AE73-57B6614F86C5}" dt="2025-05-20T04:11:08.728" v="7813" actId="14100"/>
          <ac:spMkLst>
            <pc:docMk/>
            <pc:sldMk cId="2320194803" sldId="316"/>
            <ac:spMk id="29" creationId="{00000000-0000-0000-0000-000000000000}"/>
          </ac:spMkLst>
        </pc:spChg>
        <pc:spChg chg="mod">
          <ac:chgData name="DeHart, Stephanie" userId="69486e51-f5a3-47fa-a1e8-d600d3da159f" providerId="ADAL" clId="{F96BAD9B-B405-4F33-AE73-57B6614F86C5}" dt="2025-05-20T04:10:35.153" v="7799" actId="2711"/>
          <ac:spMkLst>
            <pc:docMk/>
            <pc:sldMk cId="2320194803" sldId="316"/>
            <ac:spMk id="30" creationId="{00000000-0000-0000-0000-000000000000}"/>
          </ac:spMkLst>
        </pc:spChg>
        <pc:spChg chg="mod">
          <ac:chgData name="DeHart, Stephanie" userId="69486e51-f5a3-47fa-a1e8-d600d3da159f" providerId="ADAL" clId="{F96BAD9B-B405-4F33-AE73-57B6614F86C5}" dt="2025-05-20T04:10:58.647" v="7812" actId="1035"/>
          <ac:spMkLst>
            <pc:docMk/>
            <pc:sldMk cId="2320194803" sldId="316"/>
            <ac:spMk id="32" creationId="{198EEAA3-B41E-7D7B-4F34-1F4011824A25}"/>
          </ac:spMkLst>
        </pc:spChg>
        <pc:spChg chg="del">
          <ac:chgData name="DeHart, Stephanie" userId="69486e51-f5a3-47fa-a1e8-d600d3da159f" providerId="ADAL" clId="{F96BAD9B-B405-4F33-AE73-57B6614F86C5}" dt="2025-05-19T21:36:09.137" v="2602" actId="478"/>
          <ac:spMkLst>
            <pc:docMk/>
            <pc:sldMk cId="2320194803" sldId="316"/>
            <ac:spMk id="35" creationId="{43284EF5-BEC3-4C9E-AE25-6E91F36020CA}"/>
          </ac:spMkLst>
        </pc:spChg>
        <pc:spChg chg="del mod">
          <ac:chgData name="DeHart, Stephanie" userId="69486e51-f5a3-47fa-a1e8-d600d3da159f" providerId="ADAL" clId="{F96BAD9B-B405-4F33-AE73-57B6614F86C5}" dt="2025-05-20T04:09:59.886" v="7791" actId="478"/>
          <ac:spMkLst>
            <pc:docMk/>
            <pc:sldMk cId="2320194803" sldId="316"/>
            <ac:spMk id="158" creationId="{00000000-0000-0000-0000-000000000000}"/>
          </ac:spMkLst>
        </pc:spChg>
        <pc:cxnChg chg="mod">
          <ac:chgData name="DeHart, Stephanie" userId="69486e51-f5a3-47fa-a1e8-d600d3da159f" providerId="ADAL" clId="{F96BAD9B-B405-4F33-AE73-57B6614F86C5}" dt="2025-05-20T04:10:58.647" v="7812" actId="1035"/>
          <ac:cxnSpMkLst>
            <pc:docMk/>
            <pc:sldMk cId="2320194803" sldId="316"/>
            <ac:cxnSpMk id="11" creationId="{00000000-0000-0000-0000-000000000000}"/>
          </ac:cxnSpMkLst>
        </pc:cxnChg>
        <pc:cxnChg chg="mod">
          <ac:chgData name="DeHart, Stephanie" userId="69486e51-f5a3-47fa-a1e8-d600d3da159f" providerId="ADAL" clId="{F96BAD9B-B405-4F33-AE73-57B6614F86C5}" dt="2025-05-20T04:10:58.647" v="7812" actId="1035"/>
          <ac:cxnSpMkLst>
            <pc:docMk/>
            <pc:sldMk cId="2320194803" sldId="316"/>
            <ac:cxnSpMk id="14" creationId="{2F3E2E50-CCE2-482F-8AB9-74BA4E68D4B3}"/>
          </ac:cxnSpMkLst>
        </pc:cxnChg>
        <pc:cxnChg chg="mod">
          <ac:chgData name="DeHart, Stephanie" userId="69486e51-f5a3-47fa-a1e8-d600d3da159f" providerId="ADAL" clId="{F96BAD9B-B405-4F33-AE73-57B6614F86C5}" dt="2025-05-20T04:10:58.647" v="7812" actId="1035"/>
          <ac:cxnSpMkLst>
            <pc:docMk/>
            <pc:sldMk cId="2320194803" sldId="316"/>
            <ac:cxnSpMk id="16" creationId="{00000000-0000-0000-0000-000000000000}"/>
          </ac:cxnSpMkLst>
        </pc:cxnChg>
        <pc:cxnChg chg="mod">
          <ac:chgData name="DeHart, Stephanie" userId="69486e51-f5a3-47fa-a1e8-d600d3da159f" providerId="ADAL" clId="{F96BAD9B-B405-4F33-AE73-57B6614F86C5}" dt="2025-05-20T04:10:58.647" v="7812" actId="1035"/>
          <ac:cxnSpMkLst>
            <pc:docMk/>
            <pc:sldMk cId="2320194803" sldId="316"/>
            <ac:cxnSpMk id="25" creationId="{00000000-0000-0000-0000-000000000000}"/>
          </ac:cxnSpMkLst>
        </pc:cxnChg>
        <pc:cxnChg chg="mod">
          <ac:chgData name="DeHart, Stephanie" userId="69486e51-f5a3-47fa-a1e8-d600d3da159f" providerId="ADAL" clId="{F96BAD9B-B405-4F33-AE73-57B6614F86C5}" dt="2025-05-20T04:10:58.647" v="7812" actId="1035"/>
          <ac:cxnSpMkLst>
            <pc:docMk/>
            <pc:sldMk cId="2320194803" sldId="316"/>
            <ac:cxnSpMk id="27" creationId="{00000000-0000-0000-0000-000000000000}"/>
          </ac:cxnSpMkLst>
        </pc:cxnChg>
      </pc:sldChg>
      <pc:sldChg chg="addSp delSp modSp mod modClrScheme chgLayout">
        <pc:chgData name="DeHart, Stephanie" userId="69486e51-f5a3-47fa-a1e8-d600d3da159f" providerId="ADAL" clId="{F96BAD9B-B405-4F33-AE73-57B6614F86C5}" dt="2025-05-20T04:12:00.266" v="7838" actId="1036"/>
        <pc:sldMkLst>
          <pc:docMk/>
          <pc:sldMk cId="1746005871" sldId="317"/>
        </pc:sldMkLst>
        <pc:spChg chg="mod ord">
          <ac:chgData name="DeHart, Stephanie" userId="69486e51-f5a3-47fa-a1e8-d600d3da159f" providerId="ADAL" clId="{F96BAD9B-B405-4F33-AE73-57B6614F86C5}" dt="2025-05-20T04:11:24.125" v="7816" actId="700"/>
          <ac:spMkLst>
            <pc:docMk/>
            <pc:sldMk cId="1746005871" sldId="317"/>
            <ac:spMk id="2" creationId="{70B4FD51-36F3-4E20-BBCC-8502BE4123FC}"/>
          </ac:spMkLst>
        </pc:spChg>
        <pc:spChg chg="mod">
          <ac:chgData name="DeHart, Stephanie" userId="69486e51-f5a3-47fa-a1e8-d600d3da159f" providerId="ADAL" clId="{F96BAD9B-B405-4F33-AE73-57B6614F86C5}" dt="2025-05-20T04:11:52.857" v="7830" actId="2711"/>
          <ac:spMkLst>
            <pc:docMk/>
            <pc:sldMk cId="1746005871" sldId="317"/>
            <ac:spMk id="3" creationId="{BAAFBC8E-3926-2452-179F-B9E175653E07}"/>
          </ac:spMkLst>
        </pc:spChg>
        <pc:spChg chg="mod ord">
          <ac:chgData name="DeHart, Stephanie" userId="69486e51-f5a3-47fa-a1e8-d600d3da159f" providerId="ADAL" clId="{F96BAD9B-B405-4F33-AE73-57B6614F86C5}" dt="2025-05-20T04:11:24.125" v="7816" actId="700"/>
          <ac:spMkLst>
            <pc:docMk/>
            <pc:sldMk cId="1746005871" sldId="317"/>
            <ac:spMk id="5" creationId="{1006FCA1-CB22-48F7-B791-92FB5D14D265}"/>
          </ac:spMkLst>
        </pc:spChg>
        <pc:spChg chg="del">
          <ac:chgData name="DeHart, Stephanie" userId="69486e51-f5a3-47fa-a1e8-d600d3da159f" providerId="ADAL" clId="{F96BAD9B-B405-4F33-AE73-57B6614F86C5}" dt="2025-05-20T04:11:20.536" v="7814" actId="478"/>
          <ac:spMkLst>
            <pc:docMk/>
            <pc:sldMk cId="1746005871" sldId="317"/>
            <ac:spMk id="6" creationId="{00000000-0000-0000-0000-000000000000}"/>
          </ac:spMkLst>
        </pc:spChg>
        <pc:spChg chg="mod">
          <ac:chgData name="DeHart, Stephanie" userId="69486e51-f5a3-47fa-a1e8-d600d3da159f" providerId="ADAL" clId="{F96BAD9B-B405-4F33-AE73-57B6614F86C5}" dt="2025-05-20T04:11:35.382" v="7820" actId="2711"/>
          <ac:spMkLst>
            <pc:docMk/>
            <pc:sldMk cId="1746005871" sldId="317"/>
            <ac:spMk id="7" creationId="{00000000-0000-0000-0000-000000000000}"/>
          </ac:spMkLst>
        </pc:spChg>
        <pc:spChg chg="mod">
          <ac:chgData name="DeHart, Stephanie" userId="69486e51-f5a3-47fa-a1e8-d600d3da159f" providerId="ADAL" clId="{F96BAD9B-B405-4F33-AE73-57B6614F86C5}" dt="2025-05-20T04:11:52.857" v="7830" actId="2711"/>
          <ac:spMkLst>
            <pc:docMk/>
            <pc:sldMk cId="1746005871" sldId="317"/>
            <ac:spMk id="8" creationId="{6D899D61-B6EB-690C-58EF-6606A953D66B}"/>
          </ac:spMkLst>
        </pc:spChg>
        <pc:spChg chg="mod">
          <ac:chgData name="DeHart, Stephanie" userId="69486e51-f5a3-47fa-a1e8-d600d3da159f" providerId="ADAL" clId="{F96BAD9B-B405-4F33-AE73-57B6614F86C5}" dt="2025-05-20T04:11:52.857" v="7830" actId="2711"/>
          <ac:spMkLst>
            <pc:docMk/>
            <pc:sldMk cId="1746005871" sldId="317"/>
            <ac:spMk id="10" creationId="{00000000-0000-0000-0000-000000000000}"/>
          </ac:spMkLst>
        </pc:spChg>
        <pc:spChg chg="mod">
          <ac:chgData name="DeHart, Stephanie" userId="69486e51-f5a3-47fa-a1e8-d600d3da159f" providerId="ADAL" clId="{F96BAD9B-B405-4F33-AE73-57B6614F86C5}" dt="2025-05-20T04:11:41.406" v="7827" actId="1036"/>
          <ac:spMkLst>
            <pc:docMk/>
            <pc:sldMk cId="1746005871" sldId="317"/>
            <ac:spMk id="13" creationId="{00000000-0000-0000-0000-000000000000}"/>
          </ac:spMkLst>
        </pc:spChg>
        <pc:spChg chg="add mod ord">
          <ac:chgData name="DeHart, Stephanie" userId="69486e51-f5a3-47fa-a1e8-d600d3da159f" providerId="ADAL" clId="{F96BAD9B-B405-4F33-AE73-57B6614F86C5}" dt="2025-05-20T04:11:26.995" v="7819" actId="20577"/>
          <ac:spMkLst>
            <pc:docMk/>
            <pc:sldMk cId="1746005871" sldId="317"/>
            <ac:spMk id="14" creationId="{D9032474-51D0-4C9D-8C1C-E9685D309813}"/>
          </ac:spMkLst>
        </pc:spChg>
        <pc:spChg chg="mod">
          <ac:chgData name="DeHart, Stephanie" userId="69486e51-f5a3-47fa-a1e8-d600d3da159f" providerId="ADAL" clId="{F96BAD9B-B405-4F33-AE73-57B6614F86C5}" dt="2025-05-20T04:11:46.575" v="7829" actId="1076"/>
          <ac:spMkLst>
            <pc:docMk/>
            <pc:sldMk cId="1746005871" sldId="317"/>
            <ac:spMk id="17" creationId="{00000000-0000-0000-0000-000000000000}"/>
          </ac:spMkLst>
        </pc:spChg>
        <pc:spChg chg="mod">
          <ac:chgData name="DeHart, Stephanie" userId="69486e51-f5a3-47fa-a1e8-d600d3da159f" providerId="ADAL" clId="{F96BAD9B-B405-4F33-AE73-57B6614F86C5}" dt="2025-05-20T04:12:00.266" v="7838" actId="1036"/>
          <ac:spMkLst>
            <pc:docMk/>
            <pc:sldMk cId="1746005871" sldId="317"/>
            <ac:spMk id="19" creationId="{00000000-0000-0000-0000-000000000000}"/>
          </ac:spMkLst>
        </pc:spChg>
        <pc:spChg chg="del">
          <ac:chgData name="DeHart, Stephanie" userId="69486e51-f5a3-47fa-a1e8-d600d3da159f" providerId="ADAL" clId="{F96BAD9B-B405-4F33-AE73-57B6614F86C5}" dt="2025-05-19T21:36:12.561" v="2603" actId="478"/>
          <ac:spMkLst>
            <pc:docMk/>
            <pc:sldMk cId="1746005871" sldId="317"/>
            <ac:spMk id="23" creationId="{46A3BB3D-7AD1-4B57-A084-5E583172698C}"/>
          </ac:spMkLst>
        </pc:spChg>
        <pc:spChg chg="mod">
          <ac:chgData name="DeHart, Stephanie" userId="69486e51-f5a3-47fa-a1e8-d600d3da159f" providerId="ADAL" clId="{F96BAD9B-B405-4F33-AE73-57B6614F86C5}" dt="2025-05-20T04:11:35.382" v="7820" actId="2711"/>
          <ac:spMkLst>
            <pc:docMk/>
            <pc:sldMk cId="1746005871" sldId="317"/>
            <ac:spMk id="24" creationId="{F974D707-ACD2-4629-F880-9455B6127EAB}"/>
          </ac:spMkLst>
        </pc:spChg>
        <pc:spChg chg="mod">
          <ac:chgData name="DeHart, Stephanie" userId="69486e51-f5a3-47fa-a1e8-d600d3da159f" providerId="ADAL" clId="{F96BAD9B-B405-4F33-AE73-57B6614F86C5}" dt="2025-05-20T04:11:35.382" v="7820" actId="2711"/>
          <ac:spMkLst>
            <pc:docMk/>
            <pc:sldMk cId="1746005871" sldId="317"/>
            <ac:spMk id="28" creationId="{00000000-0000-0000-0000-000000000000}"/>
          </ac:spMkLst>
        </pc:spChg>
        <pc:spChg chg="del mod">
          <ac:chgData name="DeHart, Stephanie" userId="69486e51-f5a3-47fa-a1e8-d600d3da159f" providerId="ADAL" clId="{F96BAD9B-B405-4F33-AE73-57B6614F86C5}" dt="2025-05-20T04:11:22.054" v="7815" actId="478"/>
          <ac:spMkLst>
            <pc:docMk/>
            <pc:sldMk cId="1746005871" sldId="317"/>
            <ac:spMk id="158" creationId="{00000000-0000-0000-0000-000000000000}"/>
          </ac:spMkLst>
        </pc:spChg>
      </pc:sldChg>
      <pc:sldChg chg="addSp delSp modSp mod modClrScheme chgLayout">
        <pc:chgData name="DeHart, Stephanie" userId="69486e51-f5a3-47fa-a1e8-d600d3da159f" providerId="ADAL" clId="{F96BAD9B-B405-4F33-AE73-57B6614F86C5}" dt="2025-05-20T04:12:54.948" v="7854" actId="14100"/>
        <pc:sldMkLst>
          <pc:docMk/>
          <pc:sldMk cId="229007733" sldId="318"/>
        </pc:sldMkLst>
        <pc:spChg chg="mod ord">
          <ac:chgData name="DeHart, Stephanie" userId="69486e51-f5a3-47fa-a1e8-d600d3da159f" providerId="ADAL" clId="{F96BAD9B-B405-4F33-AE73-57B6614F86C5}" dt="2025-05-20T04:12:18.046" v="7841" actId="700"/>
          <ac:spMkLst>
            <pc:docMk/>
            <pc:sldMk cId="229007733" sldId="318"/>
            <ac:spMk id="2" creationId="{497131C4-ACFB-43E0-B741-829131263AEE}"/>
          </ac:spMkLst>
        </pc:spChg>
        <pc:spChg chg="mod ord">
          <ac:chgData name="DeHart, Stephanie" userId="69486e51-f5a3-47fa-a1e8-d600d3da159f" providerId="ADAL" clId="{F96BAD9B-B405-4F33-AE73-57B6614F86C5}" dt="2025-05-20T04:12:18.046" v="7841" actId="700"/>
          <ac:spMkLst>
            <pc:docMk/>
            <pc:sldMk cId="229007733" sldId="318"/>
            <ac:spMk id="5" creationId="{D888A57C-7C7E-453F-A6FC-D861017111EF}"/>
          </ac:spMkLst>
        </pc:spChg>
        <pc:spChg chg="del">
          <ac:chgData name="DeHart, Stephanie" userId="69486e51-f5a3-47fa-a1e8-d600d3da159f" providerId="ADAL" clId="{F96BAD9B-B405-4F33-AE73-57B6614F86C5}" dt="2025-05-20T04:12:14.170" v="7839" actId="478"/>
          <ac:spMkLst>
            <pc:docMk/>
            <pc:sldMk cId="229007733" sldId="318"/>
            <ac:spMk id="6" creationId="{00000000-0000-0000-0000-000000000000}"/>
          </ac:spMkLst>
        </pc:spChg>
        <pc:spChg chg="mod">
          <ac:chgData name="DeHart, Stephanie" userId="69486e51-f5a3-47fa-a1e8-d600d3da159f" providerId="ADAL" clId="{F96BAD9B-B405-4F33-AE73-57B6614F86C5}" dt="2025-05-20T04:12:35.788" v="7846" actId="2711"/>
          <ac:spMkLst>
            <pc:docMk/>
            <pc:sldMk cId="229007733" sldId="318"/>
            <ac:spMk id="7" creationId="{00000000-0000-0000-0000-000000000000}"/>
          </ac:spMkLst>
        </pc:spChg>
        <pc:spChg chg="add mod ord">
          <ac:chgData name="DeHart, Stephanie" userId="69486e51-f5a3-47fa-a1e8-d600d3da159f" providerId="ADAL" clId="{F96BAD9B-B405-4F33-AE73-57B6614F86C5}" dt="2025-05-20T04:12:25.155" v="7845" actId="404"/>
          <ac:spMkLst>
            <pc:docMk/>
            <pc:sldMk cId="229007733" sldId="318"/>
            <ac:spMk id="9" creationId="{C14C1D66-B531-4CE2-90F0-23D1DE94A5C0}"/>
          </ac:spMkLst>
        </pc:spChg>
        <pc:spChg chg="mod">
          <ac:chgData name="DeHart, Stephanie" userId="69486e51-f5a3-47fa-a1e8-d600d3da159f" providerId="ADAL" clId="{F96BAD9B-B405-4F33-AE73-57B6614F86C5}" dt="2025-05-20T04:12:45.210" v="7848" actId="2711"/>
          <ac:spMkLst>
            <pc:docMk/>
            <pc:sldMk cId="229007733" sldId="318"/>
            <ac:spMk id="10" creationId="{00000000-0000-0000-0000-000000000000}"/>
          </ac:spMkLst>
        </pc:spChg>
        <pc:spChg chg="mod">
          <ac:chgData name="DeHart, Stephanie" userId="69486e51-f5a3-47fa-a1e8-d600d3da159f" providerId="ADAL" clId="{F96BAD9B-B405-4F33-AE73-57B6614F86C5}" dt="2025-05-20T04:12:35.788" v="7846" actId="2711"/>
          <ac:spMkLst>
            <pc:docMk/>
            <pc:sldMk cId="229007733" sldId="318"/>
            <ac:spMk id="13" creationId="{00000000-0000-0000-0000-000000000000}"/>
          </ac:spMkLst>
        </pc:spChg>
        <pc:spChg chg="mod">
          <ac:chgData name="DeHart, Stephanie" userId="69486e51-f5a3-47fa-a1e8-d600d3da159f" providerId="ADAL" clId="{F96BAD9B-B405-4F33-AE73-57B6614F86C5}" dt="2025-05-20T04:12:38.958" v="7847" actId="14100"/>
          <ac:spMkLst>
            <pc:docMk/>
            <pc:sldMk cId="229007733" sldId="318"/>
            <ac:spMk id="19" creationId="{00000000-0000-0000-0000-000000000000}"/>
          </ac:spMkLst>
        </pc:spChg>
        <pc:spChg chg="del">
          <ac:chgData name="DeHart, Stephanie" userId="69486e51-f5a3-47fa-a1e8-d600d3da159f" providerId="ADAL" clId="{F96BAD9B-B405-4F33-AE73-57B6614F86C5}" dt="2025-05-19T21:36:14.833" v="2604" actId="478"/>
          <ac:spMkLst>
            <pc:docMk/>
            <pc:sldMk cId="229007733" sldId="318"/>
            <ac:spMk id="23" creationId="{8C2337B7-51F8-4FEE-9E5D-3DD45A6370B6}"/>
          </ac:spMkLst>
        </pc:spChg>
        <pc:spChg chg="mod">
          <ac:chgData name="DeHart, Stephanie" userId="69486e51-f5a3-47fa-a1e8-d600d3da159f" providerId="ADAL" clId="{F96BAD9B-B405-4F33-AE73-57B6614F86C5}" dt="2025-05-20T04:12:35.788" v="7846" actId="2711"/>
          <ac:spMkLst>
            <pc:docMk/>
            <pc:sldMk cId="229007733" sldId="318"/>
            <ac:spMk id="28" creationId="{00000000-0000-0000-0000-000000000000}"/>
          </ac:spMkLst>
        </pc:spChg>
        <pc:spChg chg="mod">
          <ac:chgData name="DeHart, Stephanie" userId="69486e51-f5a3-47fa-a1e8-d600d3da159f" providerId="ADAL" clId="{F96BAD9B-B405-4F33-AE73-57B6614F86C5}" dt="2025-05-20T04:12:45.210" v="7848" actId="2711"/>
          <ac:spMkLst>
            <pc:docMk/>
            <pc:sldMk cId="229007733" sldId="318"/>
            <ac:spMk id="34" creationId="{00000000-0000-0000-0000-000000000000}"/>
          </ac:spMkLst>
        </pc:spChg>
        <pc:spChg chg="mod">
          <ac:chgData name="DeHart, Stephanie" userId="69486e51-f5a3-47fa-a1e8-d600d3da159f" providerId="ADAL" clId="{F96BAD9B-B405-4F33-AE73-57B6614F86C5}" dt="2025-05-20T04:12:49.340" v="7853" actId="1037"/>
          <ac:spMkLst>
            <pc:docMk/>
            <pc:sldMk cId="229007733" sldId="318"/>
            <ac:spMk id="38" creationId="{00000000-0000-0000-0000-000000000000}"/>
          </ac:spMkLst>
        </pc:spChg>
        <pc:spChg chg="mod">
          <ac:chgData name="DeHart, Stephanie" userId="69486e51-f5a3-47fa-a1e8-d600d3da159f" providerId="ADAL" clId="{F96BAD9B-B405-4F33-AE73-57B6614F86C5}" dt="2025-05-20T04:12:54.948" v="7854" actId="14100"/>
          <ac:spMkLst>
            <pc:docMk/>
            <pc:sldMk cId="229007733" sldId="318"/>
            <ac:spMk id="47" creationId="{00000000-0000-0000-0000-000000000000}"/>
          </ac:spMkLst>
        </pc:spChg>
        <pc:spChg chg="mod">
          <ac:chgData name="DeHart, Stephanie" userId="69486e51-f5a3-47fa-a1e8-d600d3da159f" providerId="ADAL" clId="{F96BAD9B-B405-4F33-AE73-57B6614F86C5}" dt="2025-05-20T04:12:45.210" v="7848" actId="2711"/>
          <ac:spMkLst>
            <pc:docMk/>
            <pc:sldMk cId="229007733" sldId="318"/>
            <ac:spMk id="50" creationId="{00000000-0000-0000-0000-000000000000}"/>
          </ac:spMkLst>
        </pc:spChg>
        <pc:spChg chg="del mod">
          <ac:chgData name="DeHart, Stephanie" userId="69486e51-f5a3-47fa-a1e8-d600d3da159f" providerId="ADAL" clId="{F96BAD9B-B405-4F33-AE73-57B6614F86C5}" dt="2025-05-20T04:12:16.125" v="7840" actId="478"/>
          <ac:spMkLst>
            <pc:docMk/>
            <pc:sldMk cId="229007733" sldId="318"/>
            <ac:spMk id="158" creationId="{00000000-0000-0000-0000-000000000000}"/>
          </ac:spMkLst>
        </pc:spChg>
      </pc:sldChg>
      <pc:sldChg chg="addSp delSp modSp mod modClrScheme chgLayout">
        <pc:chgData name="DeHart, Stephanie" userId="69486e51-f5a3-47fa-a1e8-d600d3da159f" providerId="ADAL" clId="{F96BAD9B-B405-4F33-AE73-57B6614F86C5}" dt="2025-05-20T04:13:39.504" v="7870" actId="14100"/>
        <pc:sldMkLst>
          <pc:docMk/>
          <pc:sldMk cId="702716188" sldId="319"/>
        </pc:sldMkLst>
        <pc:spChg chg="mod ord">
          <ac:chgData name="DeHart, Stephanie" userId="69486e51-f5a3-47fa-a1e8-d600d3da159f" providerId="ADAL" clId="{F96BAD9B-B405-4F33-AE73-57B6614F86C5}" dt="2025-05-20T04:13:04.863" v="7857" actId="700"/>
          <ac:spMkLst>
            <pc:docMk/>
            <pc:sldMk cId="702716188" sldId="319"/>
            <ac:spMk id="3" creationId="{AE793541-73C2-4132-80F0-FD4D76A232EE}"/>
          </ac:spMkLst>
        </pc:spChg>
        <pc:spChg chg="mod">
          <ac:chgData name="DeHart, Stephanie" userId="69486e51-f5a3-47fa-a1e8-d600d3da159f" providerId="ADAL" clId="{F96BAD9B-B405-4F33-AE73-57B6614F86C5}" dt="2025-05-20T04:13:27.065" v="7867" actId="2711"/>
          <ac:spMkLst>
            <pc:docMk/>
            <pc:sldMk cId="702716188" sldId="319"/>
            <ac:spMk id="5" creationId="{6C18188E-56D0-2B87-139F-B08C252A7859}"/>
          </ac:spMkLst>
        </pc:spChg>
        <pc:spChg chg="del">
          <ac:chgData name="DeHart, Stephanie" userId="69486e51-f5a3-47fa-a1e8-d600d3da159f" providerId="ADAL" clId="{F96BAD9B-B405-4F33-AE73-57B6614F86C5}" dt="2025-05-20T04:13:00.874" v="7855" actId="478"/>
          <ac:spMkLst>
            <pc:docMk/>
            <pc:sldMk cId="702716188" sldId="319"/>
            <ac:spMk id="6" creationId="{00000000-0000-0000-0000-000000000000}"/>
          </ac:spMkLst>
        </pc:spChg>
        <pc:spChg chg="mod">
          <ac:chgData name="DeHart, Stephanie" userId="69486e51-f5a3-47fa-a1e8-d600d3da159f" providerId="ADAL" clId="{F96BAD9B-B405-4F33-AE73-57B6614F86C5}" dt="2025-05-20T04:13:27.065" v="7867" actId="2711"/>
          <ac:spMkLst>
            <pc:docMk/>
            <pc:sldMk cId="702716188" sldId="319"/>
            <ac:spMk id="7" creationId="{00000000-0000-0000-0000-000000000000}"/>
          </ac:spMkLst>
        </pc:spChg>
        <pc:spChg chg="mod">
          <ac:chgData name="DeHart, Stephanie" userId="69486e51-f5a3-47fa-a1e8-d600d3da159f" providerId="ADAL" clId="{F96BAD9B-B405-4F33-AE73-57B6614F86C5}" dt="2025-05-20T04:13:27.065" v="7867" actId="2711"/>
          <ac:spMkLst>
            <pc:docMk/>
            <pc:sldMk cId="702716188" sldId="319"/>
            <ac:spMk id="8" creationId="{FD6D1CFD-512A-4E6E-E2C5-7084E773EA68}"/>
          </ac:spMkLst>
        </pc:spChg>
        <pc:spChg chg="mod">
          <ac:chgData name="DeHart, Stephanie" userId="69486e51-f5a3-47fa-a1e8-d600d3da159f" providerId="ADAL" clId="{F96BAD9B-B405-4F33-AE73-57B6614F86C5}" dt="2025-05-20T04:13:36.817" v="7869" actId="2711"/>
          <ac:spMkLst>
            <pc:docMk/>
            <pc:sldMk cId="702716188" sldId="319"/>
            <ac:spMk id="10" creationId="{00000000-0000-0000-0000-000000000000}"/>
          </ac:spMkLst>
        </pc:spChg>
        <pc:spChg chg="mod ord">
          <ac:chgData name="DeHart, Stephanie" userId="69486e51-f5a3-47fa-a1e8-d600d3da159f" providerId="ADAL" clId="{F96BAD9B-B405-4F33-AE73-57B6614F86C5}" dt="2025-05-20T04:13:04.863" v="7857" actId="700"/>
          <ac:spMkLst>
            <pc:docMk/>
            <pc:sldMk cId="702716188" sldId="319"/>
            <ac:spMk id="11" creationId="{8C8BF6DE-876B-4F2B-BB36-886541BDEC65}"/>
          </ac:spMkLst>
        </pc:spChg>
        <pc:spChg chg="add mod ord">
          <ac:chgData name="DeHart, Stephanie" userId="69486e51-f5a3-47fa-a1e8-d600d3da159f" providerId="ADAL" clId="{F96BAD9B-B405-4F33-AE73-57B6614F86C5}" dt="2025-05-20T04:13:20.295" v="7866" actId="404"/>
          <ac:spMkLst>
            <pc:docMk/>
            <pc:sldMk cId="702716188" sldId="319"/>
            <ac:spMk id="12" creationId="{7968C154-52B8-41C1-BCA9-0C58DC492EB9}"/>
          </ac:spMkLst>
        </pc:spChg>
        <pc:spChg chg="mod">
          <ac:chgData name="DeHart, Stephanie" userId="69486e51-f5a3-47fa-a1e8-d600d3da159f" providerId="ADAL" clId="{F96BAD9B-B405-4F33-AE73-57B6614F86C5}" dt="2025-05-20T04:13:31.642" v="7868" actId="14100"/>
          <ac:spMkLst>
            <pc:docMk/>
            <pc:sldMk cId="702716188" sldId="319"/>
            <ac:spMk id="13" creationId="{3B4EBF41-545A-83C0-0FEE-F69275CC91F8}"/>
          </ac:spMkLst>
        </pc:spChg>
        <pc:spChg chg="mod">
          <ac:chgData name="DeHart, Stephanie" userId="69486e51-f5a3-47fa-a1e8-d600d3da159f" providerId="ADAL" clId="{F96BAD9B-B405-4F33-AE73-57B6614F86C5}" dt="2025-05-20T04:13:36.817" v="7869" actId="2711"/>
          <ac:spMkLst>
            <pc:docMk/>
            <pc:sldMk cId="702716188" sldId="319"/>
            <ac:spMk id="15" creationId="{DA88AF31-322E-402D-0079-F6B097AA369E}"/>
          </ac:spMkLst>
        </pc:spChg>
        <pc:spChg chg="mod">
          <ac:chgData name="DeHart, Stephanie" userId="69486e51-f5a3-47fa-a1e8-d600d3da159f" providerId="ADAL" clId="{F96BAD9B-B405-4F33-AE73-57B6614F86C5}" dt="2025-05-20T04:13:36.817" v="7869" actId="2711"/>
          <ac:spMkLst>
            <pc:docMk/>
            <pc:sldMk cId="702716188" sldId="319"/>
            <ac:spMk id="19" creationId="{C41083EF-67B9-9F31-EBA2-F5C8A1D7C180}"/>
          </ac:spMkLst>
        </pc:spChg>
        <pc:spChg chg="mod">
          <ac:chgData name="DeHart, Stephanie" userId="69486e51-f5a3-47fa-a1e8-d600d3da159f" providerId="ADAL" clId="{F96BAD9B-B405-4F33-AE73-57B6614F86C5}" dt="2025-05-20T04:13:39.504" v="7870" actId="14100"/>
          <ac:spMkLst>
            <pc:docMk/>
            <pc:sldMk cId="702716188" sldId="319"/>
            <ac:spMk id="23" creationId="{65BF3ECB-C668-61C1-B18F-69C9A90971D5}"/>
          </ac:spMkLst>
        </pc:spChg>
        <pc:spChg chg="del">
          <ac:chgData name="DeHart, Stephanie" userId="69486e51-f5a3-47fa-a1e8-d600d3da159f" providerId="ADAL" clId="{F96BAD9B-B405-4F33-AE73-57B6614F86C5}" dt="2025-05-19T21:36:16.716" v="2605" actId="478"/>
          <ac:spMkLst>
            <pc:docMk/>
            <pc:sldMk cId="702716188" sldId="319"/>
            <ac:spMk id="24" creationId="{E8390E50-DF79-4BCD-AD1F-EA3A4F4B7A3B}"/>
          </ac:spMkLst>
        </pc:spChg>
        <pc:spChg chg="del mod">
          <ac:chgData name="DeHart, Stephanie" userId="69486e51-f5a3-47fa-a1e8-d600d3da159f" providerId="ADAL" clId="{F96BAD9B-B405-4F33-AE73-57B6614F86C5}" dt="2025-05-20T04:13:02.331" v="7856" actId="478"/>
          <ac:spMkLst>
            <pc:docMk/>
            <pc:sldMk cId="702716188" sldId="319"/>
            <ac:spMk id="158" creationId="{00000000-0000-0000-0000-000000000000}"/>
          </ac:spMkLst>
        </pc:spChg>
        <pc:picChg chg="add del">
          <ac:chgData name="DeHart, Stephanie" userId="69486e51-f5a3-47fa-a1e8-d600d3da159f" providerId="ADAL" clId="{F96BAD9B-B405-4F33-AE73-57B6614F86C5}" dt="2025-05-20T04:13:10.454" v="7861" actId="22"/>
          <ac:picMkLst>
            <pc:docMk/>
            <pc:sldMk cId="702716188" sldId="319"/>
            <ac:picMk id="26" creationId="{E53BD91A-087C-40C1-8FB1-A487A41A380E}"/>
          </ac:picMkLst>
        </pc:picChg>
        <pc:picChg chg="add del">
          <ac:chgData name="DeHart, Stephanie" userId="69486e51-f5a3-47fa-a1e8-d600d3da159f" providerId="ADAL" clId="{F96BAD9B-B405-4F33-AE73-57B6614F86C5}" dt="2025-05-20T04:13:09.263" v="7860" actId="22"/>
          <ac:picMkLst>
            <pc:docMk/>
            <pc:sldMk cId="702716188" sldId="319"/>
            <ac:picMk id="28" creationId="{ED29DA06-E5F2-4AE0-9014-27E4FDBDA007}"/>
          </ac:picMkLst>
        </pc:picChg>
      </pc:sldChg>
      <pc:sldChg chg="modSp del mod chgLayout">
        <pc:chgData name="DeHart, Stephanie" userId="69486e51-f5a3-47fa-a1e8-d600d3da159f" providerId="ADAL" clId="{F96BAD9B-B405-4F33-AE73-57B6614F86C5}" dt="2025-05-17T18:50:11.296" v="1046" actId="47"/>
        <pc:sldMkLst>
          <pc:docMk/>
          <pc:sldMk cId="810492312" sldId="325"/>
        </pc:sldMkLst>
        <pc:spChg chg="mod">
          <ac:chgData name="DeHart, Stephanie" userId="69486e51-f5a3-47fa-a1e8-d600d3da159f" providerId="ADAL" clId="{F96BAD9B-B405-4F33-AE73-57B6614F86C5}" dt="2025-05-17T18:44:56.920" v="645" actId="2711"/>
          <ac:spMkLst>
            <pc:docMk/>
            <pc:sldMk cId="810492312" sldId="325"/>
            <ac:spMk id="6" creationId="{00000000-0000-0000-0000-000000000000}"/>
          </ac:spMkLst>
        </pc:spChg>
        <pc:spChg chg="mod">
          <ac:chgData name="DeHart, Stephanie" userId="69486e51-f5a3-47fa-a1e8-d600d3da159f" providerId="ADAL" clId="{F96BAD9B-B405-4F33-AE73-57B6614F86C5}" dt="2025-05-17T18:45:14.820" v="648" actId="1035"/>
          <ac:spMkLst>
            <pc:docMk/>
            <pc:sldMk cId="810492312" sldId="325"/>
            <ac:spMk id="10" creationId="{00000000-0000-0000-0000-000000000000}"/>
          </ac:spMkLst>
        </pc:spChg>
        <pc:spChg chg="mod">
          <ac:chgData name="DeHart, Stephanie" userId="69486e51-f5a3-47fa-a1e8-d600d3da159f" providerId="ADAL" clId="{F96BAD9B-B405-4F33-AE73-57B6614F86C5}" dt="2025-05-17T18:48:26.314" v="970" actId="1035"/>
          <ac:spMkLst>
            <pc:docMk/>
            <pc:sldMk cId="810492312" sldId="325"/>
            <ac:spMk id="11" creationId="{00000000-0000-0000-0000-000000000000}"/>
          </ac:spMkLst>
        </pc:spChg>
        <pc:spChg chg="mod">
          <ac:chgData name="DeHart, Stephanie" userId="69486e51-f5a3-47fa-a1e8-d600d3da159f" providerId="ADAL" clId="{F96BAD9B-B405-4F33-AE73-57B6614F86C5}" dt="2025-05-17T18:45:30.545" v="664" actId="1037"/>
          <ac:spMkLst>
            <pc:docMk/>
            <pc:sldMk cId="810492312" sldId="325"/>
            <ac:spMk id="12" creationId="{00000000-0000-0000-0000-000000000000}"/>
          </ac:spMkLst>
        </pc:spChg>
        <pc:spChg chg="mod">
          <ac:chgData name="DeHart, Stephanie" userId="69486e51-f5a3-47fa-a1e8-d600d3da159f" providerId="ADAL" clId="{F96BAD9B-B405-4F33-AE73-57B6614F86C5}" dt="2025-05-17T18:48:11.247" v="898" actId="1035"/>
          <ac:spMkLst>
            <pc:docMk/>
            <pc:sldMk cId="810492312" sldId="325"/>
            <ac:spMk id="13" creationId="{00000000-0000-0000-0000-000000000000}"/>
          </ac:spMkLst>
        </pc:spChg>
        <pc:picChg chg="mod">
          <ac:chgData name="DeHart, Stephanie" userId="69486e51-f5a3-47fa-a1e8-d600d3da159f" providerId="ADAL" clId="{F96BAD9B-B405-4F33-AE73-57B6614F86C5}" dt="2025-05-17T18:47:27.847" v="843" actId="1035"/>
          <ac:picMkLst>
            <pc:docMk/>
            <pc:sldMk cId="810492312" sldId="325"/>
            <ac:picMk id="4" creationId="{00000000-0000-0000-0000-000000000000}"/>
          </ac:picMkLst>
        </pc:picChg>
        <pc:picChg chg="mod">
          <ac:chgData name="DeHart, Stephanie" userId="69486e51-f5a3-47fa-a1e8-d600d3da159f" providerId="ADAL" clId="{F96BAD9B-B405-4F33-AE73-57B6614F86C5}" dt="2025-05-17T18:46:51.566" v="763" actId="1036"/>
          <ac:picMkLst>
            <pc:docMk/>
            <pc:sldMk cId="810492312" sldId="325"/>
            <ac:picMk id="5" creationId="{00000000-0000-0000-0000-000000000000}"/>
          </ac:picMkLst>
        </pc:picChg>
        <pc:picChg chg="mod">
          <ac:chgData name="DeHart, Stephanie" userId="69486e51-f5a3-47fa-a1e8-d600d3da159f" providerId="ADAL" clId="{F96BAD9B-B405-4F33-AE73-57B6614F86C5}" dt="2025-05-17T18:46:40.188" v="742" actId="1035"/>
          <ac:picMkLst>
            <pc:docMk/>
            <pc:sldMk cId="810492312" sldId="325"/>
            <ac:picMk id="9" creationId="{00000000-0000-0000-0000-000000000000}"/>
          </ac:picMkLst>
        </pc:picChg>
        <pc:picChg chg="mod">
          <ac:chgData name="DeHart, Stephanie" userId="69486e51-f5a3-47fa-a1e8-d600d3da159f" providerId="ADAL" clId="{F96BAD9B-B405-4F33-AE73-57B6614F86C5}" dt="2025-05-17T18:48:03.443" v="884" actId="1038"/>
          <ac:picMkLst>
            <pc:docMk/>
            <pc:sldMk cId="810492312" sldId="325"/>
            <ac:picMk id="14" creationId="{00000000-0000-0000-0000-000000000000}"/>
          </ac:picMkLst>
        </pc:picChg>
      </pc:sldChg>
      <pc:sldChg chg="del modNotesTx">
        <pc:chgData name="DeHart, Stephanie" userId="69486e51-f5a3-47fa-a1e8-d600d3da159f" providerId="ADAL" clId="{F96BAD9B-B405-4F33-AE73-57B6614F86C5}" dt="2025-05-17T18:58:05.116" v="1309" actId="47"/>
        <pc:sldMkLst>
          <pc:docMk/>
          <pc:sldMk cId="2083355617" sldId="326"/>
        </pc:sldMkLst>
      </pc:sldChg>
      <pc:sldChg chg="addSp modSp mod">
        <pc:chgData name="DeHart, Stephanie" userId="69486e51-f5a3-47fa-a1e8-d600d3da159f" providerId="ADAL" clId="{F96BAD9B-B405-4F33-AE73-57B6614F86C5}" dt="2025-05-21T13:55:33.420" v="8199" actId="207"/>
        <pc:sldMkLst>
          <pc:docMk/>
          <pc:sldMk cId="2333037698" sldId="326"/>
        </pc:sldMkLst>
        <pc:spChg chg="mod">
          <ac:chgData name="DeHart, Stephanie" userId="69486e51-f5a3-47fa-a1e8-d600d3da159f" providerId="ADAL" clId="{F96BAD9B-B405-4F33-AE73-57B6614F86C5}" dt="2025-05-21T13:54:28.639" v="8186" actId="1076"/>
          <ac:spMkLst>
            <pc:docMk/>
            <pc:sldMk cId="2333037698" sldId="326"/>
            <ac:spMk id="5" creationId="{561BA792-6764-49A0-80D0-8DF56884D470}"/>
          </ac:spMkLst>
        </pc:spChg>
        <pc:spChg chg="add mod">
          <ac:chgData name="DeHart, Stephanie" userId="69486e51-f5a3-47fa-a1e8-d600d3da159f" providerId="ADAL" clId="{F96BAD9B-B405-4F33-AE73-57B6614F86C5}" dt="2025-05-21T13:54:04.936" v="8150" actId="1037"/>
          <ac:spMkLst>
            <pc:docMk/>
            <pc:sldMk cId="2333037698" sldId="326"/>
            <ac:spMk id="6" creationId="{6DB85ACF-CAB3-466B-9D27-3AD5B078D099}"/>
          </ac:spMkLst>
        </pc:spChg>
        <pc:spChg chg="add mod">
          <ac:chgData name="DeHart, Stephanie" userId="69486e51-f5a3-47fa-a1e8-d600d3da159f" providerId="ADAL" clId="{F96BAD9B-B405-4F33-AE73-57B6614F86C5}" dt="2025-05-21T13:54:38.552" v="8190" actId="1035"/>
          <ac:spMkLst>
            <pc:docMk/>
            <pc:sldMk cId="2333037698" sldId="326"/>
            <ac:spMk id="8" creationId="{70AC3F80-C251-4B2B-84C1-57015AFFC576}"/>
          </ac:spMkLst>
        </pc:spChg>
        <pc:spChg chg="add mod">
          <ac:chgData name="DeHart, Stephanie" userId="69486e51-f5a3-47fa-a1e8-d600d3da159f" providerId="ADAL" clId="{F96BAD9B-B405-4F33-AE73-57B6614F86C5}" dt="2025-05-21T13:54:46.050" v="8194" actId="1037"/>
          <ac:spMkLst>
            <pc:docMk/>
            <pc:sldMk cId="2333037698" sldId="326"/>
            <ac:spMk id="9" creationId="{B623B2B1-D9D8-49D9-8FC5-EB79D2F212F0}"/>
          </ac:spMkLst>
        </pc:spChg>
        <pc:graphicFrameChg chg="modGraphic">
          <ac:chgData name="DeHart, Stephanie" userId="69486e51-f5a3-47fa-a1e8-d600d3da159f" providerId="ADAL" clId="{F96BAD9B-B405-4F33-AE73-57B6614F86C5}" dt="2025-05-21T13:55:33.420" v="8199" actId="207"/>
          <ac:graphicFrameMkLst>
            <pc:docMk/>
            <pc:sldMk cId="2333037698" sldId="326"/>
            <ac:graphicFrameMk id="2" creationId="{5AF1CA60-CA40-4A45-BB02-3422D26D20E9}"/>
          </ac:graphicFrameMkLst>
        </pc:graphicFrameChg>
      </pc:sldChg>
      <pc:sldChg chg="modSp del">
        <pc:chgData name="DeHart, Stephanie" userId="69486e51-f5a3-47fa-a1e8-d600d3da159f" providerId="ADAL" clId="{F96BAD9B-B405-4F33-AE73-57B6614F86C5}" dt="2025-05-17T18:20:26.913" v="334" actId="47"/>
        <pc:sldMkLst>
          <pc:docMk/>
          <pc:sldMk cId="255817568" sldId="327"/>
        </pc:sldMkLst>
        <pc:spChg chg="mod">
          <ac:chgData name="DeHart, Stephanie" userId="69486e51-f5a3-47fa-a1e8-d600d3da159f" providerId="ADAL" clId="{F96BAD9B-B405-4F33-AE73-57B6614F86C5}" dt="2025-05-17T18:10:01.927" v="35"/>
          <ac:spMkLst>
            <pc:docMk/>
            <pc:sldMk cId="255817568" sldId="327"/>
            <ac:spMk id="2" creationId="{3DC6CC32-12E2-40AB-91E7-E065E3B54AA8}"/>
          </ac:spMkLst>
        </pc:spChg>
        <pc:spChg chg="mod">
          <ac:chgData name="DeHart, Stephanie" userId="69486e51-f5a3-47fa-a1e8-d600d3da159f" providerId="ADAL" clId="{F96BAD9B-B405-4F33-AE73-57B6614F86C5}" dt="2025-05-17T18:10:01.927" v="35"/>
          <ac:spMkLst>
            <pc:docMk/>
            <pc:sldMk cId="255817568" sldId="327"/>
            <ac:spMk id="6" creationId="{00000000-0000-0000-0000-000000000000}"/>
          </ac:spMkLst>
        </pc:spChg>
      </pc:sldChg>
      <pc:sldChg chg="modSp del">
        <pc:chgData name="DeHart, Stephanie" userId="69486e51-f5a3-47fa-a1e8-d600d3da159f" providerId="ADAL" clId="{F96BAD9B-B405-4F33-AE73-57B6614F86C5}" dt="2025-05-17T18:20:41.544" v="362" actId="47"/>
        <pc:sldMkLst>
          <pc:docMk/>
          <pc:sldMk cId="3641937434" sldId="331"/>
        </pc:sldMkLst>
        <pc:spChg chg="mod">
          <ac:chgData name="DeHart, Stephanie" userId="69486e51-f5a3-47fa-a1e8-d600d3da159f" providerId="ADAL" clId="{F96BAD9B-B405-4F33-AE73-57B6614F86C5}" dt="2025-05-17T18:10:01.927" v="35"/>
          <ac:spMkLst>
            <pc:docMk/>
            <pc:sldMk cId="3641937434" sldId="331"/>
            <ac:spMk id="2" creationId="{3DC6CC32-12E2-40AB-91E7-E065E3B54AA8}"/>
          </ac:spMkLst>
        </pc:spChg>
        <pc:spChg chg="mod">
          <ac:chgData name="DeHart, Stephanie" userId="69486e51-f5a3-47fa-a1e8-d600d3da159f" providerId="ADAL" clId="{F96BAD9B-B405-4F33-AE73-57B6614F86C5}" dt="2025-05-17T18:10:01.927" v="35"/>
          <ac:spMkLst>
            <pc:docMk/>
            <pc:sldMk cId="3641937434" sldId="331"/>
            <ac:spMk id="6" creationId="{00000000-0000-0000-0000-000000000000}"/>
          </ac:spMkLst>
        </pc:spChg>
      </pc:sldChg>
      <pc:sldChg chg="modSp del">
        <pc:chgData name="DeHart, Stephanie" userId="69486e51-f5a3-47fa-a1e8-d600d3da159f" providerId="ADAL" clId="{F96BAD9B-B405-4F33-AE73-57B6614F86C5}" dt="2025-05-17T18:20:56.432" v="382" actId="47"/>
        <pc:sldMkLst>
          <pc:docMk/>
          <pc:sldMk cId="2159282128" sldId="332"/>
        </pc:sldMkLst>
        <pc:spChg chg="mod">
          <ac:chgData name="DeHart, Stephanie" userId="69486e51-f5a3-47fa-a1e8-d600d3da159f" providerId="ADAL" clId="{F96BAD9B-B405-4F33-AE73-57B6614F86C5}" dt="2025-05-17T18:10:01.927" v="35"/>
          <ac:spMkLst>
            <pc:docMk/>
            <pc:sldMk cId="2159282128" sldId="332"/>
            <ac:spMk id="2" creationId="{3DC6CC32-12E2-40AB-91E7-E065E3B54AA8}"/>
          </ac:spMkLst>
        </pc:spChg>
        <pc:spChg chg="mod">
          <ac:chgData name="DeHart, Stephanie" userId="69486e51-f5a3-47fa-a1e8-d600d3da159f" providerId="ADAL" clId="{F96BAD9B-B405-4F33-AE73-57B6614F86C5}" dt="2025-05-17T18:10:01.927" v="35"/>
          <ac:spMkLst>
            <pc:docMk/>
            <pc:sldMk cId="2159282128" sldId="332"/>
            <ac:spMk id="6" creationId="{00000000-0000-0000-0000-000000000000}"/>
          </ac:spMkLst>
        </pc:spChg>
      </pc:sldChg>
      <pc:sldChg chg="modSp del">
        <pc:chgData name="DeHart, Stephanie" userId="69486e51-f5a3-47fa-a1e8-d600d3da159f" providerId="ADAL" clId="{F96BAD9B-B405-4F33-AE73-57B6614F86C5}" dt="2025-05-17T18:21:10.571" v="408" actId="47"/>
        <pc:sldMkLst>
          <pc:docMk/>
          <pc:sldMk cId="2111286890" sldId="333"/>
        </pc:sldMkLst>
        <pc:spChg chg="mod">
          <ac:chgData name="DeHart, Stephanie" userId="69486e51-f5a3-47fa-a1e8-d600d3da159f" providerId="ADAL" clId="{F96BAD9B-B405-4F33-AE73-57B6614F86C5}" dt="2025-05-17T18:10:01.927" v="35"/>
          <ac:spMkLst>
            <pc:docMk/>
            <pc:sldMk cId="2111286890" sldId="333"/>
            <ac:spMk id="2" creationId="{3DC6CC32-12E2-40AB-91E7-E065E3B54AA8}"/>
          </ac:spMkLst>
        </pc:spChg>
        <pc:spChg chg="mod">
          <ac:chgData name="DeHart, Stephanie" userId="69486e51-f5a3-47fa-a1e8-d600d3da159f" providerId="ADAL" clId="{F96BAD9B-B405-4F33-AE73-57B6614F86C5}" dt="2025-05-17T18:10:01.927" v="35"/>
          <ac:spMkLst>
            <pc:docMk/>
            <pc:sldMk cId="2111286890" sldId="333"/>
            <ac:spMk id="6" creationId="{00000000-0000-0000-0000-000000000000}"/>
          </ac:spMkLst>
        </pc:spChg>
      </pc:sldChg>
      <pc:sldChg chg="delSp modSp del mod addCm modCm">
        <pc:chgData name="DeHart, Stephanie" userId="69486e51-f5a3-47fa-a1e8-d600d3da159f" providerId="ADAL" clId="{F96BAD9B-B405-4F33-AE73-57B6614F86C5}" dt="2025-05-20T04:17:04.495" v="7872" actId="47"/>
        <pc:sldMkLst>
          <pc:docMk/>
          <pc:sldMk cId="1167378592" sldId="334"/>
        </pc:sldMkLst>
        <pc:spChg chg="del">
          <ac:chgData name="DeHart, Stephanie" userId="69486e51-f5a3-47fa-a1e8-d600d3da159f" providerId="ADAL" clId="{F96BAD9B-B405-4F33-AE73-57B6614F86C5}" dt="2025-05-19T21:36:18.909" v="2606" actId="478"/>
          <ac:spMkLst>
            <pc:docMk/>
            <pc:sldMk cId="1167378592" sldId="334"/>
            <ac:spMk id="21" creationId="{C16A91A9-E458-47E3-B0E6-C5994F1B623F}"/>
          </ac:spMkLst>
        </pc:spChg>
        <pc:spChg chg="mod">
          <ac:chgData name="DeHart, Stephanie" userId="69486e51-f5a3-47fa-a1e8-d600d3da159f" providerId="ADAL" clId="{F96BAD9B-B405-4F33-AE73-57B6614F86C5}" dt="2025-05-17T18:10:01.927" v="35"/>
          <ac:spMkLst>
            <pc:docMk/>
            <pc:sldMk cId="1167378592" sldId="334"/>
            <ac:spMk id="158" creationId="{00000000-0000-0000-0000-000000000000}"/>
          </ac:spMkLst>
        </pc:spChg>
      </pc:sldChg>
      <pc:sldChg chg="addSp delSp modSp mod chgLayout modNotesTx">
        <pc:chgData name="DeHart, Stephanie" userId="69486e51-f5a3-47fa-a1e8-d600d3da159f" providerId="ADAL" clId="{F96BAD9B-B405-4F33-AE73-57B6614F86C5}" dt="2025-05-20T02:00:49.884" v="4782" actId="20577"/>
        <pc:sldMkLst>
          <pc:docMk/>
          <pc:sldMk cId="1835455221" sldId="335"/>
        </pc:sldMkLst>
        <pc:spChg chg="del mod">
          <ac:chgData name="DeHart, Stephanie" userId="69486e51-f5a3-47fa-a1e8-d600d3da159f" providerId="ADAL" clId="{F96BAD9B-B405-4F33-AE73-57B6614F86C5}" dt="2025-05-20T01:51:36.258" v="4678" actId="478"/>
          <ac:spMkLst>
            <pc:docMk/>
            <pc:sldMk cId="1835455221" sldId="335"/>
            <ac:spMk id="2" creationId="{872BAAC8-7E2A-8BE1-56CF-5E5094886D5B}"/>
          </ac:spMkLst>
        </pc:spChg>
        <pc:spChg chg="del mod">
          <ac:chgData name="DeHart, Stephanie" userId="69486e51-f5a3-47fa-a1e8-d600d3da159f" providerId="ADAL" clId="{F96BAD9B-B405-4F33-AE73-57B6614F86C5}" dt="2025-05-20T01:50:19.011" v="4653" actId="478"/>
          <ac:spMkLst>
            <pc:docMk/>
            <pc:sldMk cId="1835455221" sldId="335"/>
            <ac:spMk id="3" creationId="{0B066684-4898-A103-090A-F38A7D58D9F4}"/>
          </ac:spMkLst>
        </pc:spChg>
        <pc:spChg chg="mod ord">
          <ac:chgData name="DeHart, Stephanie" userId="69486e51-f5a3-47fa-a1e8-d600d3da159f" providerId="ADAL" clId="{F96BAD9B-B405-4F33-AE73-57B6614F86C5}" dt="2025-05-20T01:48:10.970" v="4479" actId="700"/>
          <ac:spMkLst>
            <pc:docMk/>
            <pc:sldMk cId="1835455221" sldId="335"/>
            <ac:spMk id="4" creationId="{19A7D58D-E1D0-429A-9C4C-FEF61DBC1FC5}"/>
          </ac:spMkLst>
        </pc:spChg>
        <pc:spChg chg="mod ord">
          <ac:chgData name="DeHart, Stephanie" userId="69486e51-f5a3-47fa-a1e8-d600d3da159f" providerId="ADAL" clId="{F96BAD9B-B405-4F33-AE73-57B6614F86C5}" dt="2025-05-20T01:48:10.970" v="4479" actId="700"/>
          <ac:spMkLst>
            <pc:docMk/>
            <pc:sldMk cId="1835455221" sldId="335"/>
            <ac:spMk id="6" creationId="{D3B71130-838C-4EE8-9EEA-23F0F67FC56E}"/>
          </ac:spMkLst>
        </pc:spChg>
        <pc:spChg chg="del">
          <ac:chgData name="DeHart, Stephanie" userId="69486e51-f5a3-47fa-a1e8-d600d3da159f" providerId="ADAL" clId="{F96BAD9B-B405-4F33-AE73-57B6614F86C5}" dt="2025-05-20T01:49:33.990" v="4647" actId="478"/>
          <ac:spMkLst>
            <pc:docMk/>
            <pc:sldMk cId="1835455221" sldId="335"/>
            <ac:spMk id="7" creationId="{D71D533C-B6CF-EDCA-0D7B-443884935574}"/>
          </ac:spMkLst>
        </pc:spChg>
        <pc:spChg chg="del mod">
          <ac:chgData name="DeHart, Stephanie" userId="69486e51-f5a3-47fa-a1e8-d600d3da159f" providerId="ADAL" clId="{F96BAD9B-B405-4F33-AE73-57B6614F86C5}" dt="2025-05-20T01:48:06.198" v="4478" actId="478"/>
          <ac:spMkLst>
            <pc:docMk/>
            <pc:sldMk cId="1835455221" sldId="335"/>
            <ac:spMk id="8" creationId="{C0B6B884-EB84-A943-E2D3-FAF489F56D9C}"/>
          </ac:spMkLst>
        </pc:spChg>
        <pc:spChg chg="del mod">
          <ac:chgData name="DeHart, Stephanie" userId="69486e51-f5a3-47fa-a1e8-d600d3da159f" providerId="ADAL" clId="{F96BAD9B-B405-4F33-AE73-57B6614F86C5}" dt="2025-05-20T01:50:05.987" v="4651" actId="478"/>
          <ac:spMkLst>
            <pc:docMk/>
            <pc:sldMk cId="1835455221" sldId="335"/>
            <ac:spMk id="9" creationId="{831F45F3-FF4D-7E13-0EBC-1F189A7810A4}"/>
          </ac:spMkLst>
        </pc:spChg>
        <pc:spChg chg="del">
          <ac:chgData name="DeHart, Stephanie" userId="69486e51-f5a3-47fa-a1e8-d600d3da159f" providerId="ADAL" clId="{F96BAD9B-B405-4F33-AE73-57B6614F86C5}" dt="2025-05-20T01:49:39.978" v="4648" actId="478"/>
          <ac:spMkLst>
            <pc:docMk/>
            <pc:sldMk cId="1835455221" sldId="335"/>
            <ac:spMk id="10" creationId="{0A931795-CA7F-3C51-17A2-ADC4B0E5519F}"/>
          </ac:spMkLst>
        </pc:spChg>
        <pc:spChg chg="del">
          <ac:chgData name="DeHart, Stephanie" userId="69486e51-f5a3-47fa-a1e8-d600d3da159f" providerId="ADAL" clId="{F96BAD9B-B405-4F33-AE73-57B6614F86C5}" dt="2025-05-20T01:49:39.978" v="4648" actId="478"/>
          <ac:spMkLst>
            <pc:docMk/>
            <pc:sldMk cId="1835455221" sldId="335"/>
            <ac:spMk id="11" creationId="{2CFC93FF-2447-8781-F69F-8B8BB6B45359}"/>
          </ac:spMkLst>
        </pc:spChg>
        <pc:spChg chg="del">
          <ac:chgData name="DeHart, Stephanie" userId="69486e51-f5a3-47fa-a1e8-d600d3da159f" providerId="ADAL" clId="{F96BAD9B-B405-4F33-AE73-57B6614F86C5}" dt="2025-05-20T01:49:39.978" v="4648" actId="478"/>
          <ac:spMkLst>
            <pc:docMk/>
            <pc:sldMk cId="1835455221" sldId="335"/>
            <ac:spMk id="12" creationId="{8DAA94D6-992C-A5DD-FE16-89D35EEE3FA2}"/>
          </ac:spMkLst>
        </pc:spChg>
        <pc:spChg chg="del mod">
          <ac:chgData name="DeHart, Stephanie" userId="69486e51-f5a3-47fa-a1e8-d600d3da159f" providerId="ADAL" clId="{F96BAD9B-B405-4F33-AE73-57B6614F86C5}" dt="2025-05-20T01:50:05.987" v="4651" actId="478"/>
          <ac:spMkLst>
            <pc:docMk/>
            <pc:sldMk cId="1835455221" sldId="335"/>
            <ac:spMk id="13" creationId="{49E1C2F9-A162-FF13-0ACD-BCDB25DECE9E}"/>
          </ac:spMkLst>
        </pc:spChg>
        <pc:spChg chg="del mod">
          <ac:chgData name="DeHart, Stephanie" userId="69486e51-f5a3-47fa-a1e8-d600d3da159f" providerId="ADAL" clId="{F96BAD9B-B405-4F33-AE73-57B6614F86C5}" dt="2025-05-20T01:50:05.987" v="4651" actId="478"/>
          <ac:spMkLst>
            <pc:docMk/>
            <pc:sldMk cId="1835455221" sldId="335"/>
            <ac:spMk id="14" creationId="{B1A0A697-C3F2-EEB9-EB9A-02FCD96A48CE}"/>
          </ac:spMkLst>
        </pc:spChg>
        <pc:spChg chg="del mod">
          <ac:chgData name="DeHart, Stephanie" userId="69486e51-f5a3-47fa-a1e8-d600d3da159f" providerId="ADAL" clId="{F96BAD9B-B405-4F33-AE73-57B6614F86C5}" dt="2025-05-20T01:50:05.987" v="4651" actId="478"/>
          <ac:spMkLst>
            <pc:docMk/>
            <pc:sldMk cId="1835455221" sldId="335"/>
            <ac:spMk id="15" creationId="{DE1A5F32-1D7E-4CDF-D883-063A60CCE2AC}"/>
          </ac:spMkLst>
        </pc:spChg>
        <pc:spChg chg="mod">
          <ac:chgData name="DeHart, Stephanie" userId="69486e51-f5a3-47fa-a1e8-d600d3da159f" providerId="ADAL" clId="{F96BAD9B-B405-4F33-AE73-57B6614F86C5}" dt="2025-05-20T01:50:12.794" v="4652" actId="1076"/>
          <ac:spMkLst>
            <pc:docMk/>
            <pc:sldMk cId="1835455221" sldId="335"/>
            <ac:spMk id="17" creationId="{0522FC93-2501-6B61-6E06-AC121DC200E6}"/>
          </ac:spMkLst>
        </pc:spChg>
        <pc:spChg chg="add del">
          <ac:chgData name="DeHart, Stephanie" userId="69486e51-f5a3-47fa-a1e8-d600d3da159f" providerId="ADAL" clId="{F96BAD9B-B405-4F33-AE73-57B6614F86C5}" dt="2025-05-20T01:50:25.062" v="4655" actId="478"/>
          <ac:spMkLst>
            <pc:docMk/>
            <pc:sldMk cId="1835455221" sldId="335"/>
            <ac:spMk id="18" creationId="{5A67644D-2AE5-425B-A36F-21564BEB51C9}"/>
          </ac:spMkLst>
        </pc:spChg>
        <pc:spChg chg="mod">
          <ac:chgData name="DeHart, Stephanie" userId="69486e51-f5a3-47fa-a1e8-d600d3da159f" providerId="ADAL" clId="{F96BAD9B-B405-4F33-AE73-57B6614F86C5}" dt="2025-05-20T01:59:55.267" v="4765" actId="1037"/>
          <ac:spMkLst>
            <pc:docMk/>
            <pc:sldMk cId="1835455221" sldId="335"/>
            <ac:spMk id="19" creationId="{1ACBE50A-1AE0-2710-F192-65C4EE65C1C6}"/>
          </ac:spMkLst>
        </pc:spChg>
        <pc:spChg chg="mod">
          <ac:chgData name="DeHart, Stephanie" userId="69486e51-f5a3-47fa-a1e8-d600d3da159f" providerId="ADAL" clId="{F96BAD9B-B405-4F33-AE73-57B6614F86C5}" dt="2025-05-20T01:59:55.267" v="4765" actId="1037"/>
          <ac:spMkLst>
            <pc:docMk/>
            <pc:sldMk cId="1835455221" sldId="335"/>
            <ac:spMk id="20" creationId="{6C8FAED2-FE48-77BE-6306-C43C4F0E9538}"/>
          </ac:spMkLst>
        </pc:spChg>
        <pc:spChg chg="mod">
          <ac:chgData name="DeHart, Stephanie" userId="69486e51-f5a3-47fa-a1e8-d600d3da159f" providerId="ADAL" clId="{F96BAD9B-B405-4F33-AE73-57B6614F86C5}" dt="2025-05-20T01:59:55.267" v="4765" actId="1037"/>
          <ac:spMkLst>
            <pc:docMk/>
            <pc:sldMk cId="1835455221" sldId="335"/>
            <ac:spMk id="21" creationId="{CD97604A-2AC4-C4E6-92DC-C6EF13032A89}"/>
          </ac:spMkLst>
        </pc:spChg>
        <pc:spChg chg="del mod">
          <ac:chgData name="DeHart, Stephanie" userId="69486e51-f5a3-47fa-a1e8-d600d3da159f" providerId="ADAL" clId="{F96BAD9B-B405-4F33-AE73-57B6614F86C5}" dt="2025-05-20T01:52:42.643" v="4685" actId="478"/>
          <ac:spMkLst>
            <pc:docMk/>
            <pc:sldMk cId="1835455221" sldId="335"/>
            <ac:spMk id="22" creationId="{87FDE382-11DD-3C57-71CE-67FDD87DEC63}"/>
          </ac:spMkLst>
        </pc:spChg>
        <pc:spChg chg="mod">
          <ac:chgData name="DeHart, Stephanie" userId="69486e51-f5a3-47fa-a1e8-d600d3da159f" providerId="ADAL" clId="{F96BAD9B-B405-4F33-AE73-57B6614F86C5}" dt="2025-05-20T01:59:55.267" v="4765" actId="1037"/>
          <ac:spMkLst>
            <pc:docMk/>
            <pc:sldMk cId="1835455221" sldId="335"/>
            <ac:spMk id="23" creationId="{84C97FF2-951A-50EC-0362-1156FEDBD080}"/>
          </ac:spMkLst>
        </pc:spChg>
        <pc:spChg chg="mod">
          <ac:chgData name="DeHart, Stephanie" userId="69486e51-f5a3-47fa-a1e8-d600d3da159f" providerId="ADAL" clId="{F96BAD9B-B405-4F33-AE73-57B6614F86C5}" dt="2025-05-20T01:59:55.267" v="4765" actId="1037"/>
          <ac:spMkLst>
            <pc:docMk/>
            <pc:sldMk cId="1835455221" sldId="335"/>
            <ac:spMk id="24" creationId="{3939D341-4D03-66BC-85A0-3A8159408107}"/>
          </ac:spMkLst>
        </pc:spChg>
        <pc:spChg chg="mod">
          <ac:chgData name="DeHart, Stephanie" userId="69486e51-f5a3-47fa-a1e8-d600d3da159f" providerId="ADAL" clId="{F96BAD9B-B405-4F33-AE73-57B6614F86C5}" dt="2025-05-20T01:59:55.267" v="4765" actId="1037"/>
          <ac:spMkLst>
            <pc:docMk/>
            <pc:sldMk cId="1835455221" sldId="335"/>
            <ac:spMk id="25" creationId="{10E6DDBF-6EF4-0CC1-6A27-5B9AACB40D32}"/>
          </ac:spMkLst>
        </pc:spChg>
        <pc:spChg chg="del">
          <ac:chgData name="DeHart, Stephanie" userId="69486e51-f5a3-47fa-a1e8-d600d3da159f" providerId="ADAL" clId="{F96BAD9B-B405-4F33-AE73-57B6614F86C5}" dt="2025-05-20T01:48:00.584" v="4475" actId="478"/>
          <ac:spMkLst>
            <pc:docMk/>
            <pc:sldMk cId="1835455221" sldId="335"/>
            <ac:spMk id="26" creationId="{F61B9C79-86D9-01D0-8B24-B37C7493E040}"/>
          </ac:spMkLst>
        </pc:spChg>
        <pc:spChg chg="del mod">
          <ac:chgData name="DeHart, Stephanie" userId="69486e51-f5a3-47fa-a1e8-d600d3da159f" providerId="ADAL" clId="{F96BAD9B-B405-4F33-AE73-57B6614F86C5}" dt="2025-05-20T01:52:25.403" v="4682" actId="478"/>
          <ac:spMkLst>
            <pc:docMk/>
            <pc:sldMk cId="1835455221" sldId="335"/>
            <ac:spMk id="27" creationId="{583AAB00-FA69-9C61-369E-3D44C462244D}"/>
          </ac:spMkLst>
        </pc:spChg>
        <pc:spChg chg="mod">
          <ac:chgData name="DeHart, Stephanie" userId="69486e51-f5a3-47fa-a1e8-d600d3da159f" providerId="ADAL" clId="{F96BAD9B-B405-4F33-AE73-57B6614F86C5}" dt="2025-05-20T01:59:55.267" v="4765" actId="1037"/>
          <ac:spMkLst>
            <pc:docMk/>
            <pc:sldMk cId="1835455221" sldId="335"/>
            <ac:spMk id="28" creationId="{E12CEBC2-9D61-B2B0-34E3-77799841F219}"/>
          </ac:spMkLst>
        </pc:spChg>
        <pc:spChg chg="mod">
          <ac:chgData name="DeHart, Stephanie" userId="69486e51-f5a3-47fa-a1e8-d600d3da159f" providerId="ADAL" clId="{F96BAD9B-B405-4F33-AE73-57B6614F86C5}" dt="2025-05-20T01:59:55.267" v="4765" actId="1037"/>
          <ac:spMkLst>
            <pc:docMk/>
            <pc:sldMk cId="1835455221" sldId="335"/>
            <ac:spMk id="29" creationId="{47FCFED6-4E07-6FCD-094F-CDB5E9B99BEC}"/>
          </ac:spMkLst>
        </pc:spChg>
        <pc:spChg chg="mod">
          <ac:chgData name="DeHart, Stephanie" userId="69486e51-f5a3-47fa-a1e8-d600d3da159f" providerId="ADAL" clId="{F96BAD9B-B405-4F33-AE73-57B6614F86C5}" dt="2025-05-20T01:59:55.267" v="4765" actId="1037"/>
          <ac:spMkLst>
            <pc:docMk/>
            <pc:sldMk cId="1835455221" sldId="335"/>
            <ac:spMk id="30" creationId="{85ED8ED4-0537-19EC-95B3-8FBBDC680E79}"/>
          </ac:spMkLst>
        </pc:spChg>
        <pc:spChg chg="mod">
          <ac:chgData name="DeHart, Stephanie" userId="69486e51-f5a3-47fa-a1e8-d600d3da159f" providerId="ADAL" clId="{F96BAD9B-B405-4F33-AE73-57B6614F86C5}" dt="2025-05-20T01:59:55.267" v="4765" actId="1037"/>
          <ac:spMkLst>
            <pc:docMk/>
            <pc:sldMk cId="1835455221" sldId="335"/>
            <ac:spMk id="31" creationId="{FCD872A5-5F6A-B5EA-D6E9-AACDA8FD88F3}"/>
          </ac:spMkLst>
        </pc:spChg>
        <pc:spChg chg="add mod">
          <ac:chgData name="DeHart, Stephanie" userId="69486e51-f5a3-47fa-a1e8-d600d3da159f" providerId="ADAL" clId="{F96BAD9B-B405-4F33-AE73-57B6614F86C5}" dt="2025-05-20T01:59:55.267" v="4765" actId="1037"/>
          <ac:spMkLst>
            <pc:docMk/>
            <pc:sldMk cId="1835455221" sldId="335"/>
            <ac:spMk id="32" creationId="{39B2BFB3-7E7E-4731-BA70-CA41E369CB69}"/>
          </ac:spMkLst>
        </pc:spChg>
        <pc:spChg chg="mod">
          <ac:chgData name="DeHart, Stephanie" userId="69486e51-f5a3-47fa-a1e8-d600d3da159f" providerId="ADAL" clId="{F96BAD9B-B405-4F33-AE73-57B6614F86C5}" dt="2025-05-20T01:59:55.267" v="4765" actId="1037"/>
          <ac:spMkLst>
            <pc:docMk/>
            <pc:sldMk cId="1835455221" sldId="335"/>
            <ac:spMk id="38" creationId="{9FCCA7C0-BF67-63ED-0A1D-9E779FA7CD68}"/>
          </ac:spMkLst>
        </pc:spChg>
        <pc:spChg chg="mod">
          <ac:chgData name="DeHart, Stephanie" userId="69486e51-f5a3-47fa-a1e8-d600d3da159f" providerId="ADAL" clId="{F96BAD9B-B405-4F33-AE73-57B6614F86C5}" dt="2025-05-20T01:59:55.267" v="4765" actId="1037"/>
          <ac:spMkLst>
            <pc:docMk/>
            <pc:sldMk cId="1835455221" sldId="335"/>
            <ac:spMk id="39" creationId="{A5FF7FC1-F504-ECFC-7B1E-8E75EB51FA75}"/>
          </ac:spMkLst>
        </pc:spChg>
        <pc:spChg chg="mod">
          <ac:chgData name="DeHart, Stephanie" userId="69486e51-f5a3-47fa-a1e8-d600d3da159f" providerId="ADAL" clId="{F96BAD9B-B405-4F33-AE73-57B6614F86C5}" dt="2025-05-20T01:59:55.267" v="4765" actId="1037"/>
          <ac:spMkLst>
            <pc:docMk/>
            <pc:sldMk cId="1835455221" sldId="335"/>
            <ac:spMk id="40" creationId="{34727795-A2A1-85CD-1E0F-6F096AC7E945}"/>
          </ac:spMkLst>
        </pc:spChg>
        <pc:spChg chg="mod">
          <ac:chgData name="DeHart, Stephanie" userId="69486e51-f5a3-47fa-a1e8-d600d3da159f" providerId="ADAL" clId="{F96BAD9B-B405-4F33-AE73-57B6614F86C5}" dt="2025-05-20T01:59:55.267" v="4765" actId="1037"/>
          <ac:spMkLst>
            <pc:docMk/>
            <pc:sldMk cId="1835455221" sldId="335"/>
            <ac:spMk id="41" creationId="{FA4A65D4-4367-89B2-9312-BD17E5CB9B04}"/>
          </ac:spMkLst>
        </pc:spChg>
        <pc:spChg chg="mod">
          <ac:chgData name="DeHart, Stephanie" userId="69486e51-f5a3-47fa-a1e8-d600d3da159f" providerId="ADAL" clId="{F96BAD9B-B405-4F33-AE73-57B6614F86C5}" dt="2025-05-20T01:59:55.267" v="4765" actId="1037"/>
          <ac:spMkLst>
            <pc:docMk/>
            <pc:sldMk cId="1835455221" sldId="335"/>
            <ac:spMk id="42" creationId="{74415A04-5090-0AA7-578A-FACFD4E2B927}"/>
          </ac:spMkLst>
        </pc:spChg>
        <pc:spChg chg="mod">
          <ac:chgData name="DeHart, Stephanie" userId="69486e51-f5a3-47fa-a1e8-d600d3da159f" providerId="ADAL" clId="{F96BAD9B-B405-4F33-AE73-57B6614F86C5}" dt="2025-05-20T01:59:55.267" v="4765" actId="1037"/>
          <ac:spMkLst>
            <pc:docMk/>
            <pc:sldMk cId="1835455221" sldId="335"/>
            <ac:spMk id="43" creationId="{67AC9F44-DFB3-05F7-6A69-B090F8DCE12F}"/>
          </ac:spMkLst>
        </pc:spChg>
        <pc:spChg chg="mod">
          <ac:chgData name="DeHart, Stephanie" userId="69486e51-f5a3-47fa-a1e8-d600d3da159f" providerId="ADAL" clId="{F96BAD9B-B405-4F33-AE73-57B6614F86C5}" dt="2025-05-20T01:59:55.267" v="4765" actId="1037"/>
          <ac:spMkLst>
            <pc:docMk/>
            <pc:sldMk cId="1835455221" sldId="335"/>
            <ac:spMk id="48" creationId="{8CD9F236-ABA0-38B0-90E4-141B4761BAF0}"/>
          </ac:spMkLst>
        </pc:spChg>
        <pc:spChg chg="del mod">
          <ac:chgData name="DeHart, Stephanie" userId="69486e51-f5a3-47fa-a1e8-d600d3da159f" providerId="ADAL" clId="{F96BAD9B-B405-4F33-AE73-57B6614F86C5}" dt="2025-05-20T01:52:32.407" v="4683" actId="478"/>
          <ac:spMkLst>
            <pc:docMk/>
            <pc:sldMk cId="1835455221" sldId="335"/>
            <ac:spMk id="49" creationId="{C57C7CD9-6242-150E-5625-B76D5A186C0E}"/>
          </ac:spMkLst>
        </pc:spChg>
        <pc:spChg chg="del mod">
          <ac:chgData name="DeHart, Stephanie" userId="69486e51-f5a3-47fa-a1e8-d600d3da159f" providerId="ADAL" clId="{F96BAD9B-B405-4F33-AE73-57B6614F86C5}" dt="2025-05-20T01:53:13.135" v="4688" actId="478"/>
          <ac:spMkLst>
            <pc:docMk/>
            <pc:sldMk cId="1835455221" sldId="335"/>
            <ac:spMk id="50" creationId="{192ED668-3178-6571-8A40-C93512A9A855}"/>
          </ac:spMkLst>
        </pc:spChg>
        <pc:spChg chg="mod">
          <ac:chgData name="DeHart, Stephanie" userId="69486e51-f5a3-47fa-a1e8-d600d3da159f" providerId="ADAL" clId="{F96BAD9B-B405-4F33-AE73-57B6614F86C5}" dt="2025-05-20T01:59:55.267" v="4765" actId="1037"/>
          <ac:spMkLst>
            <pc:docMk/>
            <pc:sldMk cId="1835455221" sldId="335"/>
            <ac:spMk id="51" creationId="{1B4677A1-A217-EB9A-32F6-543DC38C15F7}"/>
          </ac:spMkLst>
        </pc:spChg>
        <pc:spChg chg="mod">
          <ac:chgData name="DeHart, Stephanie" userId="69486e51-f5a3-47fa-a1e8-d600d3da159f" providerId="ADAL" clId="{F96BAD9B-B405-4F33-AE73-57B6614F86C5}" dt="2025-05-20T01:59:55.267" v="4765" actId="1037"/>
          <ac:spMkLst>
            <pc:docMk/>
            <pc:sldMk cId="1835455221" sldId="335"/>
            <ac:spMk id="52" creationId="{E644F4AE-3B6D-5B8C-8C88-017220D2E1C7}"/>
          </ac:spMkLst>
        </pc:spChg>
        <pc:spChg chg="del mod">
          <ac:chgData name="DeHart, Stephanie" userId="69486e51-f5a3-47fa-a1e8-d600d3da159f" providerId="ADAL" clId="{F96BAD9B-B405-4F33-AE73-57B6614F86C5}" dt="2025-05-20T01:53:10.668" v="4687" actId="478"/>
          <ac:spMkLst>
            <pc:docMk/>
            <pc:sldMk cId="1835455221" sldId="335"/>
            <ac:spMk id="53" creationId="{21A39B48-E142-4432-289A-1AA8CF221DC5}"/>
          </ac:spMkLst>
        </pc:spChg>
        <pc:spChg chg="del mod">
          <ac:chgData name="DeHart, Stephanie" userId="69486e51-f5a3-47fa-a1e8-d600d3da159f" providerId="ADAL" clId="{F96BAD9B-B405-4F33-AE73-57B6614F86C5}" dt="2025-05-20T01:52:34.052" v="4684" actId="478"/>
          <ac:spMkLst>
            <pc:docMk/>
            <pc:sldMk cId="1835455221" sldId="335"/>
            <ac:spMk id="54" creationId="{EAD40204-8FF0-5DC1-8AAC-09934AE47606}"/>
          </ac:spMkLst>
        </pc:spChg>
        <pc:spChg chg="del mod">
          <ac:chgData name="DeHart, Stephanie" userId="69486e51-f5a3-47fa-a1e8-d600d3da159f" providerId="ADAL" clId="{F96BAD9B-B405-4F33-AE73-57B6614F86C5}" dt="2025-05-20T01:52:44.500" v="4686" actId="478"/>
          <ac:spMkLst>
            <pc:docMk/>
            <pc:sldMk cId="1835455221" sldId="335"/>
            <ac:spMk id="55" creationId="{B19300AA-32D8-A5E0-779D-E962DD0D0F14}"/>
          </ac:spMkLst>
        </pc:spChg>
        <pc:spChg chg="del">
          <ac:chgData name="DeHart, Stephanie" userId="69486e51-f5a3-47fa-a1e8-d600d3da159f" providerId="ADAL" clId="{F96BAD9B-B405-4F33-AE73-57B6614F86C5}" dt="2025-05-20T01:48:02.484" v="4476" actId="478"/>
          <ac:spMkLst>
            <pc:docMk/>
            <pc:sldMk cId="1835455221" sldId="335"/>
            <ac:spMk id="56" creationId="{3057A4E3-1862-A7CD-9287-3735D3EEFD53}"/>
          </ac:spMkLst>
        </pc:spChg>
        <pc:spChg chg="del">
          <ac:chgData name="DeHart, Stephanie" userId="69486e51-f5a3-47fa-a1e8-d600d3da159f" providerId="ADAL" clId="{F96BAD9B-B405-4F33-AE73-57B6614F86C5}" dt="2025-05-19T21:34:33.104" v="2569" actId="478"/>
          <ac:spMkLst>
            <pc:docMk/>
            <pc:sldMk cId="1835455221" sldId="335"/>
            <ac:spMk id="57" creationId="{47F1B249-0943-437F-82DF-40DD15002405}"/>
          </ac:spMkLst>
        </pc:spChg>
        <pc:spChg chg="add mod">
          <ac:chgData name="DeHart, Stephanie" userId="69486e51-f5a3-47fa-a1e8-d600d3da159f" providerId="ADAL" clId="{F96BAD9B-B405-4F33-AE73-57B6614F86C5}" dt="2025-05-20T01:59:55.267" v="4765" actId="1037"/>
          <ac:spMkLst>
            <pc:docMk/>
            <pc:sldMk cId="1835455221" sldId="335"/>
            <ac:spMk id="63" creationId="{E2921F18-8BA3-4E4C-9810-733AAA97EA6D}"/>
          </ac:spMkLst>
        </pc:spChg>
        <pc:spChg chg="add mod">
          <ac:chgData name="DeHart, Stephanie" userId="69486e51-f5a3-47fa-a1e8-d600d3da159f" providerId="ADAL" clId="{F96BAD9B-B405-4F33-AE73-57B6614F86C5}" dt="2025-05-20T01:59:55.267" v="4765" actId="1037"/>
          <ac:spMkLst>
            <pc:docMk/>
            <pc:sldMk cId="1835455221" sldId="335"/>
            <ac:spMk id="64" creationId="{898900DF-3048-462E-AAEF-306A5C9FB253}"/>
          </ac:spMkLst>
        </pc:spChg>
        <pc:spChg chg="add mod">
          <ac:chgData name="DeHart, Stephanie" userId="69486e51-f5a3-47fa-a1e8-d600d3da159f" providerId="ADAL" clId="{F96BAD9B-B405-4F33-AE73-57B6614F86C5}" dt="2025-05-20T01:59:55.267" v="4765" actId="1037"/>
          <ac:spMkLst>
            <pc:docMk/>
            <pc:sldMk cId="1835455221" sldId="335"/>
            <ac:spMk id="65" creationId="{CBFDF56D-1000-4775-A55C-8A331B1EB6C0}"/>
          </ac:spMkLst>
        </pc:spChg>
        <pc:spChg chg="add del mod">
          <ac:chgData name="DeHart, Stephanie" userId="69486e51-f5a3-47fa-a1e8-d600d3da159f" providerId="ADAL" clId="{F96BAD9B-B405-4F33-AE73-57B6614F86C5}" dt="2025-05-20T01:58:34.049" v="4738" actId="478"/>
          <ac:spMkLst>
            <pc:docMk/>
            <pc:sldMk cId="1835455221" sldId="335"/>
            <ac:spMk id="69" creationId="{4BCCAF10-18E5-4E50-81D1-893FD298CE5B}"/>
          </ac:spMkLst>
        </pc:spChg>
        <pc:spChg chg="add mod">
          <ac:chgData name="DeHart, Stephanie" userId="69486e51-f5a3-47fa-a1e8-d600d3da159f" providerId="ADAL" clId="{F96BAD9B-B405-4F33-AE73-57B6614F86C5}" dt="2025-05-20T01:57:56.121" v="4733"/>
          <ac:spMkLst>
            <pc:docMk/>
            <pc:sldMk cId="1835455221" sldId="335"/>
            <ac:spMk id="70" creationId="{4B15962B-9A42-402B-A48D-26E70F47C4B3}"/>
          </ac:spMkLst>
        </pc:spChg>
        <pc:spChg chg="add del mod">
          <ac:chgData name="DeHart, Stephanie" userId="69486e51-f5a3-47fa-a1e8-d600d3da159f" providerId="ADAL" clId="{F96BAD9B-B405-4F33-AE73-57B6614F86C5}" dt="2025-05-20T01:58:48.499" v="4742" actId="478"/>
          <ac:spMkLst>
            <pc:docMk/>
            <pc:sldMk cId="1835455221" sldId="335"/>
            <ac:spMk id="71" creationId="{09FE50FD-A615-4DF1-89F1-24165986A6BC}"/>
          </ac:spMkLst>
        </pc:spChg>
        <pc:spChg chg="add mod">
          <ac:chgData name="DeHart, Stephanie" userId="69486e51-f5a3-47fa-a1e8-d600d3da159f" providerId="ADAL" clId="{F96BAD9B-B405-4F33-AE73-57B6614F86C5}" dt="2025-05-20T01:58:04.699" v="4734" actId="1076"/>
          <ac:spMkLst>
            <pc:docMk/>
            <pc:sldMk cId="1835455221" sldId="335"/>
            <ac:spMk id="72" creationId="{9F0FD33F-19CE-4911-95E9-139F42882D34}"/>
          </ac:spMkLst>
        </pc:spChg>
        <pc:spChg chg="add mod">
          <ac:chgData name="DeHart, Stephanie" userId="69486e51-f5a3-47fa-a1e8-d600d3da159f" providerId="ADAL" clId="{F96BAD9B-B405-4F33-AE73-57B6614F86C5}" dt="2025-05-20T01:58:40.951" v="4739" actId="1076"/>
          <ac:spMkLst>
            <pc:docMk/>
            <pc:sldMk cId="1835455221" sldId="335"/>
            <ac:spMk id="73" creationId="{CE7D2297-5D84-4767-BD8B-6C9E9F9BDCD6}"/>
          </ac:spMkLst>
        </pc:spChg>
        <pc:spChg chg="add mod">
          <ac:chgData name="DeHart, Stephanie" userId="69486e51-f5a3-47fa-a1e8-d600d3da159f" providerId="ADAL" clId="{F96BAD9B-B405-4F33-AE73-57B6614F86C5}" dt="2025-05-20T01:59:56.852" v="4766" actId="1035"/>
          <ac:spMkLst>
            <pc:docMk/>
            <pc:sldMk cId="1835455221" sldId="335"/>
            <ac:spMk id="74" creationId="{C52A97B6-A3D0-45E4-BAFD-545EE8A19963}"/>
          </ac:spMkLst>
        </pc:spChg>
        <pc:spChg chg="mod ord">
          <ac:chgData name="DeHart, Stephanie" userId="69486e51-f5a3-47fa-a1e8-d600d3da159f" providerId="ADAL" clId="{F96BAD9B-B405-4F33-AE73-57B6614F86C5}" dt="2025-05-20T02:00:49.884" v="4782" actId="20577"/>
          <ac:spMkLst>
            <pc:docMk/>
            <pc:sldMk cId="1835455221" sldId="335"/>
            <ac:spMk id="158" creationId="{B9412295-B5CF-2800-BF45-ECE53794AF37}"/>
          </ac:spMkLst>
        </pc:spChg>
        <pc:picChg chg="del">
          <ac:chgData name="DeHart, Stephanie" userId="69486e51-f5a3-47fa-a1e8-d600d3da159f" providerId="ADAL" clId="{F96BAD9B-B405-4F33-AE73-57B6614F86C5}" dt="2025-05-20T01:49:59.479" v="4650" actId="478"/>
          <ac:picMkLst>
            <pc:docMk/>
            <pc:sldMk cId="1835455221" sldId="335"/>
            <ac:picMk id="5" creationId="{519011CD-A6B0-2E7D-44B1-6AB32FE045DD}"/>
          </ac:picMkLst>
        </pc:picChg>
        <pc:cxnChg chg="del mod">
          <ac:chgData name="DeHart, Stephanie" userId="69486e51-f5a3-47fa-a1e8-d600d3da159f" providerId="ADAL" clId="{F96BAD9B-B405-4F33-AE73-57B6614F86C5}" dt="2025-05-20T01:50:27.337" v="4656" actId="478"/>
          <ac:cxnSpMkLst>
            <pc:docMk/>
            <pc:sldMk cId="1835455221" sldId="335"/>
            <ac:cxnSpMk id="16" creationId="{7B0249B4-5124-26F5-6085-16DD17E04A26}"/>
          </ac:cxnSpMkLst>
        </pc:cxnChg>
        <pc:cxnChg chg="del mod">
          <ac:chgData name="DeHart, Stephanie" userId="69486e51-f5a3-47fa-a1e8-d600d3da159f" providerId="ADAL" clId="{F96BAD9B-B405-4F33-AE73-57B6614F86C5}" dt="2025-05-20T01:51:48.065" v="4681" actId="478"/>
          <ac:cxnSpMkLst>
            <pc:docMk/>
            <pc:sldMk cId="1835455221" sldId="335"/>
            <ac:cxnSpMk id="35" creationId="{D78A7854-3948-E366-684A-F16CE8B98A48}"/>
          </ac:cxnSpMkLst>
        </pc:cxnChg>
        <pc:cxnChg chg="del mod">
          <ac:chgData name="DeHart, Stephanie" userId="69486e51-f5a3-47fa-a1e8-d600d3da159f" providerId="ADAL" clId="{F96BAD9B-B405-4F33-AE73-57B6614F86C5}" dt="2025-05-20T01:51:43.166" v="4680" actId="478"/>
          <ac:cxnSpMkLst>
            <pc:docMk/>
            <pc:sldMk cId="1835455221" sldId="335"/>
            <ac:cxnSpMk id="36" creationId="{DB66E8F8-43B7-6446-D59D-4B43A1933393}"/>
          </ac:cxnSpMkLst>
        </pc:cxnChg>
        <pc:cxnChg chg="mod">
          <ac:chgData name="DeHart, Stephanie" userId="69486e51-f5a3-47fa-a1e8-d600d3da159f" providerId="ADAL" clId="{F96BAD9B-B405-4F33-AE73-57B6614F86C5}" dt="2025-05-20T01:59:55.267" v="4765" actId="1037"/>
          <ac:cxnSpMkLst>
            <pc:docMk/>
            <pc:sldMk cId="1835455221" sldId="335"/>
            <ac:cxnSpMk id="37" creationId="{F1B165F1-CDFB-28FE-3614-DDAE6FD0BEB6}"/>
          </ac:cxnSpMkLst>
        </pc:cxnChg>
        <pc:cxnChg chg="mod">
          <ac:chgData name="DeHart, Stephanie" userId="69486e51-f5a3-47fa-a1e8-d600d3da159f" providerId="ADAL" clId="{F96BAD9B-B405-4F33-AE73-57B6614F86C5}" dt="2025-05-20T01:59:55.267" v="4765" actId="1037"/>
          <ac:cxnSpMkLst>
            <pc:docMk/>
            <pc:sldMk cId="1835455221" sldId="335"/>
            <ac:cxnSpMk id="44" creationId="{CEFA80F8-2ED2-2A7F-8271-CBDD9CE8E6C7}"/>
          </ac:cxnSpMkLst>
        </pc:cxnChg>
        <pc:cxnChg chg="del mod">
          <ac:chgData name="DeHart, Stephanie" userId="69486e51-f5a3-47fa-a1e8-d600d3da159f" providerId="ADAL" clId="{F96BAD9B-B405-4F33-AE73-57B6614F86C5}" dt="2025-05-20T01:51:40.407" v="4679" actId="478"/>
          <ac:cxnSpMkLst>
            <pc:docMk/>
            <pc:sldMk cId="1835455221" sldId="335"/>
            <ac:cxnSpMk id="45" creationId="{1EE7CE7D-8811-6F75-FD3F-0C3C21988DD0}"/>
          </ac:cxnSpMkLst>
        </pc:cxnChg>
        <pc:cxnChg chg="mod">
          <ac:chgData name="DeHart, Stephanie" userId="69486e51-f5a3-47fa-a1e8-d600d3da159f" providerId="ADAL" clId="{F96BAD9B-B405-4F33-AE73-57B6614F86C5}" dt="2025-05-20T01:59:55.267" v="4765" actId="1037"/>
          <ac:cxnSpMkLst>
            <pc:docMk/>
            <pc:sldMk cId="1835455221" sldId="335"/>
            <ac:cxnSpMk id="46" creationId="{4B36D196-03E2-38B5-D56F-A70C046150E1}"/>
          </ac:cxnSpMkLst>
        </pc:cxnChg>
        <pc:cxnChg chg="add mod">
          <ac:chgData name="DeHart, Stephanie" userId="69486e51-f5a3-47fa-a1e8-d600d3da159f" providerId="ADAL" clId="{F96BAD9B-B405-4F33-AE73-57B6614F86C5}" dt="2025-05-20T01:56:12.288" v="4717" actId="1076"/>
          <ac:cxnSpMkLst>
            <pc:docMk/>
            <pc:sldMk cId="1835455221" sldId="335"/>
            <ac:cxnSpMk id="66" creationId="{06490307-FE05-4372-B4FB-2D84F0C953D6}"/>
          </ac:cxnSpMkLst>
        </pc:cxnChg>
        <pc:cxnChg chg="add mod">
          <ac:chgData name="DeHart, Stephanie" userId="69486e51-f5a3-47fa-a1e8-d600d3da159f" providerId="ADAL" clId="{F96BAD9B-B405-4F33-AE73-57B6614F86C5}" dt="2025-05-20T01:59:55.267" v="4765" actId="1037"/>
          <ac:cxnSpMkLst>
            <pc:docMk/>
            <pc:sldMk cId="1835455221" sldId="335"/>
            <ac:cxnSpMk id="67" creationId="{12B1AFA1-48ED-446E-B89D-A0B5529471B6}"/>
          </ac:cxnSpMkLst>
        </pc:cxnChg>
      </pc:sldChg>
      <pc:sldChg chg="modSp del">
        <pc:chgData name="DeHart, Stephanie" userId="69486e51-f5a3-47fa-a1e8-d600d3da159f" providerId="ADAL" clId="{F96BAD9B-B405-4F33-AE73-57B6614F86C5}" dt="2025-05-17T18:21:23.735" v="434" actId="47"/>
        <pc:sldMkLst>
          <pc:docMk/>
          <pc:sldMk cId="1466285134" sldId="336"/>
        </pc:sldMkLst>
        <pc:spChg chg="mod">
          <ac:chgData name="DeHart, Stephanie" userId="69486e51-f5a3-47fa-a1e8-d600d3da159f" providerId="ADAL" clId="{F96BAD9B-B405-4F33-AE73-57B6614F86C5}" dt="2025-05-17T18:10:01.927" v="35"/>
          <ac:spMkLst>
            <pc:docMk/>
            <pc:sldMk cId="1466285134" sldId="336"/>
            <ac:spMk id="2" creationId="{3DC6CC32-12E2-40AB-91E7-E065E3B54AA8}"/>
          </ac:spMkLst>
        </pc:spChg>
        <pc:spChg chg="mod">
          <ac:chgData name="DeHart, Stephanie" userId="69486e51-f5a3-47fa-a1e8-d600d3da159f" providerId="ADAL" clId="{F96BAD9B-B405-4F33-AE73-57B6614F86C5}" dt="2025-05-17T18:10:01.927" v="35"/>
          <ac:spMkLst>
            <pc:docMk/>
            <pc:sldMk cId="1466285134" sldId="336"/>
            <ac:spMk id="6" creationId="{00000000-0000-0000-0000-000000000000}"/>
          </ac:spMkLst>
        </pc:spChg>
      </pc:sldChg>
      <pc:sldChg chg="delSp modSp del mod">
        <pc:chgData name="DeHart, Stephanie" userId="69486e51-f5a3-47fa-a1e8-d600d3da159f" providerId="ADAL" clId="{F96BAD9B-B405-4F33-AE73-57B6614F86C5}" dt="2025-05-20T04:17:01.330" v="7871" actId="47"/>
        <pc:sldMkLst>
          <pc:docMk/>
          <pc:sldMk cId="74958026" sldId="337"/>
        </pc:sldMkLst>
        <pc:spChg chg="del">
          <ac:chgData name="DeHart, Stephanie" userId="69486e51-f5a3-47fa-a1e8-d600d3da159f" providerId="ADAL" clId="{F96BAD9B-B405-4F33-AE73-57B6614F86C5}" dt="2025-05-19T21:36:23.936" v="2607" actId="478"/>
          <ac:spMkLst>
            <pc:docMk/>
            <pc:sldMk cId="74958026" sldId="337"/>
            <ac:spMk id="4" creationId="{B969DFA6-76F1-4903-AFA0-93A1F468CAB5}"/>
          </ac:spMkLst>
        </pc:spChg>
        <pc:spChg chg="mod">
          <ac:chgData name="DeHart, Stephanie" userId="69486e51-f5a3-47fa-a1e8-d600d3da159f" providerId="ADAL" clId="{F96BAD9B-B405-4F33-AE73-57B6614F86C5}" dt="2025-05-17T18:10:02.118" v="49" actId="27636"/>
          <ac:spMkLst>
            <pc:docMk/>
            <pc:sldMk cId="74958026" sldId="337"/>
            <ac:spMk id="133" creationId="{00000000-0000-0000-0000-000000000000}"/>
          </ac:spMkLst>
        </pc:spChg>
      </pc:sldChg>
      <pc:sldChg chg="modSp new mod modNotesTx">
        <pc:chgData name="DeHart, Stephanie" userId="69486e51-f5a3-47fa-a1e8-d600d3da159f" providerId="ADAL" clId="{F96BAD9B-B405-4F33-AE73-57B6614F86C5}" dt="2025-05-17T18:35:42.006" v="487" actId="20577"/>
        <pc:sldMkLst>
          <pc:docMk/>
          <pc:sldMk cId="2516550437" sldId="338"/>
        </pc:sldMkLst>
        <pc:spChg chg="mod">
          <ac:chgData name="DeHart, Stephanie" userId="69486e51-f5a3-47fa-a1e8-d600d3da159f" providerId="ADAL" clId="{F96BAD9B-B405-4F33-AE73-57B6614F86C5}" dt="2025-05-17T18:14:12.913" v="125" actId="20577"/>
          <ac:spMkLst>
            <pc:docMk/>
            <pc:sldMk cId="2516550437" sldId="338"/>
            <ac:spMk id="2" creationId="{AB43976A-D37B-4624-8D44-28BEB2E8C026}"/>
          </ac:spMkLst>
        </pc:spChg>
      </pc:sldChg>
      <pc:sldChg chg="modSp new mod">
        <pc:chgData name="DeHart, Stephanie" userId="69486e51-f5a3-47fa-a1e8-d600d3da159f" providerId="ADAL" clId="{F96BAD9B-B405-4F33-AE73-57B6614F86C5}" dt="2025-05-17T18:18:54.327" v="276" actId="20577"/>
        <pc:sldMkLst>
          <pc:docMk/>
          <pc:sldMk cId="3045397438" sldId="339"/>
        </pc:sldMkLst>
        <pc:spChg chg="mod">
          <ac:chgData name="DeHart, Stephanie" userId="69486e51-f5a3-47fa-a1e8-d600d3da159f" providerId="ADAL" clId="{F96BAD9B-B405-4F33-AE73-57B6614F86C5}" dt="2025-05-17T18:18:08.053" v="270"/>
          <ac:spMkLst>
            <pc:docMk/>
            <pc:sldMk cId="3045397438" sldId="339"/>
            <ac:spMk id="2" creationId="{DF2FDC0E-3B36-49CB-846E-2F64DD09E444}"/>
          </ac:spMkLst>
        </pc:spChg>
        <pc:spChg chg="mod">
          <ac:chgData name="DeHart, Stephanie" userId="69486e51-f5a3-47fa-a1e8-d600d3da159f" providerId="ADAL" clId="{F96BAD9B-B405-4F33-AE73-57B6614F86C5}" dt="2025-05-17T18:18:54.327" v="276" actId="20577"/>
          <ac:spMkLst>
            <pc:docMk/>
            <pc:sldMk cId="3045397438" sldId="339"/>
            <ac:spMk id="3" creationId="{52A29519-E62A-473B-9BF0-5A11B034F012}"/>
          </ac:spMkLst>
        </pc:spChg>
      </pc:sldChg>
      <pc:sldChg chg="modSp add mod ord">
        <pc:chgData name="DeHart, Stephanie" userId="69486e51-f5a3-47fa-a1e8-d600d3da159f" providerId="ADAL" clId="{F96BAD9B-B405-4F33-AE73-57B6614F86C5}" dt="2025-05-17T18:19:39.571" v="288" actId="20577"/>
        <pc:sldMkLst>
          <pc:docMk/>
          <pc:sldMk cId="3598183552" sldId="340"/>
        </pc:sldMkLst>
        <pc:spChg chg="mod">
          <ac:chgData name="DeHart, Stephanie" userId="69486e51-f5a3-47fa-a1e8-d600d3da159f" providerId="ADAL" clId="{F96BAD9B-B405-4F33-AE73-57B6614F86C5}" dt="2025-05-17T18:19:39.571" v="288" actId="20577"/>
          <ac:spMkLst>
            <pc:docMk/>
            <pc:sldMk cId="3598183552" sldId="340"/>
            <ac:spMk id="2" creationId="{DF2FDC0E-3B36-49CB-846E-2F64DD09E444}"/>
          </ac:spMkLst>
        </pc:spChg>
      </pc:sldChg>
      <pc:sldChg chg="modSp new mod modNotesTx">
        <pc:chgData name="DeHart, Stephanie" userId="69486e51-f5a3-47fa-a1e8-d600d3da159f" providerId="ADAL" clId="{F96BAD9B-B405-4F33-AE73-57B6614F86C5}" dt="2025-05-17T18:36:10.311" v="488"/>
        <pc:sldMkLst>
          <pc:docMk/>
          <pc:sldMk cId="4284573443" sldId="341"/>
        </pc:sldMkLst>
        <pc:spChg chg="mod">
          <ac:chgData name="DeHart, Stephanie" userId="69486e51-f5a3-47fa-a1e8-d600d3da159f" providerId="ADAL" clId="{F96BAD9B-B405-4F33-AE73-57B6614F86C5}" dt="2025-05-17T18:20:02.793" v="309" actId="20577"/>
          <ac:spMkLst>
            <pc:docMk/>
            <pc:sldMk cId="4284573443" sldId="341"/>
            <ac:spMk id="3" creationId="{1C5877A3-11FF-4232-BCF6-24812E683F5D}"/>
          </ac:spMkLst>
        </pc:spChg>
      </pc:sldChg>
      <pc:sldChg chg="modSp new mod modNotesTx">
        <pc:chgData name="DeHart, Stephanie" userId="69486e51-f5a3-47fa-a1e8-d600d3da159f" providerId="ADAL" clId="{F96BAD9B-B405-4F33-AE73-57B6614F86C5}" dt="2025-05-17T18:44:37.614" v="644"/>
        <pc:sldMkLst>
          <pc:docMk/>
          <pc:sldMk cId="1129797294" sldId="342"/>
        </pc:sldMkLst>
        <pc:spChg chg="mod">
          <ac:chgData name="DeHart, Stephanie" userId="69486e51-f5a3-47fa-a1e8-d600d3da159f" providerId="ADAL" clId="{F96BAD9B-B405-4F33-AE73-57B6614F86C5}" dt="2025-05-17T18:20:23.028" v="333" actId="20577"/>
          <ac:spMkLst>
            <pc:docMk/>
            <pc:sldMk cId="1129797294" sldId="342"/>
            <ac:spMk id="3" creationId="{A2C90DA7-E691-4F81-AFBA-D606EFC8FC76}"/>
          </ac:spMkLst>
        </pc:spChg>
      </pc:sldChg>
      <pc:sldChg chg="modSp new mod">
        <pc:chgData name="DeHart, Stephanie" userId="69486e51-f5a3-47fa-a1e8-d600d3da159f" providerId="ADAL" clId="{F96BAD9B-B405-4F33-AE73-57B6614F86C5}" dt="2025-05-17T18:20:38.926" v="361" actId="20577"/>
        <pc:sldMkLst>
          <pc:docMk/>
          <pc:sldMk cId="333117692" sldId="343"/>
        </pc:sldMkLst>
        <pc:spChg chg="mod">
          <ac:chgData name="DeHart, Stephanie" userId="69486e51-f5a3-47fa-a1e8-d600d3da159f" providerId="ADAL" clId="{F96BAD9B-B405-4F33-AE73-57B6614F86C5}" dt="2025-05-17T18:20:38.926" v="361" actId="20577"/>
          <ac:spMkLst>
            <pc:docMk/>
            <pc:sldMk cId="333117692" sldId="343"/>
            <ac:spMk id="3" creationId="{1F9591BD-3E03-4049-9B03-514D1C8966AE}"/>
          </ac:spMkLst>
        </pc:spChg>
      </pc:sldChg>
      <pc:sldChg chg="modSp new mod">
        <pc:chgData name="DeHart, Stephanie" userId="69486e51-f5a3-47fa-a1e8-d600d3da159f" providerId="ADAL" clId="{F96BAD9B-B405-4F33-AE73-57B6614F86C5}" dt="2025-05-17T18:20:54.540" v="381" actId="20577"/>
        <pc:sldMkLst>
          <pc:docMk/>
          <pc:sldMk cId="2322807163" sldId="344"/>
        </pc:sldMkLst>
        <pc:spChg chg="mod">
          <ac:chgData name="DeHart, Stephanie" userId="69486e51-f5a3-47fa-a1e8-d600d3da159f" providerId="ADAL" clId="{F96BAD9B-B405-4F33-AE73-57B6614F86C5}" dt="2025-05-17T18:20:54.540" v="381" actId="20577"/>
          <ac:spMkLst>
            <pc:docMk/>
            <pc:sldMk cId="2322807163" sldId="344"/>
            <ac:spMk id="3" creationId="{56E2524C-53A6-47A0-A5F9-5027E8AEF214}"/>
          </ac:spMkLst>
        </pc:spChg>
      </pc:sldChg>
      <pc:sldChg chg="modSp new mod addCm delCm modCm">
        <pc:chgData name="DeHart, Stephanie" userId="69486e51-f5a3-47fa-a1e8-d600d3da159f" providerId="ADAL" clId="{F96BAD9B-B405-4F33-AE73-57B6614F86C5}" dt="2025-05-20T03:39:42.154" v="7027" actId="1592"/>
        <pc:sldMkLst>
          <pc:docMk/>
          <pc:sldMk cId="349179646" sldId="345"/>
        </pc:sldMkLst>
        <pc:spChg chg="mod">
          <ac:chgData name="DeHart, Stephanie" userId="69486e51-f5a3-47fa-a1e8-d600d3da159f" providerId="ADAL" clId="{F96BAD9B-B405-4F33-AE73-57B6614F86C5}" dt="2025-05-17T18:21:08.195" v="407" actId="20577"/>
          <ac:spMkLst>
            <pc:docMk/>
            <pc:sldMk cId="349179646" sldId="345"/>
            <ac:spMk id="3" creationId="{DF67C358-48D6-40C9-91C2-1A456D9DD1F5}"/>
          </ac:spMkLst>
        </pc:spChg>
      </pc:sldChg>
      <pc:sldChg chg="modSp new mod">
        <pc:chgData name="DeHart, Stephanie" userId="69486e51-f5a3-47fa-a1e8-d600d3da159f" providerId="ADAL" clId="{F96BAD9B-B405-4F33-AE73-57B6614F86C5}" dt="2025-05-17T18:21:21.405" v="433" actId="20577"/>
        <pc:sldMkLst>
          <pc:docMk/>
          <pc:sldMk cId="133866517" sldId="346"/>
        </pc:sldMkLst>
        <pc:spChg chg="mod">
          <ac:chgData name="DeHart, Stephanie" userId="69486e51-f5a3-47fa-a1e8-d600d3da159f" providerId="ADAL" clId="{F96BAD9B-B405-4F33-AE73-57B6614F86C5}" dt="2025-05-17T18:21:21.405" v="433" actId="20577"/>
          <ac:spMkLst>
            <pc:docMk/>
            <pc:sldMk cId="133866517" sldId="346"/>
            <ac:spMk id="3" creationId="{7BFEA9B3-959B-4DF1-B7B5-4CA8303AE3C1}"/>
          </ac:spMkLst>
        </pc:spChg>
      </pc:sldChg>
      <pc:sldChg chg="modSp add mod modNotesTx">
        <pc:chgData name="DeHart, Stephanie" userId="69486e51-f5a3-47fa-a1e8-d600d3da159f" providerId="ADAL" clId="{F96BAD9B-B405-4F33-AE73-57B6614F86C5}" dt="2025-05-17T18:40:14.449" v="549" actId="20577"/>
        <pc:sldMkLst>
          <pc:docMk/>
          <pc:sldMk cId="2643515378" sldId="350"/>
        </pc:sldMkLst>
        <pc:spChg chg="mod">
          <ac:chgData name="DeHart, Stephanie" userId="69486e51-f5a3-47fa-a1e8-d600d3da159f" providerId="ADAL" clId="{F96BAD9B-B405-4F33-AE73-57B6614F86C5}" dt="2025-05-17T18:39:17.001" v="525" actId="20577"/>
          <ac:spMkLst>
            <pc:docMk/>
            <pc:sldMk cId="2643515378" sldId="350"/>
            <ac:spMk id="4" creationId="{5CFF2BCC-8D03-408E-B2AA-6FEB488E3349}"/>
          </ac:spMkLst>
        </pc:spChg>
      </pc:sldChg>
      <pc:sldChg chg="delSp modSp add mod delAnim modNotesTx">
        <pc:chgData name="DeHart, Stephanie" userId="69486e51-f5a3-47fa-a1e8-d600d3da159f" providerId="ADAL" clId="{F96BAD9B-B405-4F33-AE73-57B6614F86C5}" dt="2025-05-17T18:49:01.145" v="989" actId="20577"/>
        <pc:sldMkLst>
          <pc:docMk/>
          <pc:sldMk cId="294081192" sldId="357"/>
        </pc:sldMkLst>
        <pc:spChg chg="mod">
          <ac:chgData name="DeHart, Stephanie" userId="69486e51-f5a3-47fa-a1e8-d600d3da159f" providerId="ADAL" clId="{F96BAD9B-B405-4F33-AE73-57B6614F86C5}" dt="2025-05-17T18:49:01.145" v="989" actId="20577"/>
          <ac:spMkLst>
            <pc:docMk/>
            <pc:sldMk cId="294081192" sldId="357"/>
            <ac:spMk id="8" creationId="{CAC23196-DB5F-4897-BB0E-B0A9F109E8D7}"/>
          </ac:spMkLst>
        </pc:spChg>
        <pc:spChg chg="del">
          <ac:chgData name="DeHart, Stephanie" userId="69486e51-f5a3-47fa-a1e8-d600d3da159f" providerId="ADAL" clId="{F96BAD9B-B405-4F33-AE73-57B6614F86C5}" dt="2025-05-17T18:43:32.314" v="643" actId="478"/>
          <ac:spMkLst>
            <pc:docMk/>
            <pc:sldMk cId="294081192" sldId="357"/>
            <ac:spMk id="9" creationId="{987B132A-757D-4D00-8E3E-1E49B6E2EA3E}"/>
          </ac:spMkLst>
        </pc:spChg>
      </pc:sldChg>
      <pc:sldChg chg="modSp add mod modNotesTx">
        <pc:chgData name="DeHart, Stephanie" userId="69486e51-f5a3-47fa-a1e8-d600d3da159f" providerId="ADAL" clId="{F96BAD9B-B405-4F33-AE73-57B6614F86C5}" dt="2025-05-17T18:42:26.915" v="610" actId="20577"/>
        <pc:sldMkLst>
          <pc:docMk/>
          <pc:sldMk cId="4022730010" sldId="361"/>
        </pc:sldMkLst>
        <pc:spChg chg="mod">
          <ac:chgData name="DeHart, Stephanie" userId="69486e51-f5a3-47fa-a1e8-d600d3da159f" providerId="ADAL" clId="{F96BAD9B-B405-4F33-AE73-57B6614F86C5}" dt="2025-05-17T18:41:04.066" v="560" actId="20577"/>
          <ac:spMkLst>
            <pc:docMk/>
            <pc:sldMk cId="4022730010" sldId="361"/>
            <ac:spMk id="3" creationId="{BCF5D2E3-1E6D-4F69-BA4C-C9E640C13756}"/>
          </ac:spMkLst>
        </pc:spChg>
      </pc:sldChg>
      <pc:sldChg chg="addSp delSp modSp add mod modNotesTx">
        <pc:chgData name="DeHart, Stephanie" userId="69486e51-f5a3-47fa-a1e8-d600d3da159f" providerId="ADAL" clId="{F96BAD9B-B405-4F33-AE73-57B6614F86C5}" dt="2025-05-17T18:39:09.590" v="507" actId="20577"/>
        <pc:sldMkLst>
          <pc:docMk/>
          <pc:sldMk cId="2336547760" sldId="375"/>
        </pc:sldMkLst>
        <pc:spChg chg="del">
          <ac:chgData name="DeHart, Stephanie" userId="69486e51-f5a3-47fa-a1e8-d600d3da159f" providerId="ADAL" clId="{F96BAD9B-B405-4F33-AE73-57B6614F86C5}" dt="2025-05-17T18:28:17.293" v="436" actId="478"/>
          <ac:spMkLst>
            <pc:docMk/>
            <pc:sldMk cId="2336547760" sldId="375"/>
            <ac:spMk id="4" creationId="{00000000-0000-0000-0000-000000000000}"/>
          </ac:spMkLst>
        </pc:spChg>
        <pc:spChg chg="add mod">
          <ac:chgData name="DeHart, Stephanie" userId="69486e51-f5a3-47fa-a1e8-d600d3da159f" providerId="ADAL" clId="{F96BAD9B-B405-4F33-AE73-57B6614F86C5}" dt="2025-05-17T18:28:24.916" v="437"/>
          <ac:spMkLst>
            <pc:docMk/>
            <pc:sldMk cId="2336547760" sldId="375"/>
            <ac:spMk id="8" creationId="{D9A82AD1-B45B-497D-B416-4B204180CB45}"/>
          </ac:spMkLst>
        </pc:spChg>
        <pc:spChg chg="add mod">
          <ac:chgData name="DeHart, Stephanie" userId="69486e51-f5a3-47fa-a1e8-d600d3da159f" providerId="ADAL" clId="{F96BAD9B-B405-4F33-AE73-57B6614F86C5}" dt="2025-05-17T18:28:24.916" v="437"/>
          <ac:spMkLst>
            <pc:docMk/>
            <pc:sldMk cId="2336547760" sldId="375"/>
            <ac:spMk id="9" creationId="{C2D3BB21-C4BB-4EB1-BFAE-BEBD6E54965E}"/>
          </ac:spMkLst>
        </pc:spChg>
        <pc:spChg chg="mod">
          <ac:chgData name="DeHart, Stephanie" userId="69486e51-f5a3-47fa-a1e8-d600d3da159f" providerId="ADAL" clId="{F96BAD9B-B405-4F33-AE73-57B6614F86C5}" dt="2025-05-17T18:39:09.590" v="507" actId="20577"/>
          <ac:spMkLst>
            <pc:docMk/>
            <pc:sldMk cId="2336547760" sldId="375"/>
            <ac:spMk id="13" creationId="{2C02F6B9-AB51-4F8E-99E2-09EB4D3BBE4C}"/>
          </ac:spMkLst>
        </pc:spChg>
      </pc:sldChg>
      <pc:sldChg chg="new del">
        <pc:chgData name="DeHart, Stephanie" userId="69486e51-f5a3-47fa-a1e8-d600d3da159f" providerId="ADAL" clId="{F96BAD9B-B405-4F33-AE73-57B6614F86C5}" dt="2025-05-17T18:49:04.833" v="991" actId="47"/>
        <pc:sldMkLst>
          <pc:docMk/>
          <pc:sldMk cId="2474877813" sldId="376"/>
        </pc:sldMkLst>
      </pc:sldChg>
      <pc:sldChg chg="addSp delSp modSp new mod modClrScheme chgLayout modNotesTx">
        <pc:chgData name="DeHart, Stephanie" userId="69486e51-f5a3-47fa-a1e8-d600d3da159f" providerId="ADAL" clId="{F96BAD9B-B405-4F33-AE73-57B6614F86C5}" dt="2025-05-17T18:50:09.621" v="1045"/>
        <pc:sldMkLst>
          <pc:docMk/>
          <pc:sldMk cId="2719495539" sldId="376"/>
        </pc:sldMkLst>
        <pc:spChg chg="mod ord">
          <ac:chgData name="DeHart, Stephanie" userId="69486e51-f5a3-47fa-a1e8-d600d3da159f" providerId="ADAL" clId="{F96BAD9B-B405-4F33-AE73-57B6614F86C5}" dt="2025-05-17T18:49:13.340" v="993" actId="700"/>
          <ac:spMkLst>
            <pc:docMk/>
            <pc:sldMk cId="2719495539" sldId="376"/>
            <ac:spMk id="2" creationId="{D8D98754-6C59-473E-BDE3-B125C6467AFC}"/>
          </ac:spMkLst>
        </pc:spChg>
        <pc:spChg chg="del">
          <ac:chgData name="DeHart, Stephanie" userId="69486e51-f5a3-47fa-a1e8-d600d3da159f" providerId="ADAL" clId="{F96BAD9B-B405-4F33-AE73-57B6614F86C5}" dt="2025-05-17T18:49:13.340" v="993" actId="700"/>
          <ac:spMkLst>
            <pc:docMk/>
            <pc:sldMk cId="2719495539" sldId="376"/>
            <ac:spMk id="3" creationId="{D6EA8F9A-2D39-4585-9332-BF9A92DF4945}"/>
          </ac:spMkLst>
        </pc:spChg>
        <pc:spChg chg="mod ord">
          <ac:chgData name="DeHart, Stephanie" userId="69486e51-f5a3-47fa-a1e8-d600d3da159f" providerId="ADAL" clId="{F96BAD9B-B405-4F33-AE73-57B6614F86C5}" dt="2025-05-17T18:49:13.340" v="993" actId="700"/>
          <ac:spMkLst>
            <pc:docMk/>
            <pc:sldMk cId="2719495539" sldId="376"/>
            <ac:spMk id="4" creationId="{4B536617-3266-4FE5-B047-0DAE525DEB42}"/>
          </ac:spMkLst>
        </pc:spChg>
        <pc:spChg chg="add del mod ord">
          <ac:chgData name="DeHart, Stephanie" userId="69486e51-f5a3-47fa-a1e8-d600d3da159f" providerId="ADAL" clId="{F96BAD9B-B405-4F33-AE73-57B6614F86C5}" dt="2025-05-17T18:49:19.757" v="994" actId="478"/>
          <ac:spMkLst>
            <pc:docMk/>
            <pc:sldMk cId="2719495539" sldId="376"/>
            <ac:spMk id="5" creationId="{687D0BB2-C397-4AAF-839A-7CFD1D129E53}"/>
          </ac:spMkLst>
        </pc:spChg>
        <pc:spChg chg="add mod">
          <ac:chgData name="DeHart, Stephanie" userId="69486e51-f5a3-47fa-a1e8-d600d3da159f" providerId="ADAL" clId="{F96BAD9B-B405-4F33-AE73-57B6614F86C5}" dt="2025-05-17T18:49:56.340" v="1044" actId="555"/>
          <ac:spMkLst>
            <pc:docMk/>
            <pc:sldMk cId="2719495539" sldId="376"/>
            <ac:spMk id="8" creationId="{C61DFE2E-8ACB-4BB5-B14D-FE6504C0B768}"/>
          </ac:spMkLst>
        </pc:spChg>
        <pc:spChg chg="add mod">
          <ac:chgData name="DeHart, Stephanie" userId="69486e51-f5a3-47fa-a1e8-d600d3da159f" providerId="ADAL" clId="{F96BAD9B-B405-4F33-AE73-57B6614F86C5}" dt="2025-05-17T18:49:27.253" v="995"/>
          <ac:spMkLst>
            <pc:docMk/>
            <pc:sldMk cId="2719495539" sldId="376"/>
            <ac:spMk id="10" creationId="{DFE1B003-2790-4BAC-A944-ABA0681688B2}"/>
          </ac:spMkLst>
        </pc:spChg>
        <pc:spChg chg="add mod">
          <ac:chgData name="DeHart, Stephanie" userId="69486e51-f5a3-47fa-a1e8-d600d3da159f" providerId="ADAL" clId="{F96BAD9B-B405-4F33-AE73-57B6614F86C5}" dt="2025-05-17T18:49:27.253" v="995"/>
          <ac:spMkLst>
            <pc:docMk/>
            <pc:sldMk cId="2719495539" sldId="376"/>
            <ac:spMk id="11" creationId="{CDDDA949-5E83-4862-84D4-A24A94833949}"/>
          </ac:spMkLst>
        </pc:spChg>
        <pc:spChg chg="add mod">
          <ac:chgData name="DeHart, Stephanie" userId="69486e51-f5a3-47fa-a1e8-d600d3da159f" providerId="ADAL" clId="{F96BAD9B-B405-4F33-AE73-57B6614F86C5}" dt="2025-05-17T18:49:27.253" v="995"/>
          <ac:spMkLst>
            <pc:docMk/>
            <pc:sldMk cId="2719495539" sldId="376"/>
            <ac:spMk id="12" creationId="{8CE5A8D2-46E1-4191-9226-5372C680A240}"/>
          </ac:spMkLst>
        </pc:spChg>
        <pc:spChg chg="add mod">
          <ac:chgData name="DeHart, Stephanie" userId="69486e51-f5a3-47fa-a1e8-d600d3da159f" providerId="ADAL" clId="{F96BAD9B-B405-4F33-AE73-57B6614F86C5}" dt="2025-05-17T18:49:27.253" v="995"/>
          <ac:spMkLst>
            <pc:docMk/>
            <pc:sldMk cId="2719495539" sldId="376"/>
            <ac:spMk id="13" creationId="{D398A6EF-95AB-4CFC-A0AB-106D443EAFF0}"/>
          </ac:spMkLst>
        </pc:spChg>
        <pc:picChg chg="add mod">
          <ac:chgData name="DeHart, Stephanie" userId="69486e51-f5a3-47fa-a1e8-d600d3da159f" providerId="ADAL" clId="{F96BAD9B-B405-4F33-AE73-57B6614F86C5}" dt="2025-05-17T18:49:27.253" v="995"/>
          <ac:picMkLst>
            <pc:docMk/>
            <pc:sldMk cId="2719495539" sldId="376"/>
            <ac:picMk id="6" creationId="{B9E66B3E-A049-4F84-8E58-DA9D96B54841}"/>
          </ac:picMkLst>
        </pc:picChg>
        <pc:picChg chg="add mod">
          <ac:chgData name="DeHart, Stephanie" userId="69486e51-f5a3-47fa-a1e8-d600d3da159f" providerId="ADAL" clId="{F96BAD9B-B405-4F33-AE73-57B6614F86C5}" dt="2025-05-17T18:49:27.253" v="995"/>
          <ac:picMkLst>
            <pc:docMk/>
            <pc:sldMk cId="2719495539" sldId="376"/>
            <ac:picMk id="7" creationId="{3DAE5BF1-8287-4AB5-9073-4204061856EC}"/>
          </ac:picMkLst>
        </pc:picChg>
        <pc:picChg chg="add mod">
          <ac:chgData name="DeHart, Stephanie" userId="69486e51-f5a3-47fa-a1e8-d600d3da159f" providerId="ADAL" clId="{F96BAD9B-B405-4F33-AE73-57B6614F86C5}" dt="2025-05-17T18:49:27.253" v="995"/>
          <ac:picMkLst>
            <pc:docMk/>
            <pc:sldMk cId="2719495539" sldId="376"/>
            <ac:picMk id="9" creationId="{B8938E9E-5E76-4BFF-A5BF-6602C7CB079D}"/>
          </ac:picMkLst>
        </pc:picChg>
        <pc:picChg chg="add mod">
          <ac:chgData name="DeHart, Stephanie" userId="69486e51-f5a3-47fa-a1e8-d600d3da159f" providerId="ADAL" clId="{F96BAD9B-B405-4F33-AE73-57B6614F86C5}" dt="2025-05-17T18:49:27.253" v="995"/>
          <ac:picMkLst>
            <pc:docMk/>
            <pc:sldMk cId="2719495539" sldId="376"/>
            <ac:picMk id="14" creationId="{DFE38A7E-FCCC-4CC1-A79E-AF4D872D83E7}"/>
          </ac:picMkLst>
        </pc:picChg>
      </pc:sldChg>
      <pc:sldChg chg="addSp modSp new mod modNotesTx">
        <pc:chgData name="DeHart, Stephanie" userId="69486e51-f5a3-47fa-a1e8-d600d3da159f" providerId="ADAL" clId="{F96BAD9B-B405-4F33-AE73-57B6614F86C5}" dt="2025-05-17T18:57:52.175" v="1308" actId="1038"/>
        <pc:sldMkLst>
          <pc:docMk/>
          <pc:sldMk cId="3026982032" sldId="377"/>
        </pc:sldMkLst>
        <pc:spChg chg="mod">
          <ac:chgData name="DeHart, Stephanie" userId="69486e51-f5a3-47fa-a1e8-d600d3da159f" providerId="ADAL" clId="{F96BAD9B-B405-4F33-AE73-57B6614F86C5}" dt="2025-05-17T18:54:14.954" v="1096" actId="20577"/>
          <ac:spMkLst>
            <pc:docMk/>
            <pc:sldMk cId="3026982032" sldId="377"/>
            <ac:spMk id="2" creationId="{9CC53631-37F0-4C30-9C02-1B13462C915A}"/>
          </ac:spMkLst>
        </pc:spChg>
        <pc:spChg chg="add mod">
          <ac:chgData name="DeHart, Stephanie" userId="69486e51-f5a3-47fa-a1e8-d600d3da159f" providerId="ADAL" clId="{F96BAD9B-B405-4F33-AE73-57B6614F86C5}" dt="2025-05-17T18:57:13.462" v="1288" actId="12788"/>
          <ac:spMkLst>
            <pc:docMk/>
            <pc:sldMk cId="3026982032" sldId="377"/>
            <ac:spMk id="5" creationId="{42CCA96A-DE8E-4A93-9753-851F9DF9FAB3}"/>
          </ac:spMkLst>
        </pc:spChg>
        <pc:spChg chg="add mod">
          <ac:chgData name="DeHart, Stephanie" userId="69486e51-f5a3-47fa-a1e8-d600d3da159f" providerId="ADAL" clId="{F96BAD9B-B405-4F33-AE73-57B6614F86C5}" dt="2025-05-17T18:57:13.462" v="1288" actId="12788"/>
          <ac:spMkLst>
            <pc:docMk/>
            <pc:sldMk cId="3026982032" sldId="377"/>
            <ac:spMk id="8" creationId="{E2C4630D-2A86-4719-A314-E3001D8E6BE8}"/>
          </ac:spMkLst>
        </pc:spChg>
        <pc:spChg chg="add mod">
          <ac:chgData name="DeHart, Stephanie" userId="69486e51-f5a3-47fa-a1e8-d600d3da159f" providerId="ADAL" clId="{F96BAD9B-B405-4F33-AE73-57B6614F86C5}" dt="2025-05-17T18:57:52.175" v="1308" actId="1038"/>
          <ac:spMkLst>
            <pc:docMk/>
            <pc:sldMk cId="3026982032" sldId="377"/>
            <ac:spMk id="15" creationId="{BBA45B6D-71AE-4462-AA70-9510D8DE15DE}"/>
          </ac:spMkLst>
        </pc:spChg>
        <pc:spChg chg="add mod">
          <ac:chgData name="DeHart, Stephanie" userId="69486e51-f5a3-47fa-a1e8-d600d3da159f" providerId="ADAL" clId="{F96BAD9B-B405-4F33-AE73-57B6614F86C5}" dt="2025-05-17T18:54:50.218" v="1100" actId="2711"/>
          <ac:spMkLst>
            <pc:docMk/>
            <pc:sldMk cId="3026982032" sldId="377"/>
            <ac:spMk id="16" creationId="{BCC72756-52E6-4846-A8D1-C7D952BCA74A}"/>
          </ac:spMkLst>
        </pc:spChg>
        <pc:spChg chg="add mod">
          <ac:chgData name="DeHart, Stephanie" userId="69486e51-f5a3-47fa-a1e8-d600d3da159f" providerId="ADAL" clId="{F96BAD9B-B405-4F33-AE73-57B6614F86C5}" dt="2025-05-17T18:54:50.218" v="1100" actId="2711"/>
          <ac:spMkLst>
            <pc:docMk/>
            <pc:sldMk cId="3026982032" sldId="377"/>
            <ac:spMk id="20" creationId="{FCAF27D3-8315-43B9-A371-EE3A0FCCCBAF}"/>
          </ac:spMkLst>
        </pc:spChg>
        <pc:spChg chg="add mod">
          <ac:chgData name="DeHart, Stephanie" userId="69486e51-f5a3-47fa-a1e8-d600d3da159f" providerId="ADAL" clId="{F96BAD9B-B405-4F33-AE73-57B6614F86C5}" dt="2025-05-17T18:54:50.218" v="1100" actId="2711"/>
          <ac:spMkLst>
            <pc:docMk/>
            <pc:sldMk cId="3026982032" sldId="377"/>
            <ac:spMk id="21" creationId="{6AFD1C16-5200-442B-871C-18F5FEA2460B}"/>
          </ac:spMkLst>
        </pc:spChg>
        <pc:spChg chg="add mod">
          <ac:chgData name="DeHart, Stephanie" userId="69486e51-f5a3-47fa-a1e8-d600d3da159f" providerId="ADAL" clId="{F96BAD9B-B405-4F33-AE73-57B6614F86C5}" dt="2025-05-17T18:54:50.218" v="1100" actId="2711"/>
          <ac:spMkLst>
            <pc:docMk/>
            <pc:sldMk cId="3026982032" sldId="377"/>
            <ac:spMk id="25" creationId="{16F15532-DE32-4A2D-962D-50D25EF4C935}"/>
          </ac:spMkLst>
        </pc:spChg>
        <pc:spChg chg="add mod">
          <ac:chgData name="DeHart, Stephanie" userId="69486e51-f5a3-47fa-a1e8-d600d3da159f" providerId="ADAL" clId="{F96BAD9B-B405-4F33-AE73-57B6614F86C5}" dt="2025-05-17T18:54:50.218" v="1100" actId="2711"/>
          <ac:spMkLst>
            <pc:docMk/>
            <pc:sldMk cId="3026982032" sldId="377"/>
            <ac:spMk id="26" creationId="{2B028FAF-CEC7-4072-A9A7-08ECA3133ADD}"/>
          </ac:spMkLst>
        </pc:spChg>
        <pc:spChg chg="add mod">
          <ac:chgData name="DeHart, Stephanie" userId="69486e51-f5a3-47fa-a1e8-d600d3da159f" providerId="ADAL" clId="{F96BAD9B-B405-4F33-AE73-57B6614F86C5}" dt="2025-05-17T18:54:50.218" v="1100" actId="2711"/>
          <ac:spMkLst>
            <pc:docMk/>
            <pc:sldMk cId="3026982032" sldId="377"/>
            <ac:spMk id="29" creationId="{EFCE2F77-9ABE-4410-A5F5-C18DF3B93C44}"/>
          </ac:spMkLst>
        </pc:spChg>
        <pc:spChg chg="add mod">
          <ac:chgData name="DeHart, Stephanie" userId="69486e51-f5a3-47fa-a1e8-d600d3da159f" providerId="ADAL" clId="{F96BAD9B-B405-4F33-AE73-57B6614F86C5}" dt="2025-05-17T18:54:50.218" v="1100" actId="2711"/>
          <ac:spMkLst>
            <pc:docMk/>
            <pc:sldMk cId="3026982032" sldId="377"/>
            <ac:spMk id="33" creationId="{9435BEC6-D2D8-4F98-9B6D-2BFDE2276FBF}"/>
          </ac:spMkLst>
        </pc:spChg>
        <pc:spChg chg="add mod">
          <ac:chgData name="DeHart, Stephanie" userId="69486e51-f5a3-47fa-a1e8-d600d3da159f" providerId="ADAL" clId="{F96BAD9B-B405-4F33-AE73-57B6614F86C5}" dt="2025-05-17T18:54:50.218" v="1100" actId="2711"/>
          <ac:spMkLst>
            <pc:docMk/>
            <pc:sldMk cId="3026982032" sldId="377"/>
            <ac:spMk id="34" creationId="{CD1239C3-13FA-4CFB-9802-DCF58DA551BF}"/>
          </ac:spMkLst>
        </pc:spChg>
        <pc:spChg chg="add mod">
          <ac:chgData name="DeHart, Stephanie" userId="69486e51-f5a3-47fa-a1e8-d600d3da159f" providerId="ADAL" clId="{F96BAD9B-B405-4F33-AE73-57B6614F86C5}" dt="2025-05-17T18:54:50.218" v="1100" actId="2711"/>
          <ac:spMkLst>
            <pc:docMk/>
            <pc:sldMk cId="3026982032" sldId="377"/>
            <ac:spMk id="36" creationId="{D8E64221-CDEF-4C3A-90E3-86326CB80684}"/>
          </ac:spMkLst>
        </pc:spChg>
        <pc:spChg chg="add mod">
          <ac:chgData name="DeHart, Stephanie" userId="69486e51-f5a3-47fa-a1e8-d600d3da159f" providerId="ADAL" clId="{F96BAD9B-B405-4F33-AE73-57B6614F86C5}" dt="2025-05-17T18:54:50.218" v="1100" actId="2711"/>
          <ac:spMkLst>
            <pc:docMk/>
            <pc:sldMk cId="3026982032" sldId="377"/>
            <ac:spMk id="37" creationId="{E9326447-FDB7-4923-B121-C2B7A1A14F51}"/>
          </ac:spMkLst>
        </pc:spChg>
        <pc:spChg chg="add mod">
          <ac:chgData name="DeHart, Stephanie" userId="69486e51-f5a3-47fa-a1e8-d600d3da159f" providerId="ADAL" clId="{F96BAD9B-B405-4F33-AE73-57B6614F86C5}" dt="2025-05-17T18:54:50.218" v="1100" actId="2711"/>
          <ac:spMkLst>
            <pc:docMk/>
            <pc:sldMk cId="3026982032" sldId="377"/>
            <ac:spMk id="38" creationId="{B68F7FA5-F7F4-4C47-BBE9-CE0B210F2966}"/>
          </ac:spMkLst>
        </pc:spChg>
        <pc:spChg chg="add mod">
          <ac:chgData name="DeHart, Stephanie" userId="69486e51-f5a3-47fa-a1e8-d600d3da159f" providerId="ADAL" clId="{F96BAD9B-B405-4F33-AE73-57B6614F86C5}" dt="2025-05-17T18:54:50.218" v="1100" actId="2711"/>
          <ac:spMkLst>
            <pc:docMk/>
            <pc:sldMk cId="3026982032" sldId="377"/>
            <ac:spMk id="39" creationId="{BA8B20A4-7DD6-4BE5-82A6-48E9ACD2F8E0}"/>
          </ac:spMkLst>
        </pc:spChg>
        <pc:picChg chg="add mod">
          <ac:chgData name="DeHart, Stephanie" userId="69486e51-f5a3-47fa-a1e8-d600d3da159f" providerId="ADAL" clId="{F96BAD9B-B405-4F33-AE73-57B6614F86C5}" dt="2025-05-17T18:57:06.978" v="1287" actId="1037"/>
          <ac:picMkLst>
            <pc:docMk/>
            <pc:sldMk cId="3026982032" sldId="377"/>
            <ac:picMk id="6" creationId="{1A95D93E-870C-4C54-827A-ECA0BD7AD1B3}"/>
          </ac:picMkLst>
        </pc:picChg>
        <pc:picChg chg="add mod">
          <ac:chgData name="DeHart, Stephanie" userId="69486e51-f5a3-47fa-a1e8-d600d3da159f" providerId="ADAL" clId="{F96BAD9B-B405-4F33-AE73-57B6614F86C5}" dt="2025-05-17T18:57:06.978" v="1287" actId="1037"/>
          <ac:picMkLst>
            <pc:docMk/>
            <pc:sldMk cId="3026982032" sldId="377"/>
            <ac:picMk id="7" creationId="{693E104E-2552-4AA6-839D-4DC93E991DEF}"/>
          </ac:picMkLst>
        </pc:picChg>
        <pc:picChg chg="add mod">
          <ac:chgData name="DeHart, Stephanie" userId="69486e51-f5a3-47fa-a1e8-d600d3da159f" providerId="ADAL" clId="{F96BAD9B-B405-4F33-AE73-57B6614F86C5}" dt="2025-05-17T18:57:41.155" v="1299" actId="1038"/>
          <ac:picMkLst>
            <pc:docMk/>
            <pc:sldMk cId="3026982032" sldId="377"/>
            <ac:picMk id="12" creationId="{F4B8C6A0-99C8-4157-B3C4-8F93F2A3FBE5}"/>
          </ac:picMkLst>
        </pc:picChg>
        <pc:picChg chg="add mod">
          <ac:chgData name="DeHart, Stephanie" userId="69486e51-f5a3-47fa-a1e8-d600d3da159f" providerId="ADAL" clId="{F96BAD9B-B405-4F33-AE73-57B6614F86C5}" dt="2025-05-17T18:54:32.940" v="1098"/>
          <ac:picMkLst>
            <pc:docMk/>
            <pc:sldMk cId="3026982032" sldId="377"/>
            <ac:picMk id="13" creationId="{9FA1193A-DF1D-4C26-A4ED-895E9358EA4E}"/>
          </ac:picMkLst>
        </pc:picChg>
        <pc:picChg chg="add mod">
          <ac:chgData name="DeHart, Stephanie" userId="69486e51-f5a3-47fa-a1e8-d600d3da159f" providerId="ADAL" clId="{F96BAD9B-B405-4F33-AE73-57B6614F86C5}" dt="2025-05-17T18:54:32.940" v="1098"/>
          <ac:picMkLst>
            <pc:docMk/>
            <pc:sldMk cId="3026982032" sldId="377"/>
            <ac:picMk id="14" creationId="{17AAE23C-8599-4362-B5AF-4A35D8D11160}"/>
          </ac:picMkLst>
        </pc:picChg>
        <pc:picChg chg="add mod">
          <ac:chgData name="DeHart, Stephanie" userId="69486e51-f5a3-47fa-a1e8-d600d3da159f" providerId="ADAL" clId="{F96BAD9B-B405-4F33-AE73-57B6614F86C5}" dt="2025-05-17T18:54:32.940" v="1098"/>
          <ac:picMkLst>
            <pc:docMk/>
            <pc:sldMk cId="3026982032" sldId="377"/>
            <ac:picMk id="18" creationId="{F12D0BD9-6364-4176-9743-4E7AFBFE6177}"/>
          </ac:picMkLst>
        </pc:picChg>
        <pc:picChg chg="add mod">
          <ac:chgData name="DeHart, Stephanie" userId="69486e51-f5a3-47fa-a1e8-d600d3da159f" providerId="ADAL" clId="{F96BAD9B-B405-4F33-AE73-57B6614F86C5}" dt="2025-05-17T18:54:32.940" v="1098"/>
          <ac:picMkLst>
            <pc:docMk/>
            <pc:sldMk cId="3026982032" sldId="377"/>
            <ac:picMk id="24" creationId="{34D99005-D34A-4414-BFC2-58B8CE17CBFD}"/>
          </ac:picMkLst>
        </pc:picChg>
        <pc:picChg chg="add mod">
          <ac:chgData name="DeHart, Stephanie" userId="69486e51-f5a3-47fa-a1e8-d600d3da159f" providerId="ADAL" clId="{F96BAD9B-B405-4F33-AE73-57B6614F86C5}" dt="2025-05-17T18:54:32.940" v="1098"/>
          <ac:picMkLst>
            <pc:docMk/>
            <pc:sldMk cId="3026982032" sldId="377"/>
            <ac:picMk id="27" creationId="{D965387C-D83B-47AF-A8B0-49C331031EC6}"/>
          </ac:picMkLst>
        </pc:picChg>
        <pc:picChg chg="add mod">
          <ac:chgData name="DeHart, Stephanie" userId="69486e51-f5a3-47fa-a1e8-d600d3da159f" providerId="ADAL" clId="{F96BAD9B-B405-4F33-AE73-57B6614F86C5}" dt="2025-05-17T18:57:36.379" v="1295" actId="1076"/>
          <ac:picMkLst>
            <pc:docMk/>
            <pc:sldMk cId="3026982032" sldId="377"/>
            <ac:picMk id="28" creationId="{ADF7786E-D4E9-4141-BC20-945C164E2352}"/>
          </ac:picMkLst>
        </pc:picChg>
        <pc:picChg chg="add mod">
          <ac:chgData name="DeHart, Stephanie" userId="69486e51-f5a3-47fa-a1e8-d600d3da159f" providerId="ADAL" clId="{F96BAD9B-B405-4F33-AE73-57B6614F86C5}" dt="2025-05-17T18:54:32.940" v="1098"/>
          <ac:picMkLst>
            <pc:docMk/>
            <pc:sldMk cId="3026982032" sldId="377"/>
            <ac:picMk id="32" creationId="{804D5CF3-AB92-4456-82D2-9BCF5A3A265A}"/>
          </ac:picMkLst>
        </pc:picChg>
        <pc:picChg chg="add mod">
          <ac:chgData name="DeHart, Stephanie" userId="69486e51-f5a3-47fa-a1e8-d600d3da159f" providerId="ADAL" clId="{F96BAD9B-B405-4F33-AE73-57B6614F86C5}" dt="2025-05-17T18:54:32.940" v="1098"/>
          <ac:picMkLst>
            <pc:docMk/>
            <pc:sldMk cId="3026982032" sldId="377"/>
            <ac:picMk id="35" creationId="{B9D777D2-EF72-4942-B695-00F535B3A992}"/>
          </ac:picMkLst>
        </pc:picChg>
        <pc:cxnChg chg="add mod">
          <ac:chgData name="DeHart, Stephanie" userId="69486e51-f5a3-47fa-a1e8-d600d3da159f" providerId="ADAL" clId="{F96BAD9B-B405-4F33-AE73-57B6614F86C5}" dt="2025-05-17T18:57:13.462" v="1288" actId="12788"/>
          <ac:cxnSpMkLst>
            <pc:docMk/>
            <pc:sldMk cId="3026982032" sldId="377"/>
            <ac:cxnSpMk id="9" creationId="{8A22FDDA-8C85-4E62-9BB5-D55C25BE1414}"/>
          </ac:cxnSpMkLst>
        </pc:cxnChg>
        <pc:cxnChg chg="add mod">
          <ac:chgData name="DeHart, Stephanie" userId="69486e51-f5a3-47fa-a1e8-d600d3da159f" providerId="ADAL" clId="{F96BAD9B-B405-4F33-AE73-57B6614F86C5}" dt="2025-05-17T18:57:20.764" v="1289" actId="14100"/>
          <ac:cxnSpMkLst>
            <pc:docMk/>
            <pc:sldMk cId="3026982032" sldId="377"/>
            <ac:cxnSpMk id="10" creationId="{52E82FD6-13F9-4CDA-9FF6-EE39CD53825F}"/>
          </ac:cxnSpMkLst>
        </pc:cxnChg>
        <pc:cxnChg chg="add mod">
          <ac:chgData name="DeHart, Stephanie" userId="69486e51-f5a3-47fa-a1e8-d600d3da159f" providerId="ADAL" clId="{F96BAD9B-B405-4F33-AE73-57B6614F86C5}" dt="2025-05-17T18:57:13.462" v="1288" actId="12788"/>
          <ac:cxnSpMkLst>
            <pc:docMk/>
            <pc:sldMk cId="3026982032" sldId="377"/>
            <ac:cxnSpMk id="11" creationId="{14850DA2-BDF2-4338-A78A-255A9B86F535}"/>
          </ac:cxnSpMkLst>
        </pc:cxnChg>
        <pc:cxnChg chg="add mod">
          <ac:chgData name="DeHart, Stephanie" userId="69486e51-f5a3-47fa-a1e8-d600d3da159f" providerId="ADAL" clId="{F96BAD9B-B405-4F33-AE73-57B6614F86C5}" dt="2025-05-17T18:57:52.175" v="1308" actId="1038"/>
          <ac:cxnSpMkLst>
            <pc:docMk/>
            <pc:sldMk cId="3026982032" sldId="377"/>
            <ac:cxnSpMk id="17" creationId="{A9727D8F-AA34-4B80-AD03-93C0A6605E70}"/>
          </ac:cxnSpMkLst>
        </pc:cxnChg>
        <pc:cxnChg chg="add mod">
          <ac:chgData name="DeHart, Stephanie" userId="69486e51-f5a3-47fa-a1e8-d600d3da159f" providerId="ADAL" clId="{F96BAD9B-B405-4F33-AE73-57B6614F86C5}" dt="2025-05-17T18:57:52.175" v="1308" actId="1038"/>
          <ac:cxnSpMkLst>
            <pc:docMk/>
            <pc:sldMk cId="3026982032" sldId="377"/>
            <ac:cxnSpMk id="19" creationId="{7B7D7AC2-CA4D-48AE-9AD4-E6D780AD8417}"/>
          </ac:cxnSpMkLst>
        </pc:cxnChg>
        <pc:cxnChg chg="add mod">
          <ac:chgData name="DeHart, Stephanie" userId="69486e51-f5a3-47fa-a1e8-d600d3da159f" providerId="ADAL" clId="{F96BAD9B-B405-4F33-AE73-57B6614F86C5}" dt="2025-05-17T18:54:50.218" v="1100" actId="2711"/>
          <ac:cxnSpMkLst>
            <pc:docMk/>
            <pc:sldMk cId="3026982032" sldId="377"/>
            <ac:cxnSpMk id="22" creationId="{1C2EBACB-5E00-4AA9-BC75-4324F8E47FF6}"/>
          </ac:cxnSpMkLst>
        </pc:cxnChg>
        <pc:cxnChg chg="add mod">
          <ac:chgData name="DeHart, Stephanie" userId="69486e51-f5a3-47fa-a1e8-d600d3da159f" providerId="ADAL" clId="{F96BAD9B-B405-4F33-AE73-57B6614F86C5}" dt="2025-05-17T18:54:50.218" v="1100" actId="2711"/>
          <ac:cxnSpMkLst>
            <pc:docMk/>
            <pc:sldMk cId="3026982032" sldId="377"/>
            <ac:cxnSpMk id="23" creationId="{227DB5AC-DBFF-49DD-BBE1-57349B016E2B}"/>
          </ac:cxnSpMkLst>
        </pc:cxnChg>
        <pc:cxnChg chg="add mod">
          <ac:chgData name="DeHart, Stephanie" userId="69486e51-f5a3-47fa-a1e8-d600d3da159f" providerId="ADAL" clId="{F96BAD9B-B405-4F33-AE73-57B6614F86C5}" dt="2025-05-17T18:54:50.218" v="1100" actId="2711"/>
          <ac:cxnSpMkLst>
            <pc:docMk/>
            <pc:sldMk cId="3026982032" sldId="377"/>
            <ac:cxnSpMk id="30" creationId="{63CCA22A-EE5B-4A25-8C5F-0587014722EF}"/>
          </ac:cxnSpMkLst>
        </pc:cxnChg>
        <pc:cxnChg chg="add mod">
          <ac:chgData name="DeHart, Stephanie" userId="69486e51-f5a3-47fa-a1e8-d600d3da159f" providerId="ADAL" clId="{F96BAD9B-B405-4F33-AE73-57B6614F86C5}" dt="2025-05-17T18:54:50.218" v="1100" actId="2711"/>
          <ac:cxnSpMkLst>
            <pc:docMk/>
            <pc:sldMk cId="3026982032" sldId="377"/>
            <ac:cxnSpMk id="31" creationId="{E101D020-B1FA-4FB9-95B5-FDDB6F4525A6}"/>
          </ac:cxnSpMkLst>
        </pc:cxnChg>
        <pc:cxnChg chg="add mod">
          <ac:chgData name="DeHart, Stephanie" userId="69486e51-f5a3-47fa-a1e8-d600d3da159f" providerId="ADAL" clId="{F96BAD9B-B405-4F33-AE73-57B6614F86C5}" dt="2025-05-17T18:57:13.462" v="1288" actId="12788"/>
          <ac:cxnSpMkLst>
            <pc:docMk/>
            <pc:sldMk cId="3026982032" sldId="377"/>
            <ac:cxnSpMk id="40" creationId="{4263C4A2-E7BB-4D55-83A6-300E7AB5B001}"/>
          </ac:cxnSpMkLst>
        </pc:cxnChg>
        <pc:cxnChg chg="add mod">
          <ac:chgData name="DeHart, Stephanie" userId="69486e51-f5a3-47fa-a1e8-d600d3da159f" providerId="ADAL" clId="{F96BAD9B-B405-4F33-AE73-57B6614F86C5}" dt="2025-05-17T18:54:32.940" v="1098"/>
          <ac:cxnSpMkLst>
            <pc:docMk/>
            <pc:sldMk cId="3026982032" sldId="377"/>
            <ac:cxnSpMk id="41" creationId="{D572393F-14A7-4CBB-A89D-08C131357227}"/>
          </ac:cxnSpMkLst>
        </pc:cxnChg>
        <pc:cxnChg chg="add mod">
          <ac:chgData name="DeHart, Stephanie" userId="69486e51-f5a3-47fa-a1e8-d600d3da159f" providerId="ADAL" clId="{F96BAD9B-B405-4F33-AE73-57B6614F86C5}" dt="2025-05-17T18:57:52.175" v="1308" actId="1038"/>
          <ac:cxnSpMkLst>
            <pc:docMk/>
            <pc:sldMk cId="3026982032" sldId="377"/>
            <ac:cxnSpMk id="42" creationId="{D6F1A341-91B1-4C4D-AB6B-0941FA04CF74}"/>
          </ac:cxnSpMkLst>
        </pc:cxnChg>
        <pc:cxnChg chg="add mod">
          <ac:chgData name="DeHart, Stephanie" userId="69486e51-f5a3-47fa-a1e8-d600d3da159f" providerId="ADAL" clId="{F96BAD9B-B405-4F33-AE73-57B6614F86C5}" dt="2025-05-17T18:54:32.940" v="1098"/>
          <ac:cxnSpMkLst>
            <pc:docMk/>
            <pc:sldMk cId="3026982032" sldId="377"/>
            <ac:cxnSpMk id="43" creationId="{6AD413A4-ED8D-45D1-8B5A-618532C5F4C9}"/>
          </ac:cxnSpMkLst>
        </pc:cxnChg>
        <pc:cxnChg chg="add mod">
          <ac:chgData name="DeHart, Stephanie" userId="69486e51-f5a3-47fa-a1e8-d600d3da159f" providerId="ADAL" clId="{F96BAD9B-B405-4F33-AE73-57B6614F86C5}" dt="2025-05-17T18:54:32.940" v="1098"/>
          <ac:cxnSpMkLst>
            <pc:docMk/>
            <pc:sldMk cId="3026982032" sldId="377"/>
            <ac:cxnSpMk id="44" creationId="{B6FEF538-EADB-4CFE-8E9E-ECE15FC2F2CB}"/>
          </ac:cxnSpMkLst>
        </pc:cxnChg>
      </pc:sldChg>
      <pc:sldChg chg="addSp delSp modSp new mod modAnim modNotesTx">
        <pc:chgData name="DeHart, Stephanie" userId="69486e51-f5a3-47fa-a1e8-d600d3da159f" providerId="ADAL" clId="{F96BAD9B-B405-4F33-AE73-57B6614F86C5}" dt="2025-05-17T19:25:53.666" v="2209"/>
        <pc:sldMkLst>
          <pc:docMk/>
          <pc:sldMk cId="3286175262" sldId="378"/>
        </pc:sldMkLst>
        <pc:spChg chg="mod">
          <ac:chgData name="DeHart, Stephanie" userId="69486e51-f5a3-47fa-a1e8-d600d3da159f" providerId="ADAL" clId="{F96BAD9B-B405-4F33-AE73-57B6614F86C5}" dt="2025-05-17T19:11:45.939" v="1538" actId="20577"/>
          <ac:spMkLst>
            <pc:docMk/>
            <pc:sldMk cId="3286175262" sldId="378"/>
            <ac:spMk id="2" creationId="{90C193FE-78B9-4F0C-8DF2-0F1922CB3414}"/>
          </ac:spMkLst>
        </pc:spChg>
        <pc:spChg chg="add mod">
          <ac:chgData name="DeHart, Stephanie" userId="69486e51-f5a3-47fa-a1e8-d600d3da159f" providerId="ADAL" clId="{F96BAD9B-B405-4F33-AE73-57B6614F86C5}" dt="2025-05-17T19:24:39.715" v="2199" actId="1035"/>
          <ac:spMkLst>
            <pc:docMk/>
            <pc:sldMk cId="3286175262" sldId="378"/>
            <ac:spMk id="6" creationId="{A241D5E7-54F1-4129-88DC-014245BBE24E}"/>
          </ac:spMkLst>
        </pc:spChg>
        <pc:spChg chg="add mod">
          <ac:chgData name="DeHart, Stephanie" userId="69486e51-f5a3-47fa-a1e8-d600d3da159f" providerId="ADAL" clId="{F96BAD9B-B405-4F33-AE73-57B6614F86C5}" dt="2025-05-17T19:24:39.715" v="2199" actId="1035"/>
          <ac:spMkLst>
            <pc:docMk/>
            <pc:sldMk cId="3286175262" sldId="378"/>
            <ac:spMk id="7" creationId="{4F92533A-2425-4CC7-91E5-75F3C9AA506D}"/>
          </ac:spMkLst>
        </pc:spChg>
        <pc:spChg chg="add mod">
          <ac:chgData name="DeHart, Stephanie" userId="69486e51-f5a3-47fa-a1e8-d600d3da159f" providerId="ADAL" clId="{F96BAD9B-B405-4F33-AE73-57B6614F86C5}" dt="2025-05-17T19:24:39.715" v="2199" actId="1035"/>
          <ac:spMkLst>
            <pc:docMk/>
            <pc:sldMk cId="3286175262" sldId="378"/>
            <ac:spMk id="8" creationId="{DFFC31A2-0601-48FE-B96B-3646C5576B08}"/>
          </ac:spMkLst>
        </pc:spChg>
        <pc:spChg chg="add mod">
          <ac:chgData name="DeHart, Stephanie" userId="69486e51-f5a3-47fa-a1e8-d600d3da159f" providerId="ADAL" clId="{F96BAD9B-B405-4F33-AE73-57B6614F86C5}" dt="2025-05-17T19:24:39.715" v="2199" actId="1035"/>
          <ac:spMkLst>
            <pc:docMk/>
            <pc:sldMk cId="3286175262" sldId="378"/>
            <ac:spMk id="10" creationId="{BA1C0EB7-BEA7-4EE3-8E33-E0166159A39A}"/>
          </ac:spMkLst>
        </pc:spChg>
        <pc:spChg chg="add mod">
          <ac:chgData name="DeHart, Stephanie" userId="69486e51-f5a3-47fa-a1e8-d600d3da159f" providerId="ADAL" clId="{F96BAD9B-B405-4F33-AE73-57B6614F86C5}" dt="2025-05-17T19:14:18.882" v="1675" actId="2711"/>
          <ac:spMkLst>
            <pc:docMk/>
            <pc:sldMk cId="3286175262" sldId="378"/>
            <ac:spMk id="11" creationId="{19C9F68F-2D4B-45E0-8915-0A828BE771D2}"/>
          </ac:spMkLst>
        </pc:spChg>
        <pc:spChg chg="add mod">
          <ac:chgData name="DeHart, Stephanie" userId="69486e51-f5a3-47fa-a1e8-d600d3da159f" providerId="ADAL" clId="{F96BAD9B-B405-4F33-AE73-57B6614F86C5}" dt="2025-05-17T19:14:18.882" v="1675" actId="2711"/>
          <ac:spMkLst>
            <pc:docMk/>
            <pc:sldMk cId="3286175262" sldId="378"/>
            <ac:spMk id="12" creationId="{015937D8-7A4A-4E4F-812B-1366283FDFCE}"/>
          </ac:spMkLst>
        </pc:spChg>
        <pc:spChg chg="add mod">
          <ac:chgData name="DeHart, Stephanie" userId="69486e51-f5a3-47fa-a1e8-d600d3da159f" providerId="ADAL" clId="{F96BAD9B-B405-4F33-AE73-57B6614F86C5}" dt="2025-05-17T19:24:39.715" v="2199" actId="1035"/>
          <ac:spMkLst>
            <pc:docMk/>
            <pc:sldMk cId="3286175262" sldId="378"/>
            <ac:spMk id="13" creationId="{4DB427F5-6AF1-4BC0-AA1B-0D120AC5EA86}"/>
          </ac:spMkLst>
        </pc:spChg>
        <pc:spChg chg="add mod">
          <ac:chgData name="DeHart, Stephanie" userId="69486e51-f5a3-47fa-a1e8-d600d3da159f" providerId="ADAL" clId="{F96BAD9B-B405-4F33-AE73-57B6614F86C5}" dt="2025-05-17T19:14:18.882" v="1675" actId="2711"/>
          <ac:spMkLst>
            <pc:docMk/>
            <pc:sldMk cId="3286175262" sldId="378"/>
            <ac:spMk id="14" creationId="{ECE52BEE-EC74-4726-B846-B6E06F635FF3}"/>
          </ac:spMkLst>
        </pc:spChg>
        <pc:spChg chg="add mod">
          <ac:chgData name="DeHart, Stephanie" userId="69486e51-f5a3-47fa-a1e8-d600d3da159f" providerId="ADAL" clId="{F96BAD9B-B405-4F33-AE73-57B6614F86C5}" dt="2025-05-17T19:24:39.715" v="2199" actId="1035"/>
          <ac:spMkLst>
            <pc:docMk/>
            <pc:sldMk cId="3286175262" sldId="378"/>
            <ac:spMk id="15" creationId="{9B1980C4-F136-4FED-ACF8-869B43BF1276}"/>
          </ac:spMkLst>
        </pc:spChg>
        <pc:spChg chg="add mod">
          <ac:chgData name="DeHart, Stephanie" userId="69486e51-f5a3-47fa-a1e8-d600d3da159f" providerId="ADAL" clId="{F96BAD9B-B405-4F33-AE73-57B6614F86C5}" dt="2025-05-17T19:24:39.715" v="2199" actId="1035"/>
          <ac:spMkLst>
            <pc:docMk/>
            <pc:sldMk cId="3286175262" sldId="378"/>
            <ac:spMk id="17" creationId="{E5227584-97DA-4D5B-8325-81ECE24F6ACE}"/>
          </ac:spMkLst>
        </pc:spChg>
        <pc:spChg chg="add mod">
          <ac:chgData name="DeHart, Stephanie" userId="69486e51-f5a3-47fa-a1e8-d600d3da159f" providerId="ADAL" clId="{F96BAD9B-B405-4F33-AE73-57B6614F86C5}" dt="2025-05-17T19:24:39.715" v="2199" actId="1035"/>
          <ac:spMkLst>
            <pc:docMk/>
            <pc:sldMk cId="3286175262" sldId="378"/>
            <ac:spMk id="18" creationId="{763D5398-1888-4BA4-802E-90C4910B6AAC}"/>
          </ac:spMkLst>
        </pc:spChg>
        <pc:spChg chg="add mod">
          <ac:chgData name="DeHart, Stephanie" userId="69486e51-f5a3-47fa-a1e8-d600d3da159f" providerId="ADAL" clId="{F96BAD9B-B405-4F33-AE73-57B6614F86C5}" dt="2025-05-17T19:24:39.715" v="2199" actId="1035"/>
          <ac:spMkLst>
            <pc:docMk/>
            <pc:sldMk cId="3286175262" sldId="378"/>
            <ac:spMk id="21" creationId="{3F789508-4BA2-440E-9B11-3ECB1A5212D6}"/>
          </ac:spMkLst>
        </pc:spChg>
        <pc:spChg chg="add mod">
          <ac:chgData name="DeHart, Stephanie" userId="69486e51-f5a3-47fa-a1e8-d600d3da159f" providerId="ADAL" clId="{F96BAD9B-B405-4F33-AE73-57B6614F86C5}" dt="2025-05-17T19:24:39.715" v="2199" actId="1035"/>
          <ac:spMkLst>
            <pc:docMk/>
            <pc:sldMk cId="3286175262" sldId="378"/>
            <ac:spMk id="23" creationId="{581CC2D7-7347-461F-95F1-18537D81B99E}"/>
          </ac:spMkLst>
        </pc:spChg>
        <pc:spChg chg="add mod">
          <ac:chgData name="DeHart, Stephanie" userId="69486e51-f5a3-47fa-a1e8-d600d3da159f" providerId="ADAL" clId="{F96BAD9B-B405-4F33-AE73-57B6614F86C5}" dt="2025-05-17T19:24:39.715" v="2199" actId="1035"/>
          <ac:spMkLst>
            <pc:docMk/>
            <pc:sldMk cId="3286175262" sldId="378"/>
            <ac:spMk id="24" creationId="{742AC596-F3D9-4BDF-9B8F-69B87AE65476}"/>
          </ac:spMkLst>
        </pc:spChg>
        <pc:spChg chg="add mod">
          <ac:chgData name="DeHart, Stephanie" userId="69486e51-f5a3-47fa-a1e8-d600d3da159f" providerId="ADAL" clId="{F96BAD9B-B405-4F33-AE73-57B6614F86C5}" dt="2025-05-17T19:24:39.715" v="2199" actId="1035"/>
          <ac:spMkLst>
            <pc:docMk/>
            <pc:sldMk cId="3286175262" sldId="378"/>
            <ac:spMk id="25" creationId="{627D7F12-E911-43EE-AE8D-5F073271C212}"/>
          </ac:spMkLst>
        </pc:spChg>
        <pc:spChg chg="add mod">
          <ac:chgData name="DeHart, Stephanie" userId="69486e51-f5a3-47fa-a1e8-d600d3da159f" providerId="ADAL" clId="{F96BAD9B-B405-4F33-AE73-57B6614F86C5}" dt="2025-05-17T19:24:39.715" v="2199" actId="1035"/>
          <ac:spMkLst>
            <pc:docMk/>
            <pc:sldMk cId="3286175262" sldId="378"/>
            <ac:spMk id="27" creationId="{60B07046-C663-4352-A79D-F6445F8CA2F1}"/>
          </ac:spMkLst>
        </pc:spChg>
        <pc:spChg chg="add mod">
          <ac:chgData name="DeHart, Stephanie" userId="69486e51-f5a3-47fa-a1e8-d600d3da159f" providerId="ADAL" clId="{F96BAD9B-B405-4F33-AE73-57B6614F86C5}" dt="2025-05-17T19:24:39.715" v="2199" actId="1035"/>
          <ac:spMkLst>
            <pc:docMk/>
            <pc:sldMk cId="3286175262" sldId="378"/>
            <ac:spMk id="29" creationId="{8053FE3A-EABD-4255-9BD4-B8C0A2C7E1E4}"/>
          </ac:spMkLst>
        </pc:spChg>
        <pc:spChg chg="add mod">
          <ac:chgData name="DeHart, Stephanie" userId="69486e51-f5a3-47fa-a1e8-d600d3da159f" providerId="ADAL" clId="{F96BAD9B-B405-4F33-AE73-57B6614F86C5}" dt="2025-05-17T19:24:39.715" v="2199" actId="1035"/>
          <ac:spMkLst>
            <pc:docMk/>
            <pc:sldMk cId="3286175262" sldId="378"/>
            <ac:spMk id="30" creationId="{71EBEE8F-C31A-4D9D-81D6-C9AAD1DB8B3E}"/>
          </ac:spMkLst>
        </pc:spChg>
        <pc:spChg chg="add mod">
          <ac:chgData name="DeHart, Stephanie" userId="69486e51-f5a3-47fa-a1e8-d600d3da159f" providerId="ADAL" clId="{F96BAD9B-B405-4F33-AE73-57B6614F86C5}" dt="2025-05-17T19:24:39.715" v="2199" actId="1035"/>
          <ac:spMkLst>
            <pc:docMk/>
            <pc:sldMk cId="3286175262" sldId="378"/>
            <ac:spMk id="31" creationId="{4AACFBD2-7E1C-4507-B8CD-F6D0DB620F76}"/>
          </ac:spMkLst>
        </pc:spChg>
        <pc:spChg chg="add mod">
          <ac:chgData name="DeHart, Stephanie" userId="69486e51-f5a3-47fa-a1e8-d600d3da159f" providerId="ADAL" clId="{F96BAD9B-B405-4F33-AE73-57B6614F86C5}" dt="2025-05-17T19:24:39.715" v="2199" actId="1035"/>
          <ac:spMkLst>
            <pc:docMk/>
            <pc:sldMk cId="3286175262" sldId="378"/>
            <ac:spMk id="32" creationId="{E76A55FA-6DA8-4320-BC41-07AABAE627B2}"/>
          </ac:spMkLst>
        </pc:spChg>
        <pc:spChg chg="add mod">
          <ac:chgData name="DeHart, Stephanie" userId="69486e51-f5a3-47fa-a1e8-d600d3da159f" providerId="ADAL" clId="{F96BAD9B-B405-4F33-AE73-57B6614F86C5}" dt="2025-05-17T19:24:39.715" v="2199" actId="1035"/>
          <ac:spMkLst>
            <pc:docMk/>
            <pc:sldMk cId="3286175262" sldId="378"/>
            <ac:spMk id="33" creationId="{C834C7F6-4AA5-440C-9BA3-BC5EEC227441}"/>
          </ac:spMkLst>
        </pc:spChg>
        <pc:spChg chg="add mod">
          <ac:chgData name="DeHart, Stephanie" userId="69486e51-f5a3-47fa-a1e8-d600d3da159f" providerId="ADAL" clId="{F96BAD9B-B405-4F33-AE73-57B6614F86C5}" dt="2025-05-17T19:22:44.117" v="2126" actId="1582"/>
          <ac:spMkLst>
            <pc:docMk/>
            <pc:sldMk cId="3286175262" sldId="378"/>
            <ac:spMk id="34" creationId="{804109FB-2C0D-4904-A837-A173EA4885B3}"/>
          </ac:spMkLst>
        </pc:spChg>
        <pc:spChg chg="add mod">
          <ac:chgData name="DeHart, Stephanie" userId="69486e51-f5a3-47fa-a1e8-d600d3da159f" providerId="ADAL" clId="{F96BAD9B-B405-4F33-AE73-57B6614F86C5}" dt="2025-05-17T19:24:39.715" v="2199" actId="1035"/>
          <ac:spMkLst>
            <pc:docMk/>
            <pc:sldMk cId="3286175262" sldId="378"/>
            <ac:spMk id="35" creationId="{1082F46B-C094-4EA1-96A9-8A78CEE043B3}"/>
          </ac:spMkLst>
        </pc:spChg>
        <pc:spChg chg="add mod">
          <ac:chgData name="DeHart, Stephanie" userId="69486e51-f5a3-47fa-a1e8-d600d3da159f" providerId="ADAL" clId="{F96BAD9B-B405-4F33-AE73-57B6614F86C5}" dt="2025-05-17T19:24:01.170" v="2137" actId="1582"/>
          <ac:spMkLst>
            <pc:docMk/>
            <pc:sldMk cId="3286175262" sldId="378"/>
            <ac:spMk id="36" creationId="{32F8021A-F4FC-49EE-BDDA-2E8AA0151BBA}"/>
          </ac:spMkLst>
        </pc:spChg>
        <pc:spChg chg="add mod">
          <ac:chgData name="DeHart, Stephanie" userId="69486e51-f5a3-47fa-a1e8-d600d3da159f" providerId="ADAL" clId="{F96BAD9B-B405-4F33-AE73-57B6614F86C5}" dt="2025-05-17T19:24:39.715" v="2199" actId="1035"/>
          <ac:spMkLst>
            <pc:docMk/>
            <pc:sldMk cId="3286175262" sldId="378"/>
            <ac:spMk id="37" creationId="{5DECD126-56AA-44CD-893E-57C86825748F}"/>
          </ac:spMkLst>
        </pc:spChg>
        <pc:spChg chg="add mod">
          <ac:chgData name="DeHart, Stephanie" userId="69486e51-f5a3-47fa-a1e8-d600d3da159f" providerId="ADAL" clId="{F96BAD9B-B405-4F33-AE73-57B6614F86C5}" dt="2025-05-17T19:24:39.715" v="2199" actId="1035"/>
          <ac:spMkLst>
            <pc:docMk/>
            <pc:sldMk cId="3286175262" sldId="378"/>
            <ac:spMk id="42" creationId="{19435AAD-6D42-4007-A66C-7C7053B3A69E}"/>
          </ac:spMkLst>
        </pc:spChg>
        <pc:spChg chg="add del">
          <ac:chgData name="DeHart, Stephanie" userId="69486e51-f5a3-47fa-a1e8-d600d3da159f" providerId="ADAL" clId="{F96BAD9B-B405-4F33-AE73-57B6614F86C5}" dt="2025-05-17T19:17:26.544" v="1725" actId="478"/>
          <ac:spMkLst>
            <pc:docMk/>
            <pc:sldMk cId="3286175262" sldId="378"/>
            <ac:spMk id="44" creationId="{2AAFC134-EA38-4086-B9F0-2C26439B5AC9}"/>
          </ac:spMkLst>
        </pc:spChg>
        <pc:spChg chg="add mod">
          <ac:chgData name="DeHart, Stephanie" userId="69486e51-f5a3-47fa-a1e8-d600d3da159f" providerId="ADAL" clId="{F96BAD9B-B405-4F33-AE73-57B6614F86C5}" dt="2025-05-17T19:24:39.715" v="2199" actId="1035"/>
          <ac:spMkLst>
            <pc:docMk/>
            <pc:sldMk cId="3286175262" sldId="378"/>
            <ac:spMk id="45" creationId="{22BE53E6-52C5-43DA-A18E-4C1FE864D5B7}"/>
          </ac:spMkLst>
        </pc:spChg>
        <pc:spChg chg="add mod">
          <ac:chgData name="DeHart, Stephanie" userId="69486e51-f5a3-47fa-a1e8-d600d3da159f" providerId="ADAL" clId="{F96BAD9B-B405-4F33-AE73-57B6614F86C5}" dt="2025-05-17T19:24:39.715" v="2199" actId="1035"/>
          <ac:spMkLst>
            <pc:docMk/>
            <pc:sldMk cId="3286175262" sldId="378"/>
            <ac:spMk id="46" creationId="{71620DD5-7E74-434C-821E-81D03D55910B}"/>
          </ac:spMkLst>
        </pc:spChg>
        <pc:grpChg chg="add del mod">
          <ac:chgData name="DeHart, Stephanie" userId="69486e51-f5a3-47fa-a1e8-d600d3da159f" providerId="ADAL" clId="{F96BAD9B-B405-4F33-AE73-57B6614F86C5}" dt="2025-05-17T19:21:18.209" v="2117" actId="478"/>
          <ac:grpSpMkLst>
            <pc:docMk/>
            <pc:sldMk cId="3286175262" sldId="378"/>
            <ac:grpSpMk id="39" creationId="{40AFEFB1-2316-41DD-AF1C-C4409D385CFD}"/>
          </ac:grpSpMkLst>
        </pc:grpChg>
        <pc:picChg chg="add mod">
          <ac:chgData name="DeHart, Stephanie" userId="69486e51-f5a3-47fa-a1e8-d600d3da159f" providerId="ADAL" clId="{F96BAD9B-B405-4F33-AE73-57B6614F86C5}" dt="2025-05-17T19:24:39.715" v="2199" actId="1035"/>
          <ac:picMkLst>
            <pc:docMk/>
            <pc:sldMk cId="3286175262" sldId="378"/>
            <ac:picMk id="5" creationId="{0E9A9C1A-9E53-4053-99F2-5B80429FBDE7}"/>
          </ac:picMkLst>
        </pc:picChg>
        <pc:picChg chg="add mod">
          <ac:chgData name="DeHart, Stephanie" userId="69486e51-f5a3-47fa-a1e8-d600d3da159f" providerId="ADAL" clId="{F96BAD9B-B405-4F33-AE73-57B6614F86C5}" dt="2025-05-17T19:24:39.715" v="2199" actId="1035"/>
          <ac:picMkLst>
            <pc:docMk/>
            <pc:sldMk cId="3286175262" sldId="378"/>
            <ac:picMk id="9" creationId="{C2DEDFEC-B528-4DEF-8FD6-402F7A5ABAF5}"/>
          </ac:picMkLst>
        </pc:picChg>
        <pc:picChg chg="add mod">
          <ac:chgData name="DeHart, Stephanie" userId="69486e51-f5a3-47fa-a1e8-d600d3da159f" providerId="ADAL" clId="{F96BAD9B-B405-4F33-AE73-57B6614F86C5}" dt="2025-05-17T19:25:07.411" v="2200" actId="2085"/>
          <ac:picMkLst>
            <pc:docMk/>
            <pc:sldMk cId="3286175262" sldId="378"/>
            <ac:picMk id="16" creationId="{218CC8DA-010C-44AF-8909-D21267AB825B}"/>
          </ac:picMkLst>
        </pc:picChg>
        <pc:picChg chg="add mod">
          <ac:chgData name="DeHart, Stephanie" userId="69486e51-f5a3-47fa-a1e8-d600d3da159f" providerId="ADAL" clId="{F96BAD9B-B405-4F33-AE73-57B6614F86C5}" dt="2025-05-17T19:24:39.715" v="2199" actId="1035"/>
          <ac:picMkLst>
            <pc:docMk/>
            <pc:sldMk cId="3286175262" sldId="378"/>
            <ac:picMk id="20" creationId="{51DC490C-9D91-4790-9313-1AB5211EF28B}"/>
          </ac:picMkLst>
        </pc:picChg>
        <pc:picChg chg="add mod">
          <ac:chgData name="DeHart, Stephanie" userId="69486e51-f5a3-47fa-a1e8-d600d3da159f" providerId="ADAL" clId="{F96BAD9B-B405-4F33-AE73-57B6614F86C5}" dt="2025-05-17T19:24:39.715" v="2199" actId="1035"/>
          <ac:picMkLst>
            <pc:docMk/>
            <pc:sldMk cId="3286175262" sldId="378"/>
            <ac:picMk id="22" creationId="{1A1A42DA-BECF-4BA0-908E-D578B9F22AD4}"/>
          </ac:picMkLst>
        </pc:picChg>
        <pc:picChg chg="add mod">
          <ac:chgData name="DeHart, Stephanie" userId="69486e51-f5a3-47fa-a1e8-d600d3da159f" providerId="ADAL" clId="{F96BAD9B-B405-4F33-AE73-57B6614F86C5}" dt="2025-05-17T19:24:39.715" v="2199" actId="1035"/>
          <ac:picMkLst>
            <pc:docMk/>
            <pc:sldMk cId="3286175262" sldId="378"/>
            <ac:picMk id="26" creationId="{874F2651-5F74-44C6-8C43-7C43EE817D9F}"/>
          </ac:picMkLst>
        </pc:picChg>
        <pc:cxnChg chg="add mod">
          <ac:chgData name="DeHart, Stephanie" userId="69486e51-f5a3-47fa-a1e8-d600d3da159f" providerId="ADAL" clId="{F96BAD9B-B405-4F33-AE73-57B6614F86C5}" dt="2025-05-17T19:24:39.715" v="2199" actId="1035"/>
          <ac:cxnSpMkLst>
            <pc:docMk/>
            <pc:sldMk cId="3286175262" sldId="378"/>
            <ac:cxnSpMk id="19" creationId="{578EB128-7C80-4549-8619-6F6F81817997}"/>
          </ac:cxnSpMkLst>
        </pc:cxnChg>
        <pc:cxnChg chg="add mod">
          <ac:chgData name="DeHart, Stephanie" userId="69486e51-f5a3-47fa-a1e8-d600d3da159f" providerId="ADAL" clId="{F96BAD9B-B405-4F33-AE73-57B6614F86C5}" dt="2025-05-17T19:24:39.715" v="2199" actId="1035"/>
          <ac:cxnSpMkLst>
            <pc:docMk/>
            <pc:sldMk cId="3286175262" sldId="378"/>
            <ac:cxnSpMk id="28" creationId="{3E0CF9B8-3C95-4D0F-AD0A-6E67F2E96CFB}"/>
          </ac:cxnSpMkLst>
        </pc:cxnChg>
        <pc:cxnChg chg="add mod">
          <ac:chgData name="DeHart, Stephanie" userId="69486e51-f5a3-47fa-a1e8-d600d3da159f" providerId="ADAL" clId="{F96BAD9B-B405-4F33-AE73-57B6614F86C5}" dt="2025-05-17T19:24:39.715" v="2199" actId="1035"/>
          <ac:cxnSpMkLst>
            <pc:docMk/>
            <pc:sldMk cId="3286175262" sldId="378"/>
            <ac:cxnSpMk id="38" creationId="{8C3FF000-5C12-480F-A6AD-BE4578385416}"/>
          </ac:cxnSpMkLst>
        </pc:cxnChg>
        <pc:cxnChg chg="mod">
          <ac:chgData name="DeHart, Stephanie" userId="69486e51-f5a3-47fa-a1e8-d600d3da159f" providerId="ADAL" clId="{F96BAD9B-B405-4F33-AE73-57B6614F86C5}" dt="2025-05-17T19:14:15.576" v="1674"/>
          <ac:cxnSpMkLst>
            <pc:docMk/>
            <pc:sldMk cId="3286175262" sldId="378"/>
            <ac:cxnSpMk id="40" creationId="{BADE8F3A-ADD4-4D52-BFD0-8934568B7042}"/>
          </ac:cxnSpMkLst>
        </pc:cxnChg>
        <pc:cxnChg chg="mod">
          <ac:chgData name="DeHart, Stephanie" userId="69486e51-f5a3-47fa-a1e8-d600d3da159f" providerId="ADAL" clId="{F96BAD9B-B405-4F33-AE73-57B6614F86C5}" dt="2025-05-17T19:14:15.576" v="1674"/>
          <ac:cxnSpMkLst>
            <pc:docMk/>
            <pc:sldMk cId="3286175262" sldId="378"/>
            <ac:cxnSpMk id="41" creationId="{59563A3F-27A4-4ADF-89DB-80DB9330A9BD}"/>
          </ac:cxnSpMkLst>
        </pc:cxnChg>
        <pc:cxnChg chg="add mod">
          <ac:chgData name="DeHart, Stephanie" userId="69486e51-f5a3-47fa-a1e8-d600d3da159f" providerId="ADAL" clId="{F96BAD9B-B405-4F33-AE73-57B6614F86C5}" dt="2025-05-17T19:25:50.773" v="2208" actId="14100"/>
          <ac:cxnSpMkLst>
            <pc:docMk/>
            <pc:sldMk cId="3286175262" sldId="378"/>
            <ac:cxnSpMk id="47" creationId="{8D469AF2-0F63-42EA-9E65-B1BF833677D2}"/>
          </ac:cxnSpMkLst>
        </pc:cxnChg>
        <pc:cxnChg chg="add mod">
          <ac:chgData name="DeHart, Stephanie" userId="69486e51-f5a3-47fa-a1e8-d600d3da159f" providerId="ADAL" clId="{F96BAD9B-B405-4F33-AE73-57B6614F86C5}" dt="2025-05-17T19:25:48.057" v="2207" actId="14100"/>
          <ac:cxnSpMkLst>
            <pc:docMk/>
            <pc:sldMk cId="3286175262" sldId="378"/>
            <ac:cxnSpMk id="51" creationId="{E39429EC-1D85-4B86-B9D3-AD0B54078589}"/>
          </ac:cxnSpMkLst>
        </pc:cxnChg>
      </pc:sldChg>
      <pc:sldChg chg="addSp delSp modSp new mod modNotesTx">
        <pc:chgData name="DeHart, Stephanie" userId="69486e51-f5a3-47fa-a1e8-d600d3da159f" providerId="ADAL" clId="{F96BAD9B-B405-4F33-AE73-57B6614F86C5}" dt="2025-05-19T21:30:05.039" v="2554" actId="14100"/>
        <pc:sldMkLst>
          <pc:docMk/>
          <pc:sldMk cId="2504259852" sldId="379"/>
        </pc:sldMkLst>
        <pc:spChg chg="mod">
          <ac:chgData name="DeHart, Stephanie" userId="69486e51-f5a3-47fa-a1e8-d600d3da159f" providerId="ADAL" clId="{F96BAD9B-B405-4F33-AE73-57B6614F86C5}" dt="2025-05-19T21:22:30.023" v="2298" actId="20577"/>
          <ac:spMkLst>
            <pc:docMk/>
            <pc:sldMk cId="2504259852" sldId="379"/>
            <ac:spMk id="2" creationId="{BDDBE4E2-C134-4C53-8F93-1279164B06F7}"/>
          </ac:spMkLst>
        </pc:spChg>
        <pc:spChg chg="mod">
          <ac:chgData name="DeHart, Stephanie" userId="69486e51-f5a3-47fa-a1e8-d600d3da159f" providerId="ADAL" clId="{F96BAD9B-B405-4F33-AE73-57B6614F86C5}" dt="2025-05-19T21:28:16.951" v="2486" actId="14100"/>
          <ac:spMkLst>
            <pc:docMk/>
            <pc:sldMk cId="2504259852" sldId="379"/>
            <ac:spMk id="3" creationId="{612FF326-DE15-4D31-8567-BA3FF74ABEA6}"/>
          </ac:spMkLst>
        </pc:spChg>
        <pc:spChg chg="del">
          <ac:chgData name="DeHart, Stephanie" userId="69486e51-f5a3-47fa-a1e8-d600d3da159f" providerId="ADAL" clId="{F96BAD9B-B405-4F33-AE73-57B6614F86C5}" dt="2025-05-19T21:27:57.847" v="2482"/>
          <ac:spMkLst>
            <pc:docMk/>
            <pc:sldMk cId="2504259852" sldId="379"/>
            <ac:spMk id="4" creationId="{5A697D0B-D78D-4843-A73D-0BB69184C9DE}"/>
          </ac:spMkLst>
        </pc:spChg>
        <pc:spChg chg="add mod">
          <ac:chgData name="DeHart, Stephanie" userId="69486e51-f5a3-47fa-a1e8-d600d3da159f" providerId="ADAL" clId="{F96BAD9B-B405-4F33-AE73-57B6614F86C5}" dt="2025-05-19T21:30:02.789" v="2553" actId="1076"/>
          <ac:spMkLst>
            <pc:docMk/>
            <pc:sldMk cId="2504259852" sldId="379"/>
            <ac:spMk id="7" creationId="{22259FEB-E373-4F58-8D05-C0DA6AC8E046}"/>
          </ac:spMkLst>
        </pc:spChg>
        <pc:spChg chg="add mod">
          <ac:chgData name="DeHart, Stephanie" userId="69486e51-f5a3-47fa-a1e8-d600d3da159f" providerId="ADAL" clId="{F96BAD9B-B405-4F33-AE73-57B6614F86C5}" dt="2025-05-19T21:29:39.191" v="2548" actId="1035"/>
          <ac:spMkLst>
            <pc:docMk/>
            <pc:sldMk cId="2504259852" sldId="379"/>
            <ac:spMk id="8" creationId="{5EBECBB4-3839-4962-9BD8-BBB41BD9B52E}"/>
          </ac:spMkLst>
        </pc:spChg>
        <pc:spChg chg="add del mod ord">
          <ac:chgData name="DeHart, Stephanie" userId="69486e51-f5a3-47fa-a1e8-d600d3da159f" providerId="ADAL" clId="{F96BAD9B-B405-4F33-AE73-57B6614F86C5}" dt="2025-05-19T21:29:30.065" v="2538" actId="478"/>
          <ac:spMkLst>
            <pc:docMk/>
            <pc:sldMk cId="2504259852" sldId="379"/>
            <ac:spMk id="9" creationId="{611CB745-9443-4444-871E-2330AB315C85}"/>
          </ac:spMkLst>
        </pc:spChg>
        <pc:spChg chg="add del mod">
          <ac:chgData name="DeHart, Stephanie" userId="69486e51-f5a3-47fa-a1e8-d600d3da159f" providerId="ADAL" clId="{F96BAD9B-B405-4F33-AE73-57B6614F86C5}" dt="2025-05-19T21:28:58.433" v="2531" actId="478"/>
          <ac:spMkLst>
            <pc:docMk/>
            <pc:sldMk cId="2504259852" sldId="379"/>
            <ac:spMk id="15" creationId="{6DC5CA10-48C3-420B-930E-415E6200A1C0}"/>
          </ac:spMkLst>
        </pc:spChg>
        <pc:spChg chg="add del mod">
          <ac:chgData name="DeHart, Stephanie" userId="69486e51-f5a3-47fa-a1e8-d600d3da159f" providerId="ADAL" clId="{F96BAD9B-B405-4F33-AE73-57B6614F86C5}" dt="2025-05-19T21:28:02.557" v="2484" actId="478"/>
          <ac:spMkLst>
            <pc:docMk/>
            <pc:sldMk cId="2504259852" sldId="379"/>
            <ac:spMk id="18" creationId="{BD532895-DF14-4992-A521-AA13CCB0451E}"/>
          </ac:spMkLst>
        </pc:spChg>
        <pc:picChg chg="add del mod">
          <ac:chgData name="DeHart, Stephanie" userId="69486e51-f5a3-47fa-a1e8-d600d3da159f" providerId="ADAL" clId="{F96BAD9B-B405-4F33-AE73-57B6614F86C5}" dt="2025-05-19T21:28:01.335" v="2483" actId="478"/>
          <ac:picMkLst>
            <pc:docMk/>
            <pc:sldMk cId="2504259852" sldId="379"/>
            <ac:picMk id="16" creationId="{4BFD8CC9-61C1-4DC7-91D0-51EF37DF9EF2}"/>
          </ac:picMkLst>
        </pc:picChg>
        <pc:picChg chg="add mod">
          <ac:chgData name="DeHart, Stephanie" userId="69486e51-f5a3-47fa-a1e8-d600d3da159f" providerId="ADAL" clId="{F96BAD9B-B405-4F33-AE73-57B6614F86C5}" dt="2025-05-19T21:28:06.324" v="2485"/>
          <ac:picMkLst>
            <pc:docMk/>
            <pc:sldMk cId="2504259852" sldId="379"/>
            <ac:picMk id="19" creationId="{EE0D1117-A9EF-4AA1-8021-75C6E9B3B3B3}"/>
          </ac:picMkLst>
        </pc:picChg>
        <pc:cxnChg chg="add mod">
          <ac:chgData name="DeHart, Stephanie" userId="69486e51-f5a3-47fa-a1e8-d600d3da159f" providerId="ADAL" clId="{F96BAD9B-B405-4F33-AE73-57B6614F86C5}" dt="2025-05-19T21:30:05.039" v="2554" actId="14100"/>
          <ac:cxnSpMkLst>
            <pc:docMk/>
            <pc:sldMk cId="2504259852" sldId="379"/>
            <ac:cxnSpMk id="11" creationId="{0AC52E8B-A8F4-4701-A5BA-4F9D6E1D9ABC}"/>
          </ac:cxnSpMkLst>
        </pc:cxnChg>
        <pc:cxnChg chg="add mod">
          <ac:chgData name="DeHart, Stephanie" userId="69486e51-f5a3-47fa-a1e8-d600d3da159f" providerId="ADAL" clId="{F96BAD9B-B405-4F33-AE73-57B6614F86C5}" dt="2025-05-19T21:29:44.878" v="2549" actId="14100"/>
          <ac:cxnSpMkLst>
            <pc:docMk/>
            <pc:sldMk cId="2504259852" sldId="379"/>
            <ac:cxnSpMk id="13" creationId="{B8847883-F2FA-4CBD-AFFB-3EED5912F5A8}"/>
          </ac:cxnSpMkLst>
        </pc:cxnChg>
      </pc:sldChg>
      <pc:sldChg chg="addSp delSp modSp new mod modClrScheme modAnim chgLayout modNotesTx">
        <pc:chgData name="DeHart, Stephanie" userId="69486e51-f5a3-47fa-a1e8-d600d3da159f" providerId="ADAL" clId="{F96BAD9B-B405-4F33-AE73-57B6614F86C5}" dt="2025-05-19T21:45:08.766" v="3159" actId="113"/>
        <pc:sldMkLst>
          <pc:docMk/>
          <pc:sldMk cId="601619392" sldId="380"/>
        </pc:sldMkLst>
        <pc:spChg chg="mod ord">
          <ac:chgData name="DeHart, Stephanie" userId="69486e51-f5a3-47fa-a1e8-d600d3da159f" providerId="ADAL" clId="{F96BAD9B-B405-4F33-AE73-57B6614F86C5}" dt="2025-05-19T21:36:59.589" v="2609" actId="700"/>
          <ac:spMkLst>
            <pc:docMk/>
            <pc:sldMk cId="601619392" sldId="380"/>
            <ac:spMk id="2" creationId="{349B7751-2CA4-40A2-B134-902DECC0E59F}"/>
          </ac:spMkLst>
        </pc:spChg>
        <pc:spChg chg="del mod ord">
          <ac:chgData name="DeHart, Stephanie" userId="69486e51-f5a3-47fa-a1e8-d600d3da159f" providerId="ADAL" clId="{F96BAD9B-B405-4F33-AE73-57B6614F86C5}" dt="2025-05-19T21:36:59.589" v="2609" actId="700"/>
          <ac:spMkLst>
            <pc:docMk/>
            <pc:sldMk cId="601619392" sldId="380"/>
            <ac:spMk id="3" creationId="{E5D609CA-7726-4468-9EC7-47F9A0D70256}"/>
          </ac:spMkLst>
        </pc:spChg>
        <pc:spChg chg="mod ord">
          <ac:chgData name="DeHart, Stephanie" userId="69486e51-f5a3-47fa-a1e8-d600d3da159f" providerId="ADAL" clId="{F96BAD9B-B405-4F33-AE73-57B6614F86C5}" dt="2025-05-19T21:36:59.589" v="2609" actId="700"/>
          <ac:spMkLst>
            <pc:docMk/>
            <pc:sldMk cId="601619392" sldId="380"/>
            <ac:spMk id="4" creationId="{A8EBA749-E4C3-4CF4-8D11-E61BB7E0BFDA}"/>
          </ac:spMkLst>
        </pc:spChg>
        <pc:spChg chg="add mod ord">
          <ac:chgData name="DeHart, Stephanie" userId="69486e51-f5a3-47fa-a1e8-d600d3da159f" providerId="ADAL" clId="{F96BAD9B-B405-4F33-AE73-57B6614F86C5}" dt="2025-05-19T21:37:07.248" v="2647" actId="20577"/>
          <ac:spMkLst>
            <pc:docMk/>
            <pc:sldMk cId="601619392" sldId="380"/>
            <ac:spMk id="5" creationId="{B92938CD-ADAB-4323-8C1D-D088B60F1328}"/>
          </ac:spMkLst>
        </pc:spChg>
        <pc:spChg chg="add mod ord">
          <ac:chgData name="DeHart, Stephanie" userId="69486e51-f5a3-47fa-a1e8-d600d3da159f" providerId="ADAL" clId="{F96BAD9B-B405-4F33-AE73-57B6614F86C5}" dt="2025-05-19T21:45:08.766" v="3159" actId="113"/>
          <ac:spMkLst>
            <pc:docMk/>
            <pc:sldMk cId="601619392" sldId="380"/>
            <ac:spMk id="6" creationId="{6777B55A-34CE-4341-9A51-15197CEAACEF}"/>
          </ac:spMkLst>
        </pc:spChg>
        <pc:spChg chg="mod topLvl">
          <ac:chgData name="DeHart, Stephanie" userId="69486e51-f5a3-47fa-a1e8-d600d3da159f" providerId="ADAL" clId="{F96BAD9B-B405-4F33-AE73-57B6614F86C5}" dt="2025-05-19T21:42:41.317" v="3048" actId="1035"/>
          <ac:spMkLst>
            <pc:docMk/>
            <pc:sldMk cId="601619392" sldId="380"/>
            <ac:spMk id="9" creationId="{D093848C-FAA7-4BA1-A49C-3F7C54CA7F00}"/>
          </ac:spMkLst>
        </pc:spChg>
        <pc:spChg chg="mod topLvl">
          <ac:chgData name="DeHart, Stephanie" userId="69486e51-f5a3-47fa-a1e8-d600d3da159f" providerId="ADAL" clId="{F96BAD9B-B405-4F33-AE73-57B6614F86C5}" dt="2025-05-19T21:43:14.915" v="3130" actId="1038"/>
          <ac:spMkLst>
            <pc:docMk/>
            <pc:sldMk cId="601619392" sldId="380"/>
            <ac:spMk id="14" creationId="{39C408E4-7762-4AA5-9174-BDCBB14BA96A}"/>
          </ac:spMkLst>
        </pc:spChg>
        <pc:spChg chg="mod topLvl">
          <ac:chgData name="DeHart, Stephanie" userId="69486e51-f5a3-47fa-a1e8-d600d3da159f" providerId="ADAL" clId="{F96BAD9B-B405-4F33-AE73-57B6614F86C5}" dt="2025-05-19T21:43:30.336" v="3152" actId="1038"/>
          <ac:spMkLst>
            <pc:docMk/>
            <pc:sldMk cId="601619392" sldId="380"/>
            <ac:spMk id="19" creationId="{C3CE509F-CCCF-4571-9823-15F70F3DE3B9}"/>
          </ac:spMkLst>
        </pc:spChg>
        <pc:spChg chg="mod topLvl">
          <ac:chgData name="DeHart, Stephanie" userId="69486e51-f5a3-47fa-a1e8-d600d3da159f" providerId="ADAL" clId="{F96BAD9B-B405-4F33-AE73-57B6614F86C5}" dt="2025-05-19T21:42:47.021" v="3060" actId="1037"/>
          <ac:spMkLst>
            <pc:docMk/>
            <pc:sldMk cId="601619392" sldId="380"/>
            <ac:spMk id="27" creationId="{E005F1A7-781B-43CE-9976-5435A585F3C5}"/>
          </ac:spMkLst>
        </pc:spChg>
        <pc:spChg chg="mod topLvl">
          <ac:chgData name="DeHart, Stephanie" userId="69486e51-f5a3-47fa-a1e8-d600d3da159f" providerId="ADAL" clId="{F96BAD9B-B405-4F33-AE73-57B6614F86C5}" dt="2025-05-19T21:43:18.707" v="3135" actId="1038"/>
          <ac:spMkLst>
            <pc:docMk/>
            <pc:sldMk cId="601619392" sldId="380"/>
            <ac:spMk id="32" creationId="{1C9F4FB2-DE5D-4FAB-B99B-A06FE60E258A}"/>
          </ac:spMkLst>
        </pc:spChg>
        <pc:grpChg chg="add del mod">
          <ac:chgData name="DeHart, Stephanie" userId="69486e51-f5a3-47fa-a1e8-d600d3da159f" providerId="ADAL" clId="{F96BAD9B-B405-4F33-AE73-57B6614F86C5}" dt="2025-05-19T21:39:56.586" v="2743" actId="165"/>
          <ac:grpSpMkLst>
            <pc:docMk/>
            <pc:sldMk cId="601619392" sldId="380"/>
            <ac:grpSpMk id="7" creationId="{24C8BE78-A954-4C9F-A8AD-D0B3AA970C61}"/>
          </ac:grpSpMkLst>
        </pc:grpChg>
        <pc:grpChg chg="add del mod">
          <ac:chgData name="DeHart, Stephanie" userId="69486e51-f5a3-47fa-a1e8-d600d3da159f" providerId="ADAL" clId="{F96BAD9B-B405-4F33-AE73-57B6614F86C5}" dt="2025-05-19T21:40:20.751" v="2779" actId="165"/>
          <ac:grpSpMkLst>
            <pc:docMk/>
            <pc:sldMk cId="601619392" sldId="380"/>
            <ac:grpSpMk id="10" creationId="{88E96680-9F60-4976-BD71-BA395FF636D1}"/>
          </ac:grpSpMkLst>
        </pc:grpChg>
        <pc:grpChg chg="del mod topLvl">
          <ac:chgData name="DeHart, Stephanie" userId="69486e51-f5a3-47fa-a1e8-d600d3da159f" providerId="ADAL" clId="{F96BAD9B-B405-4F33-AE73-57B6614F86C5}" dt="2025-05-19T21:40:26.266" v="2781" actId="165"/>
          <ac:grpSpMkLst>
            <pc:docMk/>
            <pc:sldMk cId="601619392" sldId="380"/>
            <ac:grpSpMk id="11" creationId="{BC6E36A5-0F81-4F4E-8DAD-9B3369BB4A05}"/>
          </ac:grpSpMkLst>
        </pc:grpChg>
        <pc:grpChg chg="del mod topLvl">
          <ac:chgData name="DeHart, Stephanie" userId="69486e51-f5a3-47fa-a1e8-d600d3da159f" providerId="ADAL" clId="{F96BAD9B-B405-4F33-AE73-57B6614F86C5}" dt="2025-05-19T21:40:54.799" v="2840" actId="165"/>
          <ac:grpSpMkLst>
            <pc:docMk/>
            <pc:sldMk cId="601619392" sldId="380"/>
            <ac:grpSpMk id="12" creationId="{8F76F09E-BBB1-47B6-A25D-BAD291A72B72}"/>
          </ac:grpSpMkLst>
        </pc:grpChg>
        <pc:grpChg chg="mod topLvl">
          <ac:chgData name="DeHart, Stephanie" userId="69486e51-f5a3-47fa-a1e8-d600d3da159f" providerId="ADAL" clId="{F96BAD9B-B405-4F33-AE73-57B6614F86C5}" dt="2025-05-19T21:43:14.915" v="3130" actId="1038"/>
          <ac:grpSpMkLst>
            <pc:docMk/>
            <pc:sldMk cId="601619392" sldId="380"/>
            <ac:grpSpMk id="13" creationId="{679BBC1C-98A5-4AEB-9ED8-49EEB60CE3FD}"/>
          </ac:grpSpMkLst>
        </pc:grpChg>
        <pc:grpChg chg="mod topLvl">
          <ac:chgData name="DeHart, Stephanie" userId="69486e51-f5a3-47fa-a1e8-d600d3da159f" providerId="ADAL" clId="{F96BAD9B-B405-4F33-AE73-57B6614F86C5}" dt="2025-05-19T21:43:30.336" v="3152" actId="1038"/>
          <ac:grpSpMkLst>
            <pc:docMk/>
            <pc:sldMk cId="601619392" sldId="380"/>
            <ac:grpSpMk id="18" creationId="{204A729D-3B0F-4401-A5BA-E6BFA12F6DB8}"/>
          </ac:grpSpMkLst>
        </pc:grpChg>
        <pc:grpChg chg="add del mod">
          <ac:chgData name="DeHart, Stephanie" userId="69486e51-f5a3-47fa-a1e8-d600d3da159f" providerId="ADAL" clId="{F96BAD9B-B405-4F33-AE73-57B6614F86C5}" dt="2025-05-19T21:41:24.142" v="2904" actId="165"/>
          <ac:grpSpMkLst>
            <pc:docMk/>
            <pc:sldMk cId="601619392" sldId="380"/>
            <ac:grpSpMk id="23" creationId="{3578AF88-8E9D-4DAC-B20F-F4807968E0CA}"/>
          </ac:grpSpMkLst>
        </pc:grpChg>
        <pc:grpChg chg="del mod topLvl">
          <ac:chgData name="DeHart, Stephanie" userId="69486e51-f5a3-47fa-a1e8-d600d3da159f" providerId="ADAL" clId="{F96BAD9B-B405-4F33-AE73-57B6614F86C5}" dt="2025-05-19T21:41:27.026" v="2905" actId="165"/>
          <ac:grpSpMkLst>
            <pc:docMk/>
            <pc:sldMk cId="601619392" sldId="380"/>
            <ac:grpSpMk id="24" creationId="{E5C7B17E-ECE3-4108-8702-A5D187C73C93}"/>
          </ac:grpSpMkLst>
        </pc:grpChg>
        <pc:grpChg chg="del mod topLvl">
          <ac:chgData name="DeHart, Stephanie" userId="69486e51-f5a3-47fa-a1e8-d600d3da159f" providerId="ADAL" clId="{F96BAD9B-B405-4F33-AE73-57B6614F86C5}" dt="2025-05-19T21:42:04.796" v="2980" actId="165"/>
          <ac:grpSpMkLst>
            <pc:docMk/>
            <pc:sldMk cId="601619392" sldId="380"/>
            <ac:grpSpMk id="25" creationId="{A375CF40-387C-4D3A-A204-CD299813E473}"/>
          </ac:grpSpMkLst>
        </pc:grpChg>
        <pc:grpChg chg="mod topLvl">
          <ac:chgData name="DeHart, Stephanie" userId="69486e51-f5a3-47fa-a1e8-d600d3da159f" providerId="ADAL" clId="{F96BAD9B-B405-4F33-AE73-57B6614F86C5}" dt="2025-05-19T21:42:47.021" v="3060" actId="1037"/>
          <ac:grpSpMkLst>
            <pc:docMk/>
            <pc:sldMk cId="601619392" sldId="380"/>
            <ac:grpSpMk id="26" creationId="{54CB9F25-9A5A-423A-96D1-4A21F8EDAB60}"/>
          </ac:grpSpMkLst>
        </pc:grpChg>
        <pc:grpChg chg="mod topLvl">
          <ac:chgData name="DeHart, Stephanie" userId="69486e51-f5a3-47fa-a1e8-d600d3da159f" providerId="ADAL" clId="{F96BAD9B-B405-4F33-AE73-57B6614F86C5}" dt="2025-05-19T21:43:18.707" v="3135" actId="1038"/>
          <ac:grpSpMkLst>
            <pc:docMk/>
            <pc:sldMk cId="601619392" sldId="380"/>
            <ac:grpSpMk id="31" creationId="{F0E8B97A-A484-4489-87BA-DC39BC58BA7E}"/>
          </ac:grpSpMkLst>
        </pc:grpChg>
        <pc:picChg chg="mod topLvl">
          <ac:chgData name="DeHart, Stephanie" userId="69486e51-f5a3-47fa-a1e8-d600d3da159f" providerId="ADAL" clId="{F96BAD9B-B405-4F33-AE73-57B6614F86C5}" dt="2025-05-19T21:42:41.317" v="3048" actId="1035"/>
          <ac:picMkLst>
            <pc:docMk/>
            <pc:sldMk cId="601619392" sldId="380"/>
            <ac:picMk id="8" creationId="{FCBBC043-D133-40F5-9D59-D1D1E29B2367}"/>
          </ac:picMkLst>
        </pc:picChg>
        <pc:picChg chg="mod">
          <ac:chgData name="DeHart, Stephanie" userId="69486e51-f5a3-47fa-a1e8-d600d3da159f" providerId="ADAL" clId="{F96BAD9B-B405-4F33-AE73-57B6614F86C5}" dt="2025-05-19T21:40:54.799" v="2840" actId="165"/>
          <ac:picMkLst>
            <pc:docMk/>
            <pc:sldMk cId="601619392" sldId="380"/>
            <ac:picMk id="15" creationId="{413876F4-61FE-4D38-AB91-311349BF0107}"/>
          </ac:picMkLst>
        </pc:picChg>
        <pc:picChg chg="mod">
          <ac:chgData name="DeHart, Stephanie" userId="69486e51-f5a3-47fa-a1e8-d600d3da159f" providerId="ADAL" clId="{F96BAD9B-B405-4F33-AE73-57B6614F86C5}" dt="2025-05-19T21:40:54.799" v="2840" actId="165"/>
          <ac:picMkLst>
            <pc:docMk/>
            <pc:sldMk cId="601619392" sldId="380"/>
            <ac:picMk id="17" creationId="{38C3B1CE-8DB4-4188-9752-4D3D7F80FD50}"/>
          </ac:picMkLst>
        </pc:picChg>
        <pc:picChg chg="mod">
          <ac:chgData name="DeHart, Stephanie" userId="69486e51-f5a3-47fa-a1e8-d600d3da159f" providerId="ADAL" clId="{F96BAD9B-B405-4F33-AE73-57B6614F86C5}" dt="2025-05-19T21:40:26.266" v="2781" actId="165"/>
          <ac:picMkLst>
            <pc:docMk/>
            <pc:sldMk cId="601619392" sldId="380"/>
            <ac:picMk id="20" creationId="{1EC2521B-D77C-42E6-AFCE-3F56C184F719}"/>
          </ac:picMkLst>
        </pc:picChg>
        <pc:picChg chg="mod">
          <ac:chgData name="DeHart, Stephanie" userId="69486e51-f5a3-47fa-a1e8-d600d3da159f" providerId="ADAL" clId="{F96BAD9B-B405-4F33-AE73-57B6614F86C5}" dt="2025-05-19T21:40:26.266" v="2781" actId="165"/>
          <ac:picMkLst>
            <pc:docMk/>
            <pc:sldMk cId="601619392" sldId="380"/>
            <ac:picMk id="22" creationId="{21E64E82-6CFF-45A0-8E00-7F0F4E57292D}"/>
          </ac:picMkLst>
        </pc:picChg>
        <pc:picChg chg="mod">
          <ac:chgData name="DeHart, Stephanie" userId="69486e51-f5a3-47fa-a1e8-d600d3da159f" providerId="ADAL" clId="{F96BAD9B-B405-4F33-AE73-57B6614F86C5}" dt="2025-05-19T21:42:04.796" v="2980" actId="165"/>
          <ac:picMkLst>
            <pc:docMk/>
            <pc:sldMk cId="601619392" sldId="380"/>
            <ac:picMk id="28" creationId="{794F4914-F0D8-4664-B044-2E92EA312161}"/>
          </ac:picMkLst>
        </pc:picChg>
        <pc:picChg chg="mod">
          <ac:chgData name="DeHart, Stephanie" userId="69486e51-f5a3-47fa-a1e8-d600d3da159f" providerId="ADAL" clId="{F96BAD9B-B405-4F33-AE73-57B6614F86C5}" dt="2025-05-19T21:42:04.796" v="2980" actId="165"/>
          <ac:picMkLst>
            <pc:docMk/>
            <pc:sldMk cId="601619392" sldId="380"/>
            <ac:picMk id="30" creationId="{B013213E-A802-49B1-842D-9D1B163B4029}"/>
          </ac:picMkLst>
        </pc:picChg>
        <pc:picChg chg="mod">
          <ac:chgData name="DeHart, Stephanie" userId="69486e51-f5a3-47fa-a1e8-d600d3da159f" providerId="ADAL" clId="{F96BAD9B-B405-4F33-AE73-57B6614F86C5}" dt="2025-05-19T21:41:27.026" v="2905" actId="165"/>
          <ac:picMkLst>
            <pc:docMk/>
            <pc:sldMk cId="601619392" sldId="380"/>
            <ac:picMk id="33" creationId="{2C04284F-6B19-4A84-846E-A373C59353FB}"/>
          </ac:picMkLst>
        </pc:picChg>
        <pc:picChg chg="mod">
          <ac:chgData name="DeHart, Stephanie" userId="69486e51-f5a3-47fa-a1e8-d600d3da159f" providerId="ADAL" clId="{F96BAD9B-B405-4F33-AE73-57B6614F86C5}" dt="2025-05-19T21:41:27.026" v="2905" actId="165"/>
          <ac:picMkLst>
            <pc:docMk/>
            <pc:sldMk cId="601619392" sldId="380"/>
            <ac:picMk id="34" creationId="{E524D164-AF88-4337-A6EB-B05B49323A14}"/>
          </ac:picMkLst>
        </pc:picChg>
        <pc:picChg chg="mod">
          <ac:chgData name="DeHart, Stephanie" userId="69486e51-f5a3-47fa-a1e8-d600d3da159f" providerId="ADAL" clId="{F96BAD9B-B405-4F33-AE73-57B6614F86C5}" dt="2025-05-19T21:41:27.026" v="2905" actId="165"/>
          <ac:picMkLst>
            <pc:docMk/>
            <pc:sldMk cId="601619392" sldId="380"/>
            <ac:picMk id="35" creationId="{1AE19D18-9309-41E8-AB21-AFCA5883EDE1}"/>
          </ac:picMkLst>
        </pc:picChg>
        <pc:cxnChg chg="mod">
          <ac:chgData name="DeHart, Stephanie" userId="69486e51-f5a3-47fa-a1e8-d600d3da159f" providerId="ADAL" clId="{F96BAD9B-B405-4F33-AE73-57B6614F86C5}" dt="2025-05-19T21:40:54.799" v="2840" actId="165"/>
          <ac:cxnSpMkLst>
            <pc:docMk/>
            <pc:sldMk cId="601619392" sldId="380"/>
            <ac:cxnSpMk id="16" creationId="{000AB9CF-6BB8-456A-9D79-03590EAF2C0A}"/>
          </ac:cxnSpMkLst>
        </pc:cxnChg>
        <pc:cxnChg chg="mod">
          <ac:chgData name="DeHart, Stephanie" userId="69486e51-f5a3-47fa-a1e8-d600d3da159f" providerId="ADAL" clId="{F96BAD9B-B405-4F33-AE73-57B6614F86C5}" dt="2025-05-19T21:40:26.266" v="2781" actId="165"/>
          <ac:cxnSpMkLst>
            <pc:docMk/>
            <pc:sldMk cId="601619392" sldId="380"/>
            <ac:cxnSpMk id="21" creationId="{BBDCB68F-24AE-4FCC-AD4D-CA2CCC647D54}"/>
          </ac:cxnSpMkLst>
        </pc:cxnChg>
        <pc:cxnChg chg="mod">
          <ac:chgData name="DeHart, Stephanie" userId="69486e51-f5a3-47fa-a1e8-d600d3da159f" providerId="ADAL" clId="{F96BAD9B-B405-4F33-AE73-57B6614F86C5}" dt="2025-05-19T21:42:04.796" v="2980" actId="165"/>
          <ac:cxnSpMkLst>
            <pc:docMk/>
            <pc:sldMk cId="601619392" sldId="380"/>
            <ac:cxnSpMk id="29" creationId="{013B7982-7CF5-4AFB-8E43-7C812DB75F8A}"/>
          </ac:cxnSpMkLst>
        </pc:cxnChg>
        <pc:cxnChg chg="mod">
          <ac:chgData name="DeHart, Stephanie" userId="69486e51-f5a3-47fa-a1e8-d600d3da159f" providerId="ADAL" clId="{F96BAD9B-B405-4F33-AE73-57B6614F86C5}" dt="2025-05-19T21:41:27.026" v="2905" actId="165"/>
          <ac:cxnSpMkLst>
            <pc:docMk/>
            <pc:sldMk cId="601619392" sldId="380"/>
            <ac:cxnSpMk id="36" creationId="{EE4A38AE-307F-434A-BE54-A82B2FB69011}"/>
          </ac:cxnSpMkLst>
        </pc:cxnChg>
        <pc:cxnChg chg="mod">
          <ac:chgData name="DeHart, Stephanie" userId="69486e51-f5a3-47fa-a1e8-d600d3da159f" providerId="ADAL" clId="{F96BAD9B-B405-4F33-AE73-57B6614F86C5}" dt="2025-05-19T21:41:27.026" v="2905" actId="165"/>
          <ac:cxnSpMkLst>
            <pc:docMk/>
            <pc:sldMk cId="601619392" sldId="380"/>
            <ac:cxnSpMk id="37" creationId="{1FE22844-F091-4BC3-82CA-11A4EB628014}"/>
          </ac:cxnSpMkLst>
        </pc:cxnChg>
      </pc:sldChg>
      <pc:sldChg chg="addSp delSp modSp new mod modClrScheme modAnim chgLayout modNotesTx">
        <pc:chgData name="DeHart, Stephanie" userId="69486e51-f5a3-47fa-a1e8-d600d3da159f" providerId="ADAL" clId="{F96BAD9B-B405-4F33-AE73-57B6614F86C5}" dt="2025-05-21T01:03:10.229" v="7901" actId="27636"/>
        <pc:sldMkLst>
          <pc:docMk/>
          <pc:sldMk cId="3014115416" sldId="381"/>
        </pc:sldMkLst>
        <pc:spChg chg="mod ord">
          <ac:chgData name="DeHart, Stephanie" userId="69486e51-f5a3-47fa-a1e8-d600d3da159f" providerId="ADAL" clId="{F96BAD9B-B405-4F33-AE73-57B6614F86C5}" dt="2025-05-19T21:47:13.746" v="3257" actId="700"/>
          <ac:spMkLst>
            <pc:docMk/>
            <pc:sldMk cId="3014115416" sldId="381"/>
            <ac:spMk id="2" creationId="{6E47DFD0-D715-4683-BE0B-4EA5AE494390}"/>
          </ac:spMkLst>
        </pc:spChg>
        <pc:spChg chg="mod ord">
          <ac:chgData name="DeHart, Stephanie" userId="69486e51-f5a3-47fa-a1e8-d600d3da159f" providerId="ADAL" clId="{F96BAD9B-B405-4F33-AE73-57B6614F86C5}" dt="2025-05-19T21:47:13.746" v="3257" actId="700"/>
          <ac:spMkLst>
            <pc:docMk/>
            <pc:sldMk cId="3014115416" sldId="381"/>
            <ac:spMk id="3" creationId="{5B56F163-1DCB-4C15-A6D0-050239DB9282}"/>
          </ac:spMkLst>
        </pc:spChg>
        <pc:spChg chg="mod ord">
          <ac:chgData name="DeHart, Stephanie" userId="69486e51-f5a3-47fa-a1e8-d600d3da159f" providerId="ADAL" clId="{F96BAD9B-B405-4F33-AE73-57B6614F86C5}" dt="2025-05-19T21:47:13.746" v="3257" actId="700"/>
          <ac:spMkLst>
            <pc:docMk/>
            <pc:sldMk cId="3014115416" sldId="381"/>
            <ac:spMk id="4" creationId="{76932A24-0CEE-4DA3-8B05-BBF793A657CC}"/>
          </ac:spMkLst>
        </pc:spChg>
        <pc:spChg chg="add mod ord">
          <ac:chgData name="DeHart, Stephanie" userId="69486e51-f5a3-47fa-a1e8-d600d3da159f" providerId="ADAL" clId="{F96BAD9B-B405-4F33-AE73-57B6614F86C5}" dt="2025-05-21T01:03:10.229" v="7901" actId="27636"/>
          <ac:spMkLst>
            <pc:docMk/>
            <pc:sldMk cId="3014115416" sldId="381"/>
            <ac:spMk id="5" creationId="{4DF0FEA0-6197-4F54-BEC5-7A5BB7BE35EF}"/>
          </ac:spMkLst>
        </pc:spChg>
        <pc:spChg chg="mod">
          <ac:chgData name="DeHart, Stephanie" userId="69486e51-f5a3-47fa-a1e8-d600d3da159f" providerId="ADAL" clId="{F96BAD9B-B405-4F33-AE73-57B6614F86C5}" dt="2025-05-19T21:47:31.605" v="3261" actId="14100"/>
          <ac:spMkLst>
            <pc:docMk/>
            <pc:sldMk cId="3014115416" sldId="381"/>
            <ac:spMk id="7" creationId="{33DFC1AB-A270-4B54-9DE8-0FD105F90EB8}"/>
          </ac:spMkLst>
        </pc:spChg>
        <pc:spChg chg="mod">
          <ac:chgData name="DeHart, Stephanie" userId="69486e51-f5a3-47fa-a1e8-d600d3da159f" providerId="ADAL" clId="{F96BAD9B-B405-4F33-AE73-57B6614F86C5}" dt="2025-05-19T21:47:34.801" v="3262" actId="14100"/>
          <ac:spMkLst>
            <pc:docMk/>
            <pc:sldMk cId="3014115416" sldId="381"/>
            <ac:spMk id="8" creationId="{4DE7DBCE-2050-4EB3-897D-ED49B3E6E604}"/>
          </ac:spMkLst>
        </pc:spChg>
        <pc:spChg chg="mod">
          <ac:chgData name="DeHart, Stephanie" userId="69486e51-f5a3-47fa-a1e8-d600d3da159f" providerId="ADAL" clId="{F96BAD9B-B405-4F33-AE73-57B6614F86C5}" dt="2025-05-19T21:47:37.813" v="3263" actId="14100"/>
          <ac:spMkLst>
            <pc:docMk/>
            <pc:sldMk cId="3014115416" sldId="381"/>
            <ac:spMk id="9" creationId="{59BF9174-4C64-4A71-8EF6-673A0B4C7EC1}"/>
          </ac:spMkLst>
        </pc:spChg>
        <pc:spChg chg="mod">
          <ac:chgData name="DeHart, Stephanie" userId="69486e51-f5a3-47fa-a1e8-d600d3da159f" providerId="ADAL" clId="{F96BAD9B-B405-4F33-AE73-57B6614F86C5}" dt="2025-05-19T21:47:40.243" v="3264" actId="14100"/>
          <ac:spMkLst>
            <pc:docMk/>
            <pc:sldMk cId="3014115416" sldId="381"/>
            <ac:spMk id="10" creationId="{1133F6C1-71F3-4D05-AA04-E74C31B6ADBA}"/>
          </ac:spMkLst>
        </pc:spChg>
        <pc:spChg chg="mod">
          <ac:chgData name="DeHart, Stephanie" userId="69486e51-f5a3-47fa-a1e8-d600d3da159f" providerId="ADAL" clId="{F96BAD9B-B405-4F33-AE73-57B6614F86C5}" dt="2025-05-19T21:47:05.706" v="3226" actId="2711"/>
          <ac:spMkLst>
            <pc:docMk/>
            <pc:sldMk cId="3014115416" sldId="381"/>
            <ac:spMk id="12" creationId="{50A57CE8-B94E-4483-9471-01E45D5A88D3}"/>
          </ac:spMkLst>
        </pc:spChg>
        <pc:spChg chg="mod">
          <ac:chgData name="DeHart, Stephanie" userId="69486e51-f5a3-47fa-a1e8-d600d3da159f" providerId="ADAL" clId="{F96BAD9B-B405-4F33-AE73-57B6614F86C5}" dt="2025-05-19T21:47:05.706" v="3226" actId="2711"/>
          <ac:spMkLst>
            <pc:docMk/>
            <pc:sldMk cId="3014115416" sldId="381"/>
            <ac:spMk id="17" creationId="{EBDAA7CB-E0ED-4EA0-B7EA-F7F6EF817F45}"/>
          </ac:spMkLst>
        </pc:spChg>
        <pc:spChg chg="mod">
          <ac:chgData name="DeHart, Stephanie" userId="69486e51-f5a3-47fa-a1e8-d600d3da159f" providerId="ADAL" clId="{F96BAD9B-B405-4F33-AE73-57B6614F86C5}" dt="2025-05-19T21:47:05.706" v="3226" actId="2711"/>
          <ac:spMkLst>
            <pc:docMk/>
            <pc:sldMk cId="3014115416" sldId="381"/>
            <ac:spMk id="18" creationId="{A94539BA-4504-43BE-BDD0-1B5868683170}"/>
          </ac:spMkLst>
        </pc:spChg>
        <pc:spChg chg="mod">
          <ac:chgData name="DeHart, Stephanie" userId="69486e51-f5a3-47fa-a1e8-d600d3da159f" providerId="ADAL" clId="{F96BAD9B-B405-4F33-AE73-57B6614F86C5}" dt="2025-05-19T21:47:05.706" v="3226" actId="2711"/>
          <ac:spMkLst>
            <pc:docMk/>
            <pc:sldMk cId="3014115416" sldId="381"/>
            <ac:spMk id="19" creationId="{28DF35A4-FE20-49D4-88B5-EC576048CD40}"/>
          </ac:spMkLst>
        </pc:spChg>
        <pc:spChg chg="mod">
          <ac:chgData name="DeHart, Stephanie" userId="69486e51-f5a3-47fa-a1e8-d600d3da159f" providerId="ADAL" clId="{F96BAD9B-B405-4F33-AE73-57B6614F86C5}" dt="2025-05-19T21:47:05.706" v="3226" actId="2711"/>
          <ac:spMkLst>
            <pc:docMk/>
            <pc:sldMk cId="3014115416" sldId="381"/>
            <ac:spMk id="22" creationId="{43891DF4-4E08-4AB2-AD6E-FD5FEDB533BC}"/>
          </ac:spMkLst>
        </pc:spChg>
        <pc:spChg chg="mod">
          <ac:chgData name="DeHart, Stephanie" userId="69486e51-f5a3-47fa-a1e8-d600d3da159f" providerId="ADAL" clId="{F96BAD9B-B405-4F33-AE73-57B6614F86C5}" dt="2025-05-19T21:47:05.706" v="3226" actId="2711"/>
          <ac:spMkLst>
            <pc:docMk/>
            <pc:sldMk cId="3014115416" sldId="381"/>
            <ac:spMk id="23" creationId="{A2210A02-F28B-4528-B903-76250E6A9BB2}"/>
          </ac:spMkLst>
        </pc:spChg>
        <pc:spChg chg="mod">
          <ac:chgData name="DeHart, Stephanie" userId="69486e51-f5a3-47fa-a1e8-d600d3da159f" providerId="ADAL" clId="{F96BAD9B-B405-4F33-AE73-57B6614F86C5}" dt="2025-05-19T21:47:05.706" v="3226" actId="2711"/>
          <ac:spMkLst>
            <pc:docMk/>
            <pc:sldMk cId="3014115416" sldId="381"/>
            <ac:spMk id="24" creationId="{7D7DA068-5348-4E3E-87F5-641A377887F5}"/>
          </ac:spMkLst>
        </pc:spChg>
        <pc:spChg chg="mod">
          <ac:chgData name="DeHart, Stephanie" userId="69486e51-f5a3-47fa-a1e8-d600d3da159f" providerId="ADAL" clId="{F96BAD9B-B405-4F33-AE73-57B6614F86C5}" dt="2025-05-19T21:47:05.706" v="3226" actId="2711"/>
          <ac:spMkLst>
            <pc:docMk/>
            <pc:sldMk cId="3014115416" sldId="381"/>
            <ac:spMk id="27" creationId="{B22B38A6-BD61-4C80-973E-8679AE4FB929}"/>
          </ac:spMkLst>
        </pc:spChg>
        <pc:spChg chg="mod">
          <ac:chgData name="DeHart, Stephanie" userId="69486e51-f5a3-47fa-a1e8-d600d3da159f" providerId="ADAL" clId="{F96BAD9B-B405-4F33-AE73-57B6614F86C5}" dt="2025-05-19T21:47:05.706" v="3226" actId="2711"/>
          <ac:spMkLst>
            <pc:docMk/>
            <pc:sldMk cId="3014115416" sldId="381"/>
            <ac:spMk id="28" creationId="{9C34BE89-AF51-44FF-A95F-0B37B09033AF}"/>
          </ac:spMkLst>
        </pc:spChg>
        <pc:spChg chg="mod">
          <ac:chgData name="DeHart, Stephanie" userId="69486e51-f5a3-47fa-a1e8-d600d3da159f" providerId="ADAL" clId="{F96BAD9B-B405-4F33-AE73-57B6614F86C5}" dt="2025-05-19T21:47:05.706" v="3226" actId="2711"/>
          <ac:spMkLst>
            <pc:docMk/>
            <pc:sldMk cId="3014115416" sldId="381"/>
            <ac:spMk id="29" creationId="{5D17B07F-4DDF-40D8-A916-3FBFCD9951CF}"/>
          </ac:spMkLst>
        </pc:spChg>
        <pc:spChg chg="mod">
          <ac:chgData name="DeHart, Stephanie" userId="69486e51-f5a3-47fa-a1e8-d600d3da159f" providerId="ADAL" clId="{F96BAD9B-B405-4F33-AE73-57B6614F86C5}" dt="2025-05-19T21:47:05.706" v="3226" actId="2711"/>
          <ac:spMkLst>
            <pc:docMk/>
            <pc:sldMk cId="3014115416" sldId="381"/>
            <ac:spMk id="32" creationId="{ED29A6FE-04E8-4E50-8204-1063DD3FFBDB}"/>
          </ac:spMkLst>
        </pc:spChg>
        <pc:spChg chg="mod">
          <ac:chgData name="DeHart, Stephanie" userId="69486e51-f5a3-47fa-a1e8-d600d3da159f" providerId="ADAL" clId="{F96BAD9B-B405-4F33-AE73-57B6614F86C5}" dt="2025-05-19T21:47:05.706" v="3226" actId="2711"/>
          <ac:spMkLst>
            <pc:docMk/>
            <pc:sldMk cId="3014115416" sldId="381"/>
            <ac:spMk id="33" creationId="{60AF82F0-153A-42E8-91A9-610C3C421F90}"/>
          </ac:spMkLst>
        </pc:spChg>
        <pc:spChg chg="mod">
          <ac:chgData name="DeHart, Stephanie" userId="69486e51-f5a3-47fa-a1e8-d600d3da159f" providerId="ADAL" clId="{F96BAD9B-B405-4F33-AE73-57B6614F86C5}" dt="2025-05-19T21:47:05.706" v="3226" actId="2711"/>
          <ac:spMkLst>
            <pc:docMk/>
            <pc:sldMk cId="3014115416" sldId="381"/>
            <ac:spMk id="34" creationId="{194A8889-5D62-439C-9511-ED2FE2B4366E}"/>
          </ac:spMkLst>
        </pc:spChg>
        <pc:spChg chg="mod">
          <ac:chgData name="DeHart, Stephanie" userId="69486e51-f5a3-47fa-a1e8-d600d3da159f" providerId="ADAL" clId="{F96BAD9B-B405-4F33-AE73-57B6614F86C5}" dt="2025-05-19T21:47:50.506" v="3267" actId="208"/>
          <ac:spMkLst>
            <pc:docMk/>
            <pc:sldMk cId="3014115416" sldId="381"/>
            <ac:spMk id="38" creationId="{D88BDD72-189E-4907-BB6E-261E92011DA9}"/>
          </ac:spMkLst>
        </pc:spChg>
        <pc:spChg chg="mod">
          <ac:chgData name="DeHart, Stephanie" userId="69486e51-f5a3-47fa-a1e8-d600d3da159f" providerId="ADAL" clId="{F96BAD9B-B405-4F33-AE73-57B6614F86C5}" dt="2025-05-19T21:47:45.129" v="3265" actId="1076"/>
          <ac:spMkLst>
            <pc:docMk/>
            <pc:sldMk cId="3014115416" sldId="381"/>
            <ac:spMk id="40" creationId="{A7E60078-C3FF-4131-9AAD-5454A7989340}"/>
          </ac:spMkLst>
        </pc:spChg>
        <pc:spChg chg="mod">
          <ac:chgData name="DeHart, Stephanie" userId="69486e51-f5a3-47fa-a1e8-d600d3da159f" providerId="ADAL" clId="{F96BAD9B-B405-4F33-AE73-57B6614F86C5}" dt="2025-05-19T21:47:05.706" v="3226" actId="2711"/>
          <ac:spMkLst>
            <pc:docMk/>
            <pc:sldMk cId="3014115416" sldId="381"/>
            <ac:spMk id="44" creationId="{0842F208-DC4D-4F8B-A3CE-8CCD70AAB1CF}"/>
          </ac:spMkLst>
        </pc:spChg>
        <pc:spChg chg="mod">
          <ac:chgData name="DeHart, Stephanie" userId="69486e51-f5a3-47fa-a1e8-d600d3da159f" providerId="ADAL" clId="{F96BAD9B-B405-4F33-AE73-57B6614F86C5}" dt="2025-05-19T21:47:05.706" v="3226" actId="2711"/>
          <ac:spMkLst>
            <pc:docMk/>
            <pc:sldMk cId="3014115416" sldId="381"/>
            <ac:spMk id="45" creationId="{68A58B39-20B8-4BD2-BA16-EBF87F94BE21}"/>
          </ac:spMkLst>
        </pc:spChg>
        <pc:spChg chg="mod">
          <ac:chgData name="DeHart, Stephanie" userId="69486e51-f5a3-47fa-a1e8-d600d3da159f" providerId="ADAL" clId="{F96BAD9B-B405-4F33-AE73-57B6614F86C5}" dt="2025-05-19T21:47:05.706" v="3226" actId="2711"/>
          <ac:spMkLst>
            <pc:docMk/>
            <pc:sldMk cId="3014115416" sldId="381"/>
            <ac:spMk id="46" creationId="{49307C41-BC41-4850-A071-D89DEA71110E}"/>
          </ac:spMkLst>
        </pc:spChg>
        <pc:spChg chg="mod">
          <ac:chgData name="DeHart, Stephanie" userId="69486e51-f5a3-47fa-a1e8-d600d3da159f" providerId="ADAL" clId="{F96BAD9B-B405-4F33-AE73-57B6614F86C5}" dt="2025-05-19T21:47:57.202" v="3269" actId="14100"/>
          <ac:spMkLst>
            <pc:docMk/>
            <pc:sldMk cId="3014115416" sldId="381"/>
            <ac:spMk id="49" creationId="{2D77F00D-52F1-44B2-A67B-3064BCE44C67}"/>
          </ac:spMkLst>
        </pc:spChg>
        <pc:spChg chg="mod">
          <ac:chgData name="DeHart, Stephanie" userId="69486e51-f5a3-47fa-a1e8-d600d3da159f" providerId="ADAL" clId="{F96BAD9B-B405-4F33-AE73-57B6614F86C5}" dt="2025-05-19T21:47:59.842" v="3270" actId="14100"/>
          <ac:spMkLst>
            <pc:docMk/>
            <pc:sldMk cId="3014115416" sldId="381"/>
            <ac:spMk id="50" creationId="{0DDB91C9-1A47-41E8-A72E-850DE4D80C0B}"/>
          </ac:spMkLst>
        </pc:spChg>
        <pc:spChg chg="mod">
          <ac:chgData name="DeHart, Stephanie" userId="69486e51-f5a3-47fa-a1e8-d600d3da159f" providerId="ADAL" clId="{F96BAD9B-B405-4F33-AE73-57B6614F86C5}" dt="2025-05-19T21:47:05.706" v="3226" actId="2711"/>
          <ac:spMkLst>
            <pc:docMk/>
            <pc:sldMk cId="3014115416" sldId="381"/>
            <ac:spMk id="51" creationId="{52A1544C-D738-4958-BE9C-374E502C79B3}"/>
          </ac:spMkLst>
        </pc:spChg>
        <pc:spChg chg="mod">
          <ac:chgData name="DeHart, Stephanie" userId="69486e51-f5a3-47fa-a1e8-d600d3da159f" providerId="ADAL" clId="{F96BAD9B-B405-4F33-AE73-57B6614F86C5}" dt="2025-05-19T21:48:04.270" v="3272" actId="14100"/>
          <ac:spMkLst>
            <pc:docMk/>
            <pc:sldMk cId="3014115416" sldId="381"/>
            <ac:spMk id="52" creationId="{5E3154EE-E322-41A6-A935-E8EA5746B755}"/>
          </ac:spMkLst>
        </pc:spChg>
        <pc:spChg chg="mod">
          <ac:chgData name="DeHart, Stephanie" userId="69486e51-f5a3-47fa-a1e8-d600d3da159f" providerId="ADAL" clId="{F96BAD9B-B405-4F33-AE73-57B6614F86C5}" dt="2025-05-19T21:47:05.706" v="3226" actId="2711"/>
          <ac:spMkLst>
            <pc:docMk/>
            <pc:sldMk cId="3014115416" sldId="381"/>
            <ac:spMk id="55" creationId="{B8607C64-7FB9-4B76-94D6-C74A82F13E87}"/>
          </ac:spMkLst>
        </pc:spChg>
        <pc:spChg chg="mod">
          <ac:chgData name="DeHart, Stephanie" userId="69486e51-f5a3-47fa-a1e8-d600d3da159f" providerId="ADAL" clId="{F96BAD9B-B405-4F33-AE73-57B6614F86C5}" dt="2025-05-19T21:47:05.706" v="3226" actId="2711"/>
          <ac:spMkLst>
            <pc:docMk/>
            <pc:sldMk cId="3014115416" sldId="381"/>
            <ac:spMk id="56" creationId="{682DFBA1-D9DE-4ADE-806C-E4445AB9DB3B}"/>
          </ac:spMkLst>
        </pc:spChg>
        <pc:spChg chg="mod">
          <ac:chgData name="DeHart, Stephanie" userId="69486e51-f5a3-47fa-a1e8-d600d3da159f" providerId="ADAL" clId="{F96BAD9B-B405-4F33-AE73-57B6614F86C5}" dt="2025-05-19T21:47:05.706" v="3226" actId="2711"/>
          <ac:spMkLst>
            <pc:docMk/>
            <pc:sldMk cId="3014115416" sldId="381"/>
            <ac:spMk id="57" creationId="{4D0F71D7-1F7A-4EEB-BE75-D328EC839FBE}"/>
          </ac:spMkLst>
        </pc:spChg>
        <pc:spChg chg="mod">
          <ac:chgData name="DeHart, Stephanie" userId="69486e51-f5a3-47fa-a1e8-d600d3da159f" providerId="ADAL" clId="{F96BAD9B-B405-4F33-AE73-57B6614F86C5}" dt="2025-05-19T21:47:05.706" v="3226" actId="2711"/>
          <ac:spMkLst>
            <pc:docMk/>
            <pc:sldMk cId="3014115416" sldId="381"/>
            <ac:spMk id="60" creationId="{C9204297-B289-4BD5-83A1-CF7D9A7BD226}"/>
          </ac:spMkLst>
        </pc:spChg>
        <pc:spChg chg="mod">
          <ac:chgData name="DeHart, Stephanie" userId="69486e51-f5a3-47fa-a1e8-d600d3da159f" providerId="ADAL" clId="{F96BAD9B-B405-4F33-AE73-57B6614F86C5}" dt="2025-05-19T21:47:05.706" v="3226" actId="2711"/>
          <ac:spMkLst>
            <pc:docMk/>
            <pc:sldMk cId="3014115416" sldId="381"/>
            <ac:spMk id="61" creationId="{AB490B73-DB0E-4E70-A5D3-25393EFCF97C}"/>
          </ac:spMkLst>
        </pc:spChg>
        <pc:spChg chg="mod">
          <ac:chgData name="DeHart, Stephanie" userId="69486e51-f5a3-47fa-a1e8-d600d3da159f" providerId="ADAL" clId="{F96BAD9B-B405-4F33-AE73-57B6614F86C5}" dt="2025-05-19T21:47:05.706" v="3226" actId="2711"/>
          <ac:spMkLst>
            <pc:docMk/>
            <pc:sldMk cId="3014115416" sldId="381"/>
            <ac:spMk id="62" creationId="{95C58BA6-19F1-4D52-AFEC-8CA987D7A8AA}"/>
          </ac:spMkLst>
        </pc:spChg>
        <pc:spChg chg="mod">
          <ac:chgData name="DeHart, Stephanie" userId="69486e51-f5a3-47fa-a1e8-d600d3da159f" providerId="ADAL" clId="{F96BAD9B-B405-4F33-AE73-57B6614F86C5}" dt="2025-05-19T21:48:11.268" v="3274" actId="208"/>
          <ac:spMkLst>
            <pc:docMk/>
            <pc:sldMk cId="3014115416" sldId="381"/>
            <ac:spMk id="66" creationId="{9838F5E5-B435-483D-900D-6608779066B1}"/>
          </ac:spMkLst>
        </pc:spChg>
        <pc:spChg chg="mod">
          <ac:chgData name="DeHart, Stephanie" userId="69486e51-f5a3-47fa-a1e8-d600d3da159f" providerId="ADAL" clId="{F96BAD9B-B405-4F33-AE73-57B6614F86C5}" dt="2025-05-19T21:47:05.706" v="3226" actId="2711"/>
          <ac:spMkLst>
            <pc:docMk/>
            <pc:sldMk cId="3014115416" sldId="381"/>
            <ac:spMk id="68" creationId="{309620B3-780C-4974-AA8E-ACAAEB170E73}"/>
          </ac:spMkLst>
        </pc:spChg>
        <pc:spChg chg="mod">
          <ac:chgData name="DeHart, Stephanie" userId="69486e51-f5a3-47fa-a1e8-d600d3da159f" providerId="ADAL" clId="{F96BAD9B-B405-4F33-AE73-57B6614F86C5}" dt="2025-05-19T21:48:53.815" v="3282" actId="1076"/>
          <ac:spMkLst>
            <pc:docMk/>
            <pc:sldMk cId="3014115416" sldId="381"/>
            <ac:spMk id="72" creationId="{B1E1C25B-5601-4F9F-882A-AAE0B2E9D4AB}"/>
          </ac:spMkLst>
        </pc:spChg>
        <pc:spChg chg="mod">
          <ac:chgData name="DeHart, Stephanie" userId="69486e51-f5a3-47fa-a1e8-d600d3da159f" providerId="ADAL" clId="{F96BAD9B-B405-4F33-AE73-57B6614F86C5}" dt="2025-05-19T21:49:11.979" v="3287" actId="1036"/>
          <ac:spMkLst>
            <pc:docMk/>
            <pc:sldMk cId="3014115416" sldId="381"/>
            <ac:spMk id="74" creationId="{C07CF173-3352-424E-B125-181DC1A174C4}"/>
          </ac:spMkLst>
        </pc:spChg>
        <pc:spChg chg="mod">
          <ac:chgData name="DeHart, Stephanie" userId="69486e51-f5a3-47fa-a1e8-d600d3da159f" providerId="ADAL" clId="{F96BAD9B-B405-4F33-AE73-57B6614F86C5}" dt="2025-05-19T21:47:05.706" v="3226" actId="2711"/>
          <ac:spMkLst>
            <pc:docMk/>
            <pc:sldMk cId="3014115416" sldId="381"/>
            <ac:spMk id="77" creationId="{014E2E52-062B-4CF0-90E8-A847CACF748F}"/>
          </ac:spMkLst>
        </pc:spChg>
        <pc:spChg chg="mod">
          <ac:chgData name="DeHart, Stephanie" userId="69486e51-f5a3-47fa-a1e8-d600d3da159f" providerId="ADAL" clId="{F96BAD9B-B405-4F33-AE73-57B6614F86C5}" dt="2025-05-19T21:47:05.706" v="3226" actId="2711"/>
          <ac:spMkLst>
            <pc:docMk/>
            <pc:sldMk cId="3014115416" sldId="381"/>
            <ac:spMk id="79" creationId="{C7D881C3-E140-4AE9-8551-1A8FFB8CE18B}"/>
          </ac:spMkLst>
        </pc:spChg>
        <pc:spChg chg="mod">
          <ac:chgData name="DeHart, Stephanie" userId="69486e51-f5a3-47fa-a1e8-d600d3da159f" providerId="ADAL" clId="{F96BAD9B-B405-4F33-AE73-57B6614F86C5}" dt="2025-05-19T21:47:05.706" v="3226" actId="2711"/>
          <ac:spMkLst>
            <pc:docMk/>
            <pc:sldMk cId="3014115416" sldId="381"/>
            <ac:spMk id="80" creationId="{6B935BE9-3F94-4B58-9718-D6989E8E5667}"/>
          </ac:spMkLst>
        </pc:spChg>
        <pc:spChg chg="mod">
          <ac:chgData name="DeHart, Stephanie" userId="69486e51-f5a3-47fa-a1e8-d600d3da159f" providerId="ADAL" clId="{F96BAD9B-B405-4F33-AE73-57B6614F86C5}" dt="2025-05-19T21:47:05.706" v="3226" actId="2711"/>
          <ac:spMkLst>
            <pc:docMk/>
            <pc:sldMk cId="3014115416" sldId="381"/>
            <ac:spMk id="81" creationId="{A6D05FCD-77B1-4DF5-9C0B-5F1ED782C92B}"/>
          </ac:spMkLst>
        </pc:spChg>
        <pc:spChg chg="mod">
          <ac:chgData name="DeHart, Stephanie" userId="69486e51-f5a3-47fa-a1e8-d600d3da159f" providerId="ADAL" clId="{F96BAD9B-B405-4F33-AE73-57B6614F86C5}" dt="2025-05-19T21:47:05.706" v="3226" actId="2711"/>
          <ac:spMkLst>
            <pc:docMk/>
            <pc:sldMk cId="3014115416" sldId="381"/>
            <ac:spMk id="82" creationId="{91C9CBC3-4485-4DAA-80E9-305F30138FCB}"/>
          </ac:spMkLst>
        </pc:spChg>
        <pc:spChg chg="add del mod ord">
          <ac:chgData name="DeHart, Stephanie" userId="69486e51-f5a3-47fa-a1e8-d600d3da159f" providerId="ADAL" clId="{F96BAD9B-B405-4F33-AE73-57B6614F86C5}" dt="2025-05-19T21:47:16.041" v="3260" actId="478"/>
          <ac:spMkLst>
            <pc:docMk/>
            <pc:sldMk cId="3014115416" sldId="381"/>
            <ac:spMk id="85" creationId="{772DA8C5-7DF2-4FB5-BF64-EFB4E2FF27A2}"/>
          </ac:spMkLst>
        </pc:spChg>
        <pc:grpChg chg="add mod">
          <ac:chgData name="DeHart, Stephanie" userId="69486e51-f5a3-47fa-a1e8-d600d3da159f" providerId="ADAL" clId="{F96BAD9B-B405-4F33-AE73-57B6614F86C5}" dt="2025-05-19T21:47:10.008" v="3256" actId="1037"/>
          <ac:grpSpMkLst>
            <pc:docMk/>
            <pc:sldMk cId="3014115416" sldId="381"/>
            <ac:grpSpMk id="6" creationId="{A33A7FE3-70D4-4728-A023-E8DCAC77F2BC}"/>
          </ac:grpSpMkLst>
        </pc:grpChg>
        <pc:grpChg chg="mod">
          <ac:chgData name="DeHart, Stephanie" userId="69486e51-f5a3-47fa-a1e8-d600d3da159f" providerId="ADAL" clId="{F96BAD9B-B405-4F33-AE73-57B6614F86C5}" dt="2025-05-19T21:47:01.517" v="3225"/>
          <ac:grpSpMkLst>
            <pc:docMk/>
            <pc:sldMk cId="3014115416" sldId="381"/>
            <ac:grpSpMk id="11" creationId="{B57D0501-7068-4083-8100-1873BC48BBE1}"/>
          </ac:grpSpMkLst>
        </pc:grpChg>
        <pc:grpChg chg="mod">
          <ac:chgData name="DeHart, Stephanie" userId="69486e51-f5a3-47fa-a1e8-d600d3da159f" providerId="ADAL" clId="{F96BAD9B-B405-4F33-AE73-57B6614F86C5}" dt="2025-05-19T21:47:01.517" v="3225"/>
          <ac:grpSpMkLst>
            <pc:docMk/>
            <pc:sldMk cId="3014115416" sldId="381"/>
            <ac:grpSpMk id="13" creationId="{CDABF366-8D92-4138-9978-F31930A89079}"/>
          </ac:grpSpMkLst>
        </pc:grpChg>
        <pc:grpChg chg="mod">
          <ac:chgData name="DeHart, Stephanie" userId="69486e51-f5a3-47fa-a1e8-d600d3da159f" providerId="ADAL" clId="{F96BAD9B-B405-4F33-AE73-57B6614F86C5}" dt="2025-05-19T21:47:01.517" v="3225"/>
          <ac:grpSpMkLst>
            <pc:docMk/>
            <pc:sldMk cId="3014115416" sldId="381"/>
            <ac:grpSpMk id="14" creationId="{4A6138DA-8FDA-4D82-858A-41E73257E758}"/>
          </ac:grpSpMkLst>
        </pc:grpChg>
        <pc:grpChg chg="mod">
          <ac:chgData name="DeHart, Stephanie" userId="69486e51-f5a3-47fa-a1e8-d600d3da159f" providerId="ADAL" clId="{F96BAD9B-B405-4F33-AE73-57B6614F86C5}" dt="2025-05-19T21:47:01.517" v="3225"/>
          <ac:grpSpMkLst>
            <pc:docMk/>
            <pc:sldMk cId="3014115416" sldId="381"/>
            <ac:grpSpMk id="15" creationId="{6D8B129D-F615-40DD-8540-A773DC0FAE55}"/>
          </ac:grpSpMkLst>
        </pc:grpChg>
        <pc:grpChg chg="mod">
          <ac:chgData name="DeHart, Stephanie" userId="69486e51-f5a3-47fa-a1e8-d600d3da159f" providerId="ADAL" clId="{F96BAD9B-B405-4F33-AE73-57B6614F86C5}" dt="2025-05-19T21:47:01.517" v="3225"/>
          <ac:grpSpMkLst>
            <pc:docMk/>
            <pc:sldMk cId="3014115416" sldId="381"/>
            <ac:grpSpMk id="16" creationId="{17423FC5-EA6F-48CA-8940-3BC0B3640BFF}"/>
          </ac:grpSpMkLst>
        </pc:grpChg>
        <pc:grpChg chg="add mod">
          <ac:chgData name="DeHart, Stephanie" userId="69486e51-f5a3-47fa-a1e8-d600d3da159f" providerId="ADAL" clId="{F96BAD9B-B405-4F33-AE73-57B6614F86C5}" dt="2025-05-19T21:47:10.008" v="3256" actId="1037"/>
          <ac:grpSpMkLst>
            <pc:docMk/>
            <pc:sldMk cId="3014115416" sldId="381"/>
            <ac:grpSpMk id="37" creationId="{F94BD797-FBCB-41CF-91F2-F1AD62B60EE1}"/>
          </ac:grpSpMkLst>
        </pc:grpChg>
        <pc:grpChg chg="add mod">
          <ac:chgData name="DeHart, Stephanie" userId="69486e51-f5a3-47fa-a1e8-d600d3da159f" providerId="ADAL" clId="{F96BAD9B-B405-4F33-AE73-57B6614F86C5}" dt="2025-05-19T21:47:10.008" v="3256" actId="1037"/>
          <ac:grpSpMkLst>
            <pc:docMk/>
            <pc:sldMk cId="3014115416" sldId="381"/>
            <ac:grpSpMk id="41" creationId="{22D2455E-A764-4747-9AC0-E9AC21208313}"/>
          </ac:grpSpMkLst>
        </pc:grpChg>
        <pc:grpChg chg="mod">
          <ac:chgData name="DeHart, Stephanie" userId="69486e51-f5a3-47fa-a1e8-d600d3da159f" providerId="ADAL" clId="{F96BAD9B-B405-4F33-AE73-57B6614F86C5}" dt="2025-05-19T21:47:01.517" v="3225"/>
          <ac:grpSpMkLst>
            <pc:docMk/>
            <pc:sldMk cId="3014115416" sldId="381"/>
            <ac:grpSpMk id="42" creationId="{DAA52183-761C-4BF5-9FF1-24208ADF2A23}"/>
          </ac:grpSpMkLst>
        </pc:grpChg>
        <pc:grpChg chg="mod">
          <ac:chgData name="DeHart, Stephanie" userId="69486e51-f5a3-47fa-a1e8-d600d3da159f" providerId="ADAL" clId="{F96BAD9B-B405-4F33-AE73-57B6614F86C5}" dt="2025-05-19T21:47:01.517" v="3225"/>
          <ac:grpSpMkLst>
            <pc:docMk/>
            <pc:sldMk cId="3014115416" sldId="381"/>
            <ac:grpSpMk id="43" creationId="{68C30248-C1A5-4C94-9352-A62938A42F7C}"/>
          </ac:grpSpMkLst>
        </pc:grpChg>
        <pc:grpChg chg="mod">
          <ac:chgData name="DeHart, Stephanie" userId="69486e51-f5a3-47fa-a1e8-d600d3da159f" providerId="ADAL" clId="{F96BAD9B-B405-4F33-AE73-57B6614F86C5}" dt="2025-05-19T21:47:01.517" v="3225"/>
          <ac:grpSpMkLst>
            <pc:docMk/>
            <pc:sldMk cId="3014115416" sldId="381"/>
            <ac:grpSpMk id="53" creationId="{A6F111EA-9805-4BED-BC82-52DD6C8D1C7C}"/>
          </ac:grpSpMkLst>
        </pc:grpChg>
        <pc:grpChg chg="mod">
          <ac:chgData name="DeHart, Stephanie" userId="69486e51-f5a3-47fa-a1e8-d600d3da159f" providerId="ADAL" clId="{F96BAD9B-B405-4F33-AE73-57B6614F86C5}" dt="2025-05-19T21:47:01.517" v="3225"/>
          <ac:grpSpMkLst>
            <pc:docMk/>
            <pc:sldMk cId="3014115416" sldId="381"/>
            <ac:grpSpMk id="54" creationId="{869370C0-88ED-46AE-800A-F33BFA53710D}"/>
          </ac:grpSpMkLst>
        </pc:grpChg>
        <pc:grpChg chg="add mod">
          <ac:chgData name="DeHart, Stephanie" userId="69486e51-f5a3-47fa-a1e8-d600d3da159f" providerId="ADAL" clId="{F96BAD9B-B405-4F33-AE73-57B6614F86C5}" dt="2025-05-19T21:47:10.008" v="3256" actId="1037"/>
          <ac:grpSpMkLst>
            <pc:docMk/>
            <pc:sldMk cId="3014115416" sldId="381"/>
            <ac:grpSpMk id="65" creationId="{3FE13667-4827-48EF-B346-DCECB9A82E76}"/>
          </ac:grpSpMkLst>
        </pc:grpChg>
        <pc:grpChg chg="add mod">
          <ac:chgData name="DeHart, Stephanie" userId="69486e51-f5a3-47fa-a1e8-d600d3da159f" providerId="ADAL" clId="{F96BAD9B-B405-4F33-AE73-57B6614F86C5}" dt="2025-05-19T21:47:10.008" v="3256" actId="1037"/>
          <ac:grpSpMkLst>
            <pc:docMk/>
            <pc:sldMk cId="3014115416" sldId="381"/>
            <ac:grpSpMk id="69" creationId="{A28BB134-5C9A-4CC8-B3F3-DDCF7D73A36F}"/>
          </ac:grpSpMkLst>
        </pc:grpChg>
        <pc:grpChg chg="add mod">
          <ac:chgData name="DeHart, Stephanie" userId="69486e51-f5a3-47fa-a1e8-d600d3da159f" providerId="ADAL" clId="{F96BAD9B-B405-4F33-AE73-57B6614F86C5}" dt="2025-05-19T21:47:10.008" v="3256" actId="1037"/>
          <ac:grpSpMkLst>
            <pc:docMk/>
            <pc:sldMk cId="3014115416" sldId="381"/>
            <ac:grpSpMk id="73" creationId="{DF11A170-3B4F-47EB-9CA8-82BD2D50798E}"/>
          </ac:grpSpMkLst>
        </pc:grpChg>
        <pc:grpChg chg="add mod">
          <ac:chgData name="DeHart, Stephanie" userId="69486e51-f5a3-47fa-a1e8-d600d3da159f" providerId="ADAL" clId="{F96BAD9B-B405-4F33-AE73-57B6614F86C5}" dt="2025-05-19T21:47:10.008" v="3256" actId="1037"/>
          <ac:grpSpMkLst>
            <pc:docMk/>
            <pc:sldMk cId="3014115416" sldId="381"/>
            <ac:grpSpMk id="76" creationId="{21AAE7A0-5468-4042-9216-FC7139FF1028}"/>
          </ac:grpSpMkLst>
        </pc:grpChg>
        <pc:grpChg chg="mod">
          <ac:chgData name="DeHart, Stephanie" userId="69486e51-f5a3-47fa-a1e8-d600d3da159f" providerId="ADAL" clId="{F96BAD9B-B405-4F33-AE73-57B6614F86C5}" dt="2025-05-19T21:47:01.517" v="3225"/>
          <ac:grpSpMkLst>
            <pc:docMk/>
            <pc:sldMk cId="3014115416" sldId="381"/>
            <ac:grpSpMk id="78" creationId="{BBE379D8-57AF-4ABE-B134-6FD3CE2052F9}"/>
          </ac:grpSpMkLst>
        </pc:grpChg>
        <pc:cxnChg chg="mod">
          <ac:chgData name="DeHart, Stephanie" userId="69486e51-f5a3-47fa-a1e8-d600d3da159f" providerId="ADAL" clId="{F96BAD9B-B405-4F33-AE73-57B6614F86C5}" dt="2025-05-19T21:47:01.517" v="3225"/>
          <ac:cxnSpMkLst>
            <pc:docMk/>
            <pc:sldMk cId="3014115416" sldId="381"/>
            <ac:cxnSpMk id="20" creationId="{B75DC9EF-BA88-43A9-A74E-FE0DB1D80F72}"/>
          </ac:cxnSpMkLst>
        </pc:cxnChg>
        <pc:cxnChg chg="mod">
          <ac:chgData name="DeHart, Stephanie" userId="69486e51-f5a3-47fa-a1e8-d600d3da159f" providerId="ADAL" clId="{F96BAD9B-B405-4F33-AE73-57B6614F86C5}" dt="2025-05-19T21:47:01.517" v="3225"/>
          <ac:cxnSpMkLst>
            <pc:docMk/>
            <pc:sldMk cId="3014115416" sldId="381"/>
            <ac:cxnSpMk id="21" creationId="{8D6F0769-C7E0-4DA7-87A2-26471752A26F}"/>
          </ac:cxnSpMkLst>
        </pc:cxnChg>
        <pc:cxnChg chg="mod">
          <ac:chgData name="DeHart, Stephanie" userId="69486e51-f5a3-47fa-a1e8-d600d3da159f" providerId="ADAL" clId="{F96BAD9B-B405-4F33-AE73-57B6614F86C5}" dt="2025-05-19T21:47:01.517" v="3225"/>
          <ac:cxnSpMkLst>
            <pc:docMk/>
            <pc:sldMk cId="3014115416" sldId="381"/>
            <ac:cxnSpMk id="25" creationId="{088B6D58-6C7F-4BE4-942E-BDA3B9751683}"/>
          </ac:cxnSpMkLst>
        </pc:cxnChg>
        <pc:cxnChg chg="mod">
          <ac:chgData name="DeHart, Stephanie" userId="69486e51-f5a3-47fa-a1e8-d600d3da159f" providerId="ADAL" clId="{F96BAD9B-B405-4F33-AE73-57B6614F86C5}" dt="2025-05-19T21:47:01.517" v="3225"/>
          <ac:cxnSpMkLst>
            <pc:docMk/>
            <pc:sldMk cId="3014115416" sldId="381"/>
            <ac:cxnSpMk id="26" creationId="{F4FE7604-D164-491E-AD81-8007FE950F98}"/>
          </ac:cxnSpMkLst>
        </pc:cxnChg>
        <pc:cxnChg chg="mod">
          <ac:chgData name="DeHart, Stephanie" userId="69486e51-f5a3-47fa-a1e8-d600d3da159f" providerId="ADAL" clId="{F96BAD9B-B405-4F33-AE73-57B6614F86C5}" dt="2025-05-19T21:47:01.517" v="3225"/>
          <ac:cxnSpMkLst>
            <pc:docMk/>
            <pc:sldMk cId="3014115416" sldId="381"/>
            <ac:cxnSpMk id="30" creationId="{9287D8B2-9DE6-4D45-B262-93C937118170}"/>
          </ac:cxnSpMkLst>
        </pc:cxnChg>
        <pc:cxnChg chg="mod">
          <ac:chgData name="DeHart, Stephanie" userId="69486e51-f5a3-47fa-a1e8-d600d3da159f" providerId="ADAL" clId="{F96BAD9B-B405-4F33-AE73-57B6614F86C5}" dt="2025-05-19T21:47:01.517" v="3225"/>
          <ac:cxnSpMkLst>
            <pc:docMk/>
            <pc:sldMk cId="3014115416" sldId="381"/>
            <ac:cxnSpMk id="31" creationId="{3A246A4B-3B30-421E-8511-2B7D95C5F182}"/>
          </ac:cxnSpMkLst>
        </pc:cxnChg>
        <pc:cxnChg chg="mod">
          <ac:chgData name="DeHart, Stephanie" userId="69486e51-f5a3-47fa-a1e8-d600d3da159f" providerId="ADAL" clId="{F96BAD9B-B405-4F33-AE73-57B6614F86C5}" dt="2025-05-19T21:47:01.517" v="3225"/>
          <ac:cxnSpMkLst>
            <pc:docMk/>
            <pc:sldMk cId="3014115416" sldId="381"/>
            <ac:cxnSpMk id="35" creationId="{A4FBB51B-FC18-4B41-B456-B97C8C337E96}"/>
          </ac:cxnSpMkLst>
        </pc:cxnChg>
        <pc:cxnChg chg="mod">
          <ac:chgData name="DeHart, Stephanie" userId="69486e51-f5a3-47fa-a1e8-d600d3da159f" providerId="ADAL" clId="{F96BAD9B-B405-4F33-AE73-57B6614F86C5}" dt="2025-05-19T21:47:01.517" v="3225"/>
          <ac:cxnSpMkLst>
            <pc:docMk/>
            <pc:sldMk cId="3014115416" sldId="381"/>
            <ac:cxnSpMk id="36" creationId="{E83B2EB0-A3C5-4777-8996-2F39BDA9D472}"/>
          </ac:cxnSpMkLst>
        </pc:cxnChg>
        <pc:cxnChg chg="mod">
          <ac:chgData name="DeHart, Stephanie" userId="69486e51-f5a3-47fa-a1e8-d600d3da159f" providerId="ADAL" clId="{F96BAD9B-B405-4F33-AE73-57B6614F86C5}" dt="2025-05-19T21:47:53.356" v="3268" actId="208"/>
          <ac:cxnSpMkLst>
            <pc:docMk/>
            <pc:sldMk cId="3014115416" sldId="381"/>
            <ac:cxnSpMk id="39" creationId="{532D56EC-CEF3-4F3F-9266-1C818B8EFFBC}"/>
          </ac:cxnSpMkLst>
        </pc:cxnChg>
        <pc:cxnChg chg="mod">
          <ac:chgData name="DeHart, Stephanie" userId="69486e51-f5a3-47fa-a1e8-d600d3da159f" providerId="ADAL" clId="{F96BAD9B-B405-4F33-AE73-57B6614F86C5}" dt="2025-05-19T21:47:01.517" v="3225"/>
          <ac:cxnSpMkLst>
            <pc:docMk/>
            <pc:sldMk cId="3014115416" sldId="381"/>
            <ac:cxnSpMk id="47" creationId="{6B3E8AA4-DBDE-4D43-B24A-444796A1C203}"/>
          </ac:cxnSpMkLst>
        </pc:cxnChg>
        <pc:cxnChg chg="mod">
          <ac:chgData name="DeHart, Stephanie" userId="69486e51-f5a3-47fa-a1e8-d600d3da159f" providerId="ADAL" clId="{F96BAD9B-B405-4F33-AE73-57B6614F86C5}" dt="2025-05-19T21:47:01.517" v="3225"/>
          <ac:cxnSpMkLst>
            <pc:docMk/>
            <pc:sldMk cId="3014115416" sldId="381"/>
            <ac:cxnSpMk id="48" creationId="{6F2BEC4D-9289-4A4B-B9B2-4965121CED11}"/>
          </ac:cxnSpMkLst>
        </pc:cxnChg>
        <pc:cxnChg chg="mod">
          <ac:chgData name="DeHart, Stephanie" userId="69486e51-f5a3-47fa-a1e8-d600d3da159f" providerId="ADAL" clId="{F96BAD9B-B405-4F33-AE73-57B6614F86C5}" dt="2025-05-19T21:47:01.517" v="3225"/>
          <ac:cxnSpMkLst>
            <pc:docMk/>
            <pc:sldMk cId="3014115416" sldId="381"/>
            <ac:cxnSpMk id="58" creationId="{C6B67D44-1387-4972-B098-A61D35F99849}"/>
          </ac:cxnSpMkLst>
        </pc:cxnChg>
        <pc:cxnChg chg="mod">
          <ac:chgData name="DeHart, Stephanie" userId="69486e51-f5a3-47fa-a1e8-d600d3da159f" providerId="ADAL" clId="{F96BAD9B-B405-4F33-AE73-57B6614F86C5}" dt="2025-05-19T21:47:01.517" v="3225"/>
          <ac:cxnSpMkLst>
            <pc:docMk/>
            <pc:sldMk cId="3014115416" sldId="381"/>
            <ac:cxnSpMk id="59" creationId="{21DB9E8F-1DC2-4B45-A8CF-8705336B3790}"/>
          </ac:cxnSpMkLst>
        </pc:cxnChg>
        <pc:cxnChg chg="mod">
          <ac:chgData name="DeHart, Stephanie" userId="69486e51-f5a3-47fa-a1e8-d600d3da159f" providerId="ADAL" clId="{F96BAD9B-B405-4F33-AE73-57B6614F86C5}" dt="2025-05-19T21:47:01.517" v="3225"/>
          <ac:cxnSpMkLst>
            <pc:docMk/>
            <pc:sldMk cId="3014115416" sldId="381"/>
            <ac:cxnSpMk id="63" creationId="{0C089967-5CBD-4B09-BD82-4AFFFDD2D266}"/>
          </ac:cxnSpMkLst>
        </pc:cxnChg>
        <pc:cxnChg chg="mod">
          <ac:chgData name="DeHart, Stephanie" userId="69486e51-f5a3-47fa-a1e8-d600d3da159f" providerId="ADAL" clId="{F96BAD9B-B405-4F33-AE73-57B6614F86C5}" dt="2025-05-19T21:47:01.517" v="3225"/>
          <ac:cxnSpMkLst>
            <pc:docMk/>
            <pc:sldMk cId="3014115416" sldId="381"/>
            <ac:cxnSpMk id="64" creationId="{CF93D8D0-E305-4339-B084-DEC68ED24AB1}"/>
          </ac:cxnSpMkLst>
        </pc:cxnChg>
        <pc:cxnChg chg="mod">
          <ac:chgData name="DeHart, Stephanie" userId="69486e51-f5a3-47fa-a1e8-d600d3da159f" providerId="ADAL" clId="{F96BAD9B-B405-4F33-AE73-57B6614F86C5}" dt="2025-05-19T21:48:09.201" v="3273" actId="208"/>
          <ac:cxnSpMkLst>
            <pc:docMk/>
            <pc:sldMk cId="3014115416" sldId="381"/>
            <ac:cxnSpMk id="67" creationId="{F5BF7A46-4172-45BC-8C6B-514A9828BBD1}"/>
          </ac:cxnSpMkLst>
        </pc:cxnChg>
        <pc:cxnChg chg="mod">
          <ac:chgData name="DeHart, Stephanie" userId="69486e51-f5a3-47fa-a1e8-d600d3da159f" providerId="ADAL" clId="{F96BAD9B-B405-4F33-AE73-57B6614F86C5}" dt="2025-05-19T21:48:46.060" v="3280" actId="1582"/>
          <ac:cxnSpMkLst>
            <pc:docMk/>
            <pc:sldMk cId="3014115416" sldId="381"/>
            <ac:cxnSpMk id="70" creationId="{8136BAFD-73E5-4519-A3FA-56711FC7F508}"/>
          </ac:cxnSpMkLst>
        </pc:cxnChg>
        <pc:cxnChg chg="mod">
          <ac:chgData name="DeHart, Stephanie" userId="69486e51-f5a3-47fa-a1e8-d600d3da159f" providerId="ADAL" clId="{F96BAD9B-B405-4F33-AE73-57B6614F86C5}" dt="2025-05-19T21:48:58.666" v="3284" actId="14100"/>
          <ac:cxnSpMkLst>
            <pc:docMk/>
            <pc:sldMk cId="3014115416" sldId="381"/>
            <ac:cxnSpMk id="71" creationId="{331FF816-F74E-4D36-97EC-843E39F44BBD}"/>
          </ac:cxnSpMkLst>
        </pc:cxnChg>
        <pc:cxnChg chg="mod">
          <ac:chgData name="DeHart, Stephanie" userId="69486e51-f5a3-47fa-a1e8-d600d3da159f" providerId="ADAL" clId="{F96BAD9B-B405-4F33-AE73-57B6614F86C5}" dt="2025-05-19T21:49:20.213" v="3289" actId="14100"/>
          <ac:cxnSpMkLst>
            <pc:docMk/>
            <pc:sldMk cId="3014115416" sldId="381"/>
            <ac:cxnSpMk id="75" creationId="{785EE8A9-D5A1-4A8C-B23E-22D319CC0093}"/>
          </ac:cxnSpMkLst>
        </pc:cxnChg>
        <pc:cxnChg chg="mod">
          <ac:chgData name="DeHart, Stephanie" userId="69486e51-f5a3-47fa-a1e8-d600d3da159f" providerId="ADAL" clId="{F96BAD9B-B405-4F33-AE73-57B6614F86C5}" dt="2025-05-19T21:47:01.517" v="3225"/>
          <ac:cxnSpMkLst>
            <pc:docMk/>
            <pc:sldMk cId="3014115416" sldId="381"/>
            <ac:cxnSpMk id="83" creationId="{B1D31490-8CC6-4CC3-8FE1-91592048BF79}"/>
          </ac:cxnSpMkLst>
        </pc:cxnChg>
        <pc:cxnChg chg="mod">
          <ac:chgData name="DeHart, Stephanie" userId="69486e51-f5a3-47fa-a1e8-d600d3da159f" providerId="ADAL" clId="{F96BAD9B-B405-4F33-AE73-57B6614F86C5}" dt="2025-05-19T21:47:01.517" v="3225"/>
          <ac:cxnSpMkLst>
            <pc:docMk/>
            <pc:sldMk cId="3014115416" sldId="381"/>
            <ac:cxnSpMk id="84" creationId="{72753574-778E-40E2-92D4-60E34291BF59}"/>
          </ac:cxnSpMkLst>
        </pc:cxnChg>
      </pc:sldChg>
      <pc:sldChg chg="addSp modSp new mod modNotesTx">
        <pc:chgData name="DeHart, Stephanie" userId="69486e51-f5a3-47fa-a1e8-d600d3da159f" providerId="ADAL" clId="{F96BAD9B-B405-4F33-AE73-57B6614F86C5}" dt="2025-05-20T00:36:17.745" v="3550" actId="20577"/>
        <pc:sldMkLst>
          <pc:docMk/>
          <pc:sldMk cId="293478217" sldId="382"/>
        </pc:sldMkLst>
        <pc:spChg chg="mod">
          <ac:chgData name="DeHart, Stephanie" userId="69486e51-f5a3-47fa-a1e8-d600d3da159f" providerId="ADAL" clId="{F96BAD9B-B405-4F33-AE73-57B6614F86C5}" dt="2025-05-20T00:31:04.332" v="3520" actId="20577"/>
          <ac:spMkLst>
            <pc:docMk/>
            <pc:sldMk cId="293478217" sldId="382"/>
            <ac:spMk id="2" creationId="{F3A16F50-8B65-4AF9-83FE-14E5831C029A}"/>
          </ac:spMkLst>
        </pc:spChg>
        <pc:spChg chg="add mod">
          <ac:chgData name="DeHart, Stephanie" userId="69486e51-f5a3-47fa-a1e8-d600d3da159f" providerId="ADAL" clId="{F96BAD9B-B405-4F33-AE73-57B6614F86C5}" dt="2025-05-20T00:31:50.909" v="3522" actId="2711"/>
          <ac:spMkLst>
            <pc:docMk/>
            <pc:sldMk cId="293478217" sldId="382"/>
            <ac:spMk id="8" creationId="{602319AD-F6DB-4E4D-A185-0B5A6E903D5B}"/>
          </ac:spMkLst>
        </pc:spChg>
        <pc:spChg chg="add mod">
          <ac:chgData name="DeHart, Stephanie" userId="69486e51-f5a3-47fa-a1e8-d600d3da159f" providerId="ADAL" clId="{F96BAD9B-B405-4F33-AE73-57B6614F86C5}" dt="2025-05-20T00:31:50.909" v="3522" actId="2711"/>
          <ac:spMkLst>
            <pc:docMk/>
            <pc:sldMk cId="293478217" sldId="382"/>
            <ac:spMk id="9" creationId="{9F44D948-B275-41B6-82E8-21E76CB3CD46}"/>
          </ac:spMkLst>
        </pc:spChg>
        <pc:spChg chg="add mod">
          <ac:chgData name="DeHart, Stephanie" userId="69486e51-f5a3-47fa-a1e8-d600d3da159f" providerId="ADAL" clId="{F96BAD9B-B405-4F33-AE73-57B6614F86C5}" dt="2025-05-20T00:31:50.909" v="3522" actId="2711"/>
          <ac:spMkLst>
            <pc:docMk/>
            <pc:sldMk cId="293478217" sldId="382"/>
            <ac:spMk id="10" creationId="{751E3EF2-1D0E-4031-9EE4-F655124FCE22}"/>
          </ac:spMkLst>
        </pc:spChg>
        <pc:picChg chg="add mod">
          <ac:chgData name="DeHart, Stephanie" userId="69486e51-f5a3-47fa-a1e8-d600d3da159f" providerId="ADAL" clId="{F96BAD9B-B405-4F33-AE73-57B6614F86C5}" dt="2025-05-20T00:31:36.472" v="3521"/>
          <ac:picMkLst>
            <pc:docMk/>
            <pc:sldMk cId="293478217" sldId="382"/>
            <ac:picMk id="5" creationId="{A513FF21-C24F-4061-8412-249E64DF93D3}"/>
          </ac:picMkLst>
        </pc:picChg>
        <pc:picChg chg="add mod">
          <ac:chgData name="DeHart, Stephanie" userId="69486e51-f5a3-47fa-a1e8-d600d3da159f" providerId="ADAL" clId="{F96BAD9B-B405-4F33-AE73-57B6614F86C5}" dt="2025-05-20T00:31:36.472" v="3521"/>
          <ac:picMkLst>
            <pc:docMk/>
            <pc:sldMk cId="293478217" sldId="382"/>
            <ac:picMk id="6" creationId="{73606B49-23C8-4541-9850-24FE734FF16F}"/>
          </ac:picMkLst>
        </pc:picChg>
        <pc:picChg chg="add mod">
          <ac:chgData name="DeHart, Stephanie" userId="69486e51-f5a3-47fa-a1e8-d600d3da159f" providerId="ADAL" clId="{F96BAD9B-B405-4F33-AE73-57B6614F86C5}" dt="2025-05-20T00:31:36.472" v="3521"/>
          <ac:picMkLst>
            <pc:docMk/>
            <pc:sldMk cId="293478217" sldId="382"/>
            <ac:picMk id="7" creationId="{58AC68D3-BCE4-4196-A573-E9D21DEAE1A9}"/>
          </ac:picMkLst>
        </pc:picChg>
        <pc:picChg chg="add mod">
          <ac:chgData name="DeHart, Stephanie" userId="69486e51-f5a3-47fa-a1e8-d600d3da159f" providerId="ADAL" clId="{F96BAD9B-B405-4F33-AE73-57B6614F86C5}" dt="2025-05-20T00:31:59.142" v="3536" actId="1035"/>
          <ac:picMkLst>
            <pc:docMk/>
            <pc:sldMk cId="293478217" sldId="382"/>
            <ac:picMk id="11" creationId="{ADBB7D29-1875-4541-AC54-0C3A8870E8E8}"/>
          </ac:picMkLst>
        </pc:picChg>
        <pc:picChg chg="add mod">
          <ac:chgData name="DeHart, Stephanie" userId="69486e51-f5a3-47fa-a1e8-d600d3da159f" providerId="ADAL" clId="{F96BAD9B-B405-4F33-AE73-57B6614F86C5}" dt="2025-05-20T00:31:59.142" v="3536" actId="1035"/>
          <ac:picMkLst>
            <pc:docMk/>
            <pc:sldMk cId="293478217" sldId="382"/>
            <ac:picMk id="12" creationId="{357CAEBA-90C0-4D54-92D8-22096E2EE2BF}"/>
          </ac:picMkLst>
        </pc:picChg>
        <pc:picChg chg="add mod">
          <ac:chgData name="DeHart, Stephanie" userId="69486e51-f5a3-47fa-a1e8-d600d3da159f" providerId="ADAL" clId="{F96BAD9B-B405-4F33-AE73-57B6614F86C5}" dt="2025-05-20T00:31:59.142" v="3536" actId="1035"/>
          <ac:picMkLst>
            <pc:docMk/>
            <pc:sldMk cId="293478217" sldId="382"/>
            <ac:picMk id="13" creationId="{2F83B426-102A-4BD0-952A-72FB1E40F8B0}"/>
          </ac:picMkLst>
        </pc:picChg>
      </pc:sldChg>
      <pc:sldChg chg="addSp delSp modSp new mod delAnim modAnim modNotesTx">
        <pc:chgData name="DeHart, Stephanie" userId="69486e51-f5a3-47fa-a1e8-d600d3da159f" providerId="ADAL" clId="{F96BAD9B-B405-4F33-AE73-57B6614F86C5}" dt="2025-05-20T01:57:46.636" v="4732" actId="14100"/>
        <pc:sldMkLst>
          <pc:docMk/>
          <pc:sldMk cId="1250101016" sldId="383"/>
        </pc:sldMkLst>
        <pc:spChg chg="mod">
          <ac:chgData name="DeHart, Stephanie" userId="69486e51-f5a3-47fa-a1e8-d600d3da159f" providerId="ADAL" clId="{F96BAD9B-B405-4F33-AE73-57B6614F86C5}" dt="2025-05-20T00:40:55.015" v="3581" actId="20577"/>
          <ac:spMkLst>
            <pc:docMk/>
            <pc:sldMk cId="1250101016" sldId="383"/>
            <ac:spMk id="2" creationId="{6D1C4B27-548B-4809-BF41-77954D2B7F06}"/>
          </ac:spMkLst>
        </pc:spChg>
        <pc:spChg chg="add mod">
          <ac:chgData name="DeHart, Stephanie" userId="69486e51-f5a3-47fa-a1e8-d600d3da159f" providerId="ADAL" clId="{F96BAD9B-B405-4F33-AE73-57B6614F86C5}" dt="2025-05-20T00:49:07.749" v="3672" actId="164"/>
          <ac:spMkLst>
            <pc:docMk/>
            <pc:sldMk cId="1250101016" sldId="383"/>
            <ac:spMk id="5" creationId="{4040418E-91EF-4DEF-BC1A-728A62E5F0F1}"/>
          </ac:spMkLst>
        </pc:spChg>
        <pc:spChg chg="add mod">
          <ac:chgData name="DeHart, Stephanie" userId="69486e51-f5a3-47fa-a1e8-d600d3da159f" providerId="ADAL" clId="{F96BAD9B-B405-4F33-AE73-57B6614F86C5}" dt="2025-05-20T00:49:07.749" v="3672" actId="164"/>
          <ac:spMkLst>
            <pc:docMk/>
            <pc:sldMk cId="1250101016" sldId="383"/>
            <ac:spMk id="6" creationId="{3840AB71-4D48-44C4-990C-C9DC168955BC}"/>
          </ac:spMkLst>
        </pc:spChg>
        <pc:spChg chg="add mod">
          <ac:chgData name="DeHart, Stephanie" userId="69486e51-f5a3-47fa-a1e8-d600d3da159f" providerId="ADAL" clId="{F96BAD9B-B405-4F33-AE73-57B6614F86C5}" dt="2025-05-20T00:49:07.749" v="3672" actId="164"/>
          <ac:spMkLst>
            <pc:docMk/>
            <pc:sldMk cId="1250101016" sldId="383"/>
            <ac:spMk id="7" creationId="{0ADABF4F-A96A-430A-ADB5-C123E656AC2B}"/>
          </ac:spMkLst>
        </pc:spChg>
        <pc:spChg chg="add mod">
          <ac:chgData name="DeHart, Stephanie" userId="69486e51-f5a3-47fa-a1e8-d600d3da159f" providerId="ADAL" clId="{F96BAD9B-B405-4F33-AE73-57B6614F86C5}" dt="2025-05-20T00:49:07.749" v="3672" actId="164"/>
          <ac:spMkLst>
            <pc:docMk/>
            <pc:sldMk cId="1250101016" sldId="383"/>
            <ac:spMk id="8" creationId="{FE0A3C69-AF42-45CC-A17F-D771F9F3C599}"/>
          </ac:spMkLst>
        </pc:spChg>
        <pc:spChg chg="add mod">
          <ac:chgData name="DeHart, Stephanie" userId="69486e51-f5a3-47fa-a1e8-d600d3da159f" providerId="ADAL" clId="{F96BAD9B-B405-4F33-AE73-57B6614F86C5}" dt="2025-05-20T00:49:07.749" v="3672" actId="164"/>
          <ac:spMkLst>
            <pc:docMk/>
            <pc:sldMk cId="1250101016" sldId="383"/>
            <ac:spMk id="9" creationId="{589D451D-6576-452C-94B7-B45843522E31}"/>
          </ac:spMkLst>
        </pc:spChg>
        <pc:spChg chg="add mod">
          <ac:chgData name="DeHart, Stephanie" userId="69486e51-f5a3-47fa-a1e8-d600d3da159f" providerId="ADAL" clId="{F96BAD9B-B405-4F33-AE73-57B6614F86C5}" dt="2025-05-20T00:49:07.749" v="3672" actId="164"/>
          <ac:spMkLst>
            <pc:docMk/>
            <pc:sldMk cId="1250101016" sldId="383"/>
            <ac:spMk id="10" creationId="{F3061B9C-D7B1-4795-9C5C-CDC3DCB2DE19}"/>
          </ac:spMkLst>
        </pc:spChg>
        <pc:spChg chg="add mod">
          <ac:chgData name="DeHart, Stephanie" userId="69486e51-f5a3-47fa-a1e8-d600d3da159f" providerId="ADAL" clId="{F96BAD9B-B405-4F33-AE73-57B6614F86C5}" dt="2025-05-20T00:49:07.749" v="3672" actId="164"/>
          <ac:spMkLst>
            <pc:docMk/>
            <pc:sldMk cId="1250101016" sldId="383"/>
            <ac:spMk id="11" creationId="{3360B69E-E275-4E61-925A-30F9198224A2}"/>
          </ac:spMkLst>
        </pc:spChg>
        <pc:spChg chg="add mod">
          <ac:chgData name="DeHart, Stephanie" userId="69486e51-f5a3-47fa-a1e8-d600d3da159f" providerId="ADAL" clId="{F96BAD9B-B405-4F33-AE73-57B6614F86C5}" dt="2025-05-20T00:49:07.749" v="3672" actId="164"/>
          <ac:spMkLst>
            <pc:docMk/>
            <pc:sldMk cId="1250101016" sldId="383"/>
            <ac:spMk id="12" creationId="{1862DF2C-CC24-4469-8A6A-8662699831BA}"/>
          </ac:spMkLst>
        </pc:spChg>
        <pc:spChg chg="add mod">
          <ac:chgData name="DeHart, Stephanie" userId="69486e51-f5a3-47fa-a1e8-d600d3da159f" providerId="ADAL" clId="{F96BAD9B-B405-4F33-AE73-57B6614F86C5}" dt="2025-05-20T00:49:07.749" v="3672" actId="164"/>
          <ac:spMkLst>
            <pc:docMk/>
            <pc:sldMk cId="1250101016" sldId="383"/>
            <ac:spMk id="13" creationId="{A61CDDA3-872A-45E1-9F6A-E9B698A7A1F6}"/>
          </ac:spMkLst>
        </pc:spChg>
        <pc:spChg chg="add mod">
          <ac:chgData name="DeHart, Stephanie" userId="69486e51-f5a3-47fa-a1e8-d600d3da159f" providerId="ADAL" clId="{F96BAD9B-B405-4F33-AE73-57B6614F86C5}" dt="2025-05-20T00:49:07.749" v="3672" actId="164"/>
          <ac:spMkLst>
            <pc:docMk/>
            <pc:sldMk cId="1250101016" sldId="383"/>
            <ac:spMk id="14" creationId="{48A387A7-D995-4666-A885-D1E74D087957}"/>
          </ac:spMkLst>
        </pc:spChg>
        <pc:spChg chg="add mod">
          <ac:chgData name="DeHart, Stephanie" userId="69486e51-f5a3-47fa-a1e8-d600d3da159f" providerId="ADAL" clId="{F96BAD9B-B405-4F33-AE73-57B6614F86C5}" dt="2025-05-20T00:49:07.749" v="3672" actId="164"/>
          <ac:spMkLst>
            <pc:docMk/>
            <pc:sldMk cId="1250101016" sldId="383"/>
            <ac:spMk id="15" creationId="{2221C532-467E-436E-A2B4-04287293E90B}"/>
          </ac:spMkLst>
        </pc:spChg>
        <pc:spChg chg="add mod">
          <ac:chgData name="DeHart, Stephanie" userId="69486e51-f5a3-47fa-a1e8-d600d3da159f" providerId="ADAL" clId="{F96BAD9B-B405-4F33-AE73-57B6614F86C5}" dt="2025-05-20T00:49:07.749" v="3672" actId="164"/>
          <ac:spMkLst>
            <pc:docMk/>
            <pc:sldMk cId="1250101016" sldId="383"/>
            <ac:spMk id="16" creationId="{8D0A1E52-4851-4FC9-8E79-A80F728D9822}"/>
          </ac:spMkLst>
        </pc:spChg>
        <pc:spChg chg="add mod">
          <ac:chgData name="DeHart, Stephanie" userId="69486e51-f5a3-47fa-a1e8-d600d3da159f" providerId="ADAL" clId="{F96BAD9B-B405-4F33-AE73-57B6614F86C5}" dt="2025-05-20T00:49:07.749" v="3672" actId="164"/>
          <ac:spMkLst>
            <pc:docMk/>
            <pc:sldMk cId="1250101016" sldId="383"/>
            <ac:spMk id="17" creationId="{F95161DD-90E5-4BDE-B771-68ECDBEB1FCD}"/>
          </ac:spMkLst>
        </pc:spChg>
        <pc:spChg chg="add mod">
          <ac:chgData name="DeHart, Stephanie" userId="69486e51-f5a3-47fa-a1e8-d600d3da159f" providerId="ADAL" clId="{F96BAD9B-B405-4F33-AE73-57B6614F86C5}" dt="2025-05-20T00:54:51.643" v="3740" actId="1035"/>
          <ac:spMkLst>
            <pc:docMk/>
            <pc:sldMk cId="1250101016" sldId="383"/>
            <ac:spMk id="18" creationId="{F8549926-F8EF-428F-A7F0-95A2BBF5F7F5}"/>
          </ac:spMkLst>
        </pc:spChg>
        <pc:spChg chg="add mod">
          <ac:chgData name="DeHart, Stephanie" userId="69486e51-f5a3-47fa-a1e8-d600d3da159f" providerId="ADAL" clId="{F96BAD9B-B405-4F33-AE73-57B6614F86C5}" dt="2025-05-20T00:43:13.122" v="3619" actId="12789"/>
          <ac:spMkLst>
            <pc:docMk/>
            <pc:sldMk cId="1250101016" sldId="383"/>
            <ac:spMk id="27" creationId="{1915C9DB-394A-4539-A679-5269D8F4DD63}"/>
          </ac:spMkLst>
        </pc:spChg>
        <pc:spChg chg="add mod">
          <ac:chgData name="DeHart, Stephanie" userId="69486e51-f5a3-47fa-a1e8-d600d3da159f" providerId="ADAL" clId="{F96BAD9B-B405-4F33-AE73-57B6614F86C5}" dt="2025-05-20T00:49:07.749" v="3672" actId="164"/>
          <ac:spMkLst>
            <pc:docMk/>
            <pc:sldMk cId="1250101016" sldId="383"/>
            <ac:spMk id="28" creationId="{FE546D57-1DF3-47CB-AADB-1400CCA31B9C}"/>
          </ac:spMkLst>
        </pc:spChg>
        <pc:spChg chg="add mod">
          <ac:chgData name="DeHart, Stephanie" userId="69486e51-f5a3-47fa-a1e8-d600d3da159f" providerId="ADAL" clId="{F96BAD9B-B405-4F33-AE73-57B6614F86C5}" dt="2025-05-20T01:57:46.636" v="4732" actId="14100"/>
          <ac:spMkLst>
            <pc:docMk/>
            <pc:sldMk cId="1250101016" sldId="383"/>
            <ac:spMk id="29" creationId="{CC718466-6343-4C7C-A2E8-8C7B5FF7428B}"/>
          </ac:spMkLst>
        </pc:spChg>
        <pc:spChg chg="add mod">
          <ac:chgData name="DeHart, Stephanie" userId="69486e51-f5a3-47fa-a1e8-d600d3da159f" providerId="ADAL" clId="{F96BAD9B-B405-4F33-AE73-57B6614F86C5}" dt="2025-05-20T00:49:07.749" v="3672" actId="164"/>
          <ac:spMkLst>
            <pc:docMk/>
            <pc:sldMk cId="1250101016" sldId="383"/>
            <ac:spMk id="30" creationId="{AE0CB5DD-1376-4B71-92E0-E2618DD6B2A4}"/>
          </ac:spMkLst>
        </pc:spChg>
        <pc:spChg chg="add mod">
          <ac:chgData name="DeHart, Stephanie" userId="69486e51-f5a3-47fa-a1e8-d600d3da159f" providerId="ADAL" clId="{F96BAD9B-B405-4F33-AE73-57B6614F86C5}" dt="2025-05-20T00:49:07.749" v="3672" actId="164"/>
          <ac:spMkLst>
            <pc:docMk/>
            <pc:sldMk cId="1250101016" sldId="383"/>
            <ac:spMk id="31" creationId="{5641FF59-0F57-4BD5-8928-581A2F53EE05}"/>
          </ac:spMkLst>
        </pc:spChg>
        <pc:spChg chg="add del mod">
          <ac:chgData name="DeHart, Stephanie" userId="69486e51-f5a3-47fa-a1e8-d600d3da159f" providerId="ADAL" clId="{F96BAD9B-B405-4F33-AE73-57B6614F86C5}" dt="2025-05-20T00:48:51.208" v="3667" actId="478"/>
          <ac:spMkLst>
            <pc:docMk/>
            <pc:sldMk cId="1250101016" sldId="383"/>
            <ac:spMk id="35" creationId="{E534CD6D-B01D-4C62-AC80-A1BECE04A77E}"/>
          </ac:spMkLst>
        </pc:spChg>
        <pc:spChg chg="add mod">
          <ac:chgData name="DeHart, Stephanie" userId="69486e51-f5a3-47fa-a1e8-d600d3da159f" providerId="ADAL" clId="{F96BAD9B-B405-4F33-AE73-57B6614F86C5}" dt="2025-05-20T00:49:21.928" v="3673" actId="164"/>
          <ac:spMkLst>
            <pc:docMk/>
            <pc:sldMk cId="1250101016" sldId="383"/>
            <ac:spMk id="36" creationId="{9780F604-2C3D-4BF5-A98D-4A0879C16CF0}"/>
          </ac:spMkLst>
        </pc:spChg>
        <pc:spChg chg="add mod">
          <ac:chgData name="DeHart, Stephanie" userId="69486e51-f5a3-47fa-a1e8-d600d3da159f" providerId="ADAL" clId="{F96BAD9B-B405-4F33-AE73-57B6614F86C5}" dt="2025-05-20T00:49:21.928" v="3673" actId="164"/>
          <ac:spMkLst>
            <pc:docMk/>
            <pc:sldMk cId="1250101016" sldId="383"/>
            <ac:spMk id="37" creationId="{7A5C0F4F-D889-4262-944B-E2596DA8DAFB}"/>
          </ac:spMkLst>
        </pc:spChg>
        <pc:spChg chg="add mod">
          <ac:chgData name="DeHart, Stephanie" userId="69486e51-f5a3-47fa-a1e8-d600d3da159f" providerId="ADAL" clId="{F96BAD9B-B405-4F33-AE73-57B6614F86C5}" dt="2025-05-20T00:49:21.928" v="3673" actId="164"/>
          <ac:spMkLst>
            <pc:docMk/>
            <pc:sldMk cId="1250101016" sldId="383"/>
            <ac:spMk id="38" creationId="{4A9BE82C-5D6B-44EB-8410-46CD880CE7FD}"/>
          </ac:spMkLst>
        </pc:spChg>
        <pc:spChg chg="add mod">
          <ac:chgData name="DeHart, Stephanie" userId="69486e51-f5a3-47fa-a1e8-d600d3da159f" providerId="ADAL" clId="{F96BAD9B-B405-4F33-AE73-57B6614F86C5}" dt="2025-05-20T00:49:21.928" v="3673" actId="164"/>
          <ac:spMkLst>
            <pc:docMk/>
            <pc:sldMk cId="1250101016" sldId="383"/>
            <ac:spMk id="39" creationId="{291A2644-A75F-4CFF-828C-27395259A216}"/>
          </ac:spMkLst>
        </pc:spChg>
        <pc:spChg chg="add mod">
          <ac:chgData name="DeHart, Stephanie" userId="69486e51-f5a3-47fa-a1e8-d600d3da159f" providerId="ADAL" clId="{F96BAD9B-B405-4F33-AE73-57B6614F86C5}" dt="2025-05-20T00:49:21.928" v="3673" actId="164"/>
          <ac:spMkLst>
            <pc:docMk/>
            <pc:sldMk cId="1250101016" sldId="383"/>
            <ac:spMk id="40" creationId="{6DE7AA2F-B422-475A-AD97-EBE71C2206F0}"/>
          </ac:spMkLst>
        </pc:spChg>
        <pc:spChg chg="add mod">
          <ac:chgData name="DeHart, Stephanie" userId="69486e51-f5a3-47fa-a1e8-d600d3da159f" providerId="ADAL" clId="{F96BAD9B-B405-4F33-AE73-57B6614F86C5}" dt="2025-05-20T00:49:21.928" v="3673" actId="164"/>
          <ac:spMkLst>
            <pc:docMk/>
            <pc:sldMk cId="1250101016" sldId="383"/>
            <ac:spMk id="41" creationId="{38538BAD-2549-49DD-ADB1-542412837D28}"/>
          </ac:spMkLst>
        </pc:spChg>
        <pc:spChg chg="add mod">
          <ac:chgData name="DeHart, Stephanie" userId="69486e51-f5a3-47fa-a1e8-d600d3da159f" providerId="ADAL" clId="{F96BAD9B-B405-4F33-AE73-57B6614F86C5}" dt="2025-05-20T00:49:21.928" v="3673" actId="164"/>
          <ac:spMkLst>
            <pc:docMk/>
            <pc:sldMk cId="1250101016" sldId="383"/>
            <ac:spMk id="42" creationId="{57B150A4-5F6B-4F40-869D-D08EC1133A62}"/>
          </ac:spMkLst>
        </pc:spChg>
        <pc:spChg chg="add mod">
          <ac:chgData name="DeHart, Stephanie" userId="69486e51-f5a3-47fa-a1e8-d600d3da159f" providerId="ADAL" clId="{F96BAD9B-B405-4F33-AE73-57B6614F86C5}" dt="2025-05-20T00:49:21.928" v="3673" actId="164"/>
          <ac:spMkLst>
            <pc:docMk/>
            <pc:sldMk cId="1250101016" sldId="383"/>
            <ac:spMk id="43" creationId="{4CCFBB5F-57C2-498E-8F0C-D6C6F8EA1B42}"/>
          </ac:spMkLst>
        </pc:spChg>
        <pc:spChg chg="add mod">
          <ac:chgData name="DeHart, Stephanie" userId="69486e51-f5a3-47fa-a1e8-d600d3da159f" providerId="ADAL" clId="{F96BAD9B-B405-4F33-AE73-57B6614F86C5}" dt="2025-05-20T00:49:21.928" v="3673" actId="164"/>
          <ac:spMkLst>
            <pc:docMk/>
            <pc:sldMk cId="1250101016" sldId="383"/>
            <ac:spMk id="44" creationId="{C97D7486-99F5-4555-AD76-6BD71177764A}"/>
          </ac:spMkLst>
        </pc:spChg>
        <pc:spChg chg="add mod">
          <ac:chgData name="DeHart, Stephanie" userId="69486e51-f5a3-47fa-a1e8-d600d3da159f" providerId="ADAL" clId="{F96BAD9B-B405-4F33-AE73-57B6614F86C5}" dt="2025-05-20T00:49:21.928" v="3673" actId="164"/>
          <ac:spMkLst>
            <pc:docMk/>
            <pc:sldMk cId="1250101016" sldId="383"/>
            <ac:spMk id="45" creationId="{E8C728B8-F6D0-40F0-934D-30D29EE47881}"/>
          </ac:spMkLst>
        </pc:spChg>
        <pc:spChg chg="add mod">
          <ac:chgData name="DeHart, Stephanie" userId="69486e51-f5a3-47fa-a1e8-d600d3da159f" providerId="ADAL" clId="{F96BAD9B-B405-4F33-AE73-57B6614F86C5}" dt="2025-05-20T00:49:21.928" v="3673" actId="164"/>
          <ac:spMkLst>
            <pc:docMk/>
            <pc:sldMk cId="1250101016" sldId="383"/>
            <ac:spMk id="46" creationId="{C050A51C-A8EA-4E1B-A902-BA99E9F98D5E}"/>
          </ac:spMkLst>
        </pc:spChg>
        <pc:spChg chg="add mod">
          <ac:chgData name="DeHart, Stephanie" userId="69486e51-f5a3-47fa-a1e8-d600d3da159f" providerId="ADAL" clId="{F96BAD9B-B405-4F33-AE73-57B6614F86C5}" dt="2025-05-20T00:49:21.928" v="3673" actId="164"/>
          <ac:spMkLst>
            <pc:docMk/>
            <pc:sldMk cId="1250101016" sldId="383"/>
            <ac:spMk id="47" creationId="{28840D32-7D41-4164-B83D-89DD5CBADFEE}"/>
          </ac:spMkLst>
        </pc:spChg>
        <pc:spChg chg="add mod">
          <ac:chgData name="DeHart, Stephanie" userId="69486e51-f5a3-47fa-a1e8-d600d3da159f" providerId="ADAL" clId="{F96BAD9B-B405-4F33-AE73-57B6614F86C5}" dt="2025-05-20T00:49:21.928" v="3673" actId="164"/>
          <ac:spMkLst>
            <pc:docMk/>
            <pc:sldMk cId="1250101016" sldId="383"/>
            <ac:spMk id="48" creationId="{DEBEDF85-27A0-4C65-A9A0-3D0B6FD89E2E}"/>
          </ac:spMkLst>
        </pc:spChg>
        <pc:spChg chg="add mod">
          <ac:chgData name="DeHart, Stephanie" userId="69486e51-f5a3-47fa-a1e8-d600d3da159f" providerId="ADAL" clId="{F96BAD9B-B405-4F33-AE73-57B6614F86C5}" dt="2025-05-20T01:03:13.193" v="3765" actId="1035"/>
          <ac:spMkLst>
            <pc:docMk/>
            <pc:sldMk cId="1250101016" sldId="383"/>
            <ac:spMk id="56" creationId="{CA7A0D7F-4713-4336-A6FC-2286FB8BFD3B}"/>
          </ac:spMkLst>
        </pc:spChg>
        <pc:spChg chg="add mod">
          <ac:chgData name="DeHart, Stephanie" userId="69486e51-f5a3-47fa-a1e8-d600d3da159f" providerId="ADAL" clId="{F96BAD9B-B405-4F33-AE73-57B6614F86C5}" dt="2025-05-20T00:49:21.928" v="3673" actId="164"/>
          <ac:spMkLst>
            <pc:docMk/>
            <pc:sldMk cId="1250101016" sldId="383"/>
            <ac:spMk id="57" creationId="{A643FDB1-CD07-49A0-BE83-0F1ACE74FFBC}"/>
          </ac:spMkLst>
        </pc:spChg>
        <pc:spChg chg="add mod">
          <ac:chgData name="DeHart, Stephanie" userId="69486e51-f5a3-47fa-a1e8-d600d3da159f" providerId="ADAL" clId="{F96BAD9B-B405-4F33-AE73-57B6614F86C5}" dt="2025-05-20T00:49:21.928" v="3673" actId="164"/>
          <ac:spMkLst>
            <pc:docMk/>
            <pc:sldMk cId="1250101016" sldId="383"/>
            <ac:spMk id="58" creationId="{556ADEB2-4226-4C8B-ADEA-23990E2B0598}"/>
          </ac:spMkLst>
        </pc:spChg>
        <pc:spChg chg="add mod">
          <ac:chgData name="DeHart, Stephanie" userId="69486e51-f5a3-47fa-a1e8-d600d3da159f" providerId="ADAL" clId="{F96BAD9B-B405-4F33-AE73-57B6614F86C5}" dt="2025-05-20T00:49:21.928" v="3673" actId="164"/>
          <ac:spMkLst>
            <pc:docMk/>
            <pc:sldMk cId="1250101016" sldId="383"/>
            <ac:spMk id="59" creationId="{F5A3FE89-F5D7-4FBD-82EC-BE634F78AB27}"/>
          </ac:spMkLst>
        </pc:spChg>
        <pc:spChg chg="add mod">
          <ac:chgData name="DeHart, Stephanie" userId="69486e51-f5a3-47fa-a1e8-d600d3da159f" providerId="ADAL" clId="{F96BAD9B-B405-4F33-AE73-57B6614F86C5}" dt="2025-05-20T00:49:21.928" v="3673" actId="164"/>
          <ac:spMkLst>
            <pc:docMk/>
            <pc:sldMk cId="1250101016" sldId="383"/>
            <ac:spMk id="60" creationId="{B40B2F3C-A8EA-4588-B097-767A52D3869E}"/>
          </ac:spMkLst>
        </pc:spChg>
        <pc:spChg chg="add mod">
          <ac:chgData name="DeHart, Stephanie" userId="69486e51-f5a3-47fa-a1e8-d600d3da159f" providerId="ADAL" clId="{F96BAD9B-B405-4F33-AE73-57B6614F86C5}" dt="2025-05-20T00:49:21.928" v="3673" actId="164"/>
          <ac:spMkLst>
            <pc:docMk/>
            <pc:sldMk cId="1250101016" sldId="383"/>
            <ac:spMk id="61" creationId="{68A6B9A0-5458-4B9E-A878-766F6C7FA6BA}"/>
          </ac:spMkLst>
        </pc:spChg>
        <pc:spChg chg="add mod">
          <ac:chgData name="DeHart, Stephanie" userId="69486e51-f5a3-47fa-a1e8-d600d3da159f" providerId="ADAL" clId="{F96BAD9B-B405-4F33-AE73-57B6614F86C5}" dt="2025-05-20T00:49:21.928" v="3673" actId="164"/>
          <ac:spMkLst>
            <pc:docMk/>
            <pc:sldMk cId="1250101016" sldId="383"/>
            <ac:spMk id="62" creationId="{0C55E188-AA7C-48F9-AC90-D34E2490F2F7}"/>
          </ac:spMkLst>
        </pc:spChg>
        <pc:spChg chg="add mod">
          <ac:chgData name="DeHart, Stephanie" userId="69486e51-f5a3-47fa-a1e8-d600d3da159f" providerId="ADAL" clId="{F96BAD9B-B405-4F33-AE73-57B6614F86C5}" dt="2025-05-20T00:49:21.928" v="3673" actId="164"/>
          <ac:spMkLst>
            <pc:docMk/>
            <pc:sldMk cId="1250101016" sldId="383"/>
            <ac:spMk id="63" creationId="{0B3D486E-D1D7-44F7-B561-CCD16CC6CC6F}"/>
          </ac:spMkLst>
        </pc:spChg>
        <pc:spChg chg="add mod">
          <ac:chgData name="DeHart, Stephanie" userId="69486e51-f5a3-47fa-a1e8-d600d3da159f" providerId="ADAL" clId="{F96BAD9B-B405-4F33-AE73-57B6614F86C5}" dt="2025-05-20T00:58:21.496" v="3749" actId="1076"/>
          <ac:spMkLst>
            <pc:docMk/>
            <pc:sldMk cId="1250101016" sldId="383"/>
            <ac:spMk id="64" creationId="{5D00530B-DC96-43C7-820B-40E0EB2B414D}"/>
          </ac:spMkLst>
        </pc:spChg>
        <pc:spChg chg="add mod">
          <ac:chgData name="DeHart, Stephanie" userId="69486e51-f5a3-47fa-a1e8-d600d3da159f" providerId="ADAL" clId="{F96BAD9B-B405-4F33-AE73-57B6614F86C5}" dt="2025-05-20T00:49:21.928" v="3673" actId="164"/>
          <ac:spMkLst>
            <pc:docMk/>
            <pc:sldMk cId="1250101016" sldId="383"/>
            <ac:spMk id="65" creationId="{C608630C-625D-4E40-8B2C-E88DB9E155CA}"/>
          </ac:spMkLst>
        </pc:spChg>
        <pc:spChg chg="add mod">
          <ac:chgData name="DeHart, Stephanie" userId="69486e51-f5a3-47fa-a1e8-d600d3da159f" providerId="ADAL" clId="{F96BAD9B-B405-4F33-AE73-57B6614F86C5}" dt="2025-05-20T00:49:21.928" v="3673" actId="164"/>
          <ac:spMkLst>
            <pc:docMk/>
            <pc:sldMk cId="1250101016" sldId="383"/>
            <ac:spMk id="66" creationId="{E2BC5A5F-3104-4B38-90AF-7602E7829C13}"/>
          </ac:spMkLst>
        </pc:spChg>
        <pc:spChg chg="add mod">
          <ac:chgData name="DeHart, Stephanie" userId="69486e51-f5a3-47fa-a1e8-d600d3da159f" providerId="ADAL" clId="{F96BAD9B-B405-4F33-AE73-57B6614F86C5}" dt="2025-05-20T00:49:21.928" v="3673" actId="164"/>
          <ac:spMkLst>
            <pc:docMk/>
            <pc:sldMk cId="1250101016" sldId="383"/>
            <ac:spMk id="67" creationId="{99EB9115-9FD1-4A19-86BF-C742F494A086}"/>
          </ac:spMkLst>
        </pc:spChg>
        <pc:spChg chg="add mod">
          <ac:chgData name="DeHart, Stephanie" userId="69486e51-f5a3-47fa-a1e8-d600d3da159f" providerId="ADAL" clId="{F96BAD9B-B405-4F33-AE73-57B6614F86C5}" dt="2025-05-20T00:49:21.928" v="3673" actId="164"/>
          <ac:spMkLst>
            <pc:docMk/>
            <pc:sldMk cId="1250101016" sldId="383"/>
            <ac:spMk id="68" creationId="{CA5D05A5-D654-474D-A386-9A3635C45BE4}"/>
          </ac:spMkLst>
        </pc:spChg>
        <pc:spChg chg="add mod">
          <ac:chgData name="DeHart, Stephanie" userId="69486e51-f5a3-47fa-a1e8-d600d3da159f" providerId="ADAL" clId="{F96BAD9B-B405-4F33-AE73-57B6614F86C5}" dt="2025-05-20T00:49:21.928" v="3673" actId="164"/>
          <ac:spMkLst>
            <pc:docMk/>
            <pc:sldMk cId="1250101016" sldId="383"/>
            <ac:spMk id="69" creationId="{DCCF22BA-15D7-47DF-A01C-C32C5382A462}"/>
          </ac:spMkLst>
        </pc:spChg>
        <pc:spChg chg="add mod">
          <ac:chgData name="DeHart, Stephanie" userId="69486e51-f5a3-47fa-a1e8-d600d3da159f" providerId="ADAL" clId="{F96BAD9B-B405-4F33-AE73-57B6614F86C5}" dt="2025-05-20T00:49:21.928" v="3673" actId="164"/>
          <ac:spMkLst>
            <pc:docMk/>
            <pc:sldMk cId="1250101016" sldId="383"/>
            <ac:spMk id="74" creationId="{B9C0C780-B5BB-482B-9136-837F9A04A3FA}"/>
          </ac:spMkLst>
        </pc:spChg>
        <pc:spChg chg="add mod">
          <ac:chgData name="DeHart, Stephanie" userId="69486e51-f5a3-47fa-a1e8-d600d3da159f" providerId="ADAL" clId="{F96BAD9B-B405-4F33-AE73-57B6614F86C5}" dt="2025-05-20T00:49:21.928" v="3673" actId="164"/>
          <ac:spMkLst>
            <pc:docMk/>
            <pc:sldMk cId="1250101016" sldId="383"/>
            <ac:spMk id="75" creationId="{F8A91234-62F7-4491-8E63-EC58721DDA39}"/>
          </ac:spMkLst>
        </pc:spChg>
        <pc:spChg chg="add mod">
          <ac:chgData name="DeHart, Stephanie" userId="69486e51-f5a3-47fa-a1e8-d600d3da159f" providerId="ADAL" clId="{F96BAD9B-B405-4F33-AE73-57B6614F86C5}" dt="2025-05-20T00:49:21.928" v="3673" actId="164"/>
          <ac:spMkLst>
            <pc:docMk/>
            <pc:sldMk cId="1250101016" sldId="383"/>
            <ac:spMk id="76" creationId="{BE5666C5-6B62-47FC-9C9D-DB6679C7660D}"/>
          </ac:spMkLst>
        </pc:spChg>
        <pc:spChg chg="add mod">
          <ac:chgData name="DeHart, Stephanie" userId="69486e51-f5a3-47fa-a1e8-d600d3da159f" providerId="ADAL" clId="{F96BAD9B-B405-4F33-AE73-57B6614F86C5}" dt="2025-05-20T00:49:21.928" v="3673" actId="164"/>
          <ac:spMkLst>
            <pc:docMk/>
            <pc:sldMk cId="1250101016" sldId="383"/>
            <ac:spMk id="77" creationId="{8E141B71-0E2A-4977-AA2D-55F7CED592EA}"/>
          </ac:spMkLst>
        </pc:spChg>
        <pc:spChg chg="add mod">
          <ac:chgData name="DeHart, Stephanie" userId="69486e51-f5a3-47fa-a1e8-d600d3da159f" providerId="ADAL" clId="{F96BAD9B-B405-4F33-AE73-57B6614F86C5}" dt="2025-05-20T00:49:21.928" v="3673" actId="164"/>
          <ac:spMkLst>
            <pc:docMk/>
            <pc:sldMk cId="1250101016" sldId="383"/>
            <ac:spMk id="78" creationId="{0081D446-CF6F-46FC-877D-5C8ACF3E104D}"/>
          </ac:spMkLst>
        </pc:spChg>
        <pc:spChg chg="add del mod">
          <ac:chgData name="DeHart, Stephanie" userId="69486e51-f5a3-47fa-a1e8-d600d3da159f" providerId="ADAL" clId="{F96BAD9B-B405-4F33-AE73-57B6614F86C5}" dt="2025-05-20T00:59:54.323" v="3752" actId="478"/>
          <ac:spMkLst>
            <pc:docMk/>
            <pc:sldMk cId="1250101016" sldId="383"/>
            <ac:spMk id="79" creationId="{DAFF46F7-74C2-484E-A8D0-CEF17FAC93D0}"/>
          </ac:spMkLst>
        </pc:spChg>
        <pc:spChg chg="add mod">
          <ac:chgData name="DeHart, Stephanie" userId="69486e51-f5a3-47fa-a1e8-d600d3da159f" providerId="ADAL" clId="{F96BAD9B-B405-4F33-AE73-57B6614F86C5}" dt="2025-05-20T01:40:50.521" v="4361" actId="20577"/>
          <ac:spMkLst>
            <pc:docMk/>
            <pc:sldMk cId="1250101016" sldId="383"/>
            <ac:spMk id="80" creationId="{037F4D50-A246-484B-A5C3-60A885B1C5D0}"/>
          </ac:spMkLst>
        </pc:spChg>
        <pc:spChg chg="add del">
          <ac:chgData name="DeHart, Stephanie" userId="69486e51-f5a3-47fa-a1e8-d600d3da159f" providerId="ADAL" clId="{F96BAD9B-B405-4F33-AE73-57B6614F86C5}" dt="2025-05-20T00:44:34.190" v="3621" actId="478"/>
          <ac:spMkLst>
            <pc:docMk/>
            <pc:sldMk cId="1250101016" sldId="383"/>
            <ac:spMk id="81" creationId="{7C85BD32-CC3E-4785-A767-4F5CBE44C649}"/>
          </ac:spMkLst>
        </pc:spChg>
        <pc:spChg chg="add del mod">
          <ac:chgData name="DeHart, Stephanie" userId="69486e51-f5a3-47fa-a1e8-d600d3da159f" providerId="ADAL" clId="{F96BAD9B-B405-4F33-AE73-57B6614F86C5}" dt="2025-05-20T00:45:31.761" v="3626" actId="478"/>
          <ac:spMkLst>
            <pc:docMk/>
            <pc:sldMk cId="1250101016" sldId="383"/>
            <ac:spMk id="82" creationId="{BB9143D4-9AF3-41B1-8FC0-7EF9A8FF9167}"/>
          </ac:spMkLst>
        </pc:spChg>
        <pc:spChg chg="add del mod">
          <ac:chgData name="DeHart, Stephanie" userId="69486e51-f5a3-47fa-a1e8-d600d3da159f" providerId="ADAL" clId="{F96BAD9B-B405-4F33-AE73-57B6614F86C5}" dt="2025-05-20T00:48:50.498" v="3666" actId="478"/>
          <ac:spMkLst>
            <pc:docMk/>
            <pc:sldMk cId="1250101016" sldId="383"/>
            <ac:spMk id="83" creationId="{471E624D-79A8-4A17-ACF9-3D895E578E35}"/>
          </ac:spMkLst>
        </pc:spChg>
        <pc:spChg chg="add del mod">
          <ac:chgData name="DeHart, Stephanie" userId="69486e51-f5a3-47fa-a1e8-d600d3da159f" providerId="ADAL" clId="{F96BAD9B-B405-4F33-AE73-57B6614F86C5}" dt="2025-05-20T00:48:47.055" v="3664" actId="478"/>
          <ac:spMkLst>
            <pc:docMk/>
            <pc:sldMk cId="1250101016" sldId="383"/>
            <ac:spMk id="84" creationId="{98C0DF32-94E3-48FC-8613-1367E37EE66B}"/>
          </ac:spMkLst>
        </pc:spChg>
        <pc:spChg chg="add del mod">
          <ac:chgData name="DeHart, Stephanie" userId="69486e51-f5a3-47fa-a1e8-d600d3da159f" providerId="ADAL" clId="{F96BAD9B-B405-4F33-AE73-57B6614F86C5}" dt="2025-05-20T00:48:48.206" v="3665" actId="478"/>
          <ac:spMkLst>
            <pc:docMk/>
            <pc:sldMk cId="1250101016" sldId="383"/>
            <ac:spMk id="85" creationId="{CBC69631-25D2-4ABE-868D-1BC32C7C3A6A}"/>
          </ac:spMkLst>
        </pc:spChg>
        <pc:spChg chg="add del mod">
          <ac:chgData name="DeHart, Stephanie" userId="69486e51-f5a3-47fa-a1e8-d600d3da159f" providerId="ADAL" clId="{F96BAD9B-B405-4F33-AE73-57B6614F86C5}" dt="2025-05-20T00:48:52.940" v="3668" actId="478"/>
          <ac:spMkLst>
            <pc:docMk/>
            <pc:sldMk cId="1250101016" sldId="383"/>
            <ac:spMk id="86" creationId="{5A5B6A93-AE2C-478E-9D79-745ABA8D7D12}"/>
          </ac:spMkLst>
        </pc:spChg>
        <pc:spChg chg="add del mod">
          <ac:chgData name="DeHart, Stephanie" userId="69486e51-f5a3-47fa-a1e8-d600d3da159f" providerId="ADAL" clId="{F96BAD9B-B405-4F33-AE73-57B6614F86C5}" dt="2025-05-20T00:48:54.281" v="3669" actId="478"/>
          <ac:spMkLst>
            <pc:docMk/>
            <pc:sldMk cId="1250101016" sldId="383"/>
            <ac:spMk id="87" creationId="{969BA22F-C544-4FD6-BE18-80C8B11019F0}"/>
          </ac:spMkLst>
        </pc:spChg>
        <pc:spChg chg="add del mod">
          <ac:chgData name="DeHart, Stephanie" userId="69486e51-f5a3-47fa-a1e8-d600d3da159f" providerId="ADAL" clId="{F96BAD9B-B405-4F33-AE73-57B6614F86C5}" dt="2025-05-20T00:48:55.346" v="3670" actId="478"/>
          <ac:spMkLst>
            <pc:docMk/>
            <pc:sldMk cId="1250101016" sldId="383"/>
            <ac:spMk id="88" creationId="{BD419C75-C2FF-4F29-AF85-8FFA0894769E}"/>
          </ac:spMkLst>
        </pc:spChg>
        <pc:spChg chg="add del mod">
          <ac:chgData name="DeHart, Stephanie" userId="69486e51-f5a3-47fa-a1e8-d600d3da159f" providerId="ADAL" clId="{F96BAD9B-B405-4F33-AE73-57B6614F86C5}" dt="2025-05-20T00:48:56.196" v="3671" actId="478"/>
          <ac:spMkLst>
            <pc:docMk/>
            <pc:sldMk cId="1250101016" sldId="383"/>
            <ac:spMk id="89" creationId="{2B736541-C06E-45FE-A9C1-BC8730522038}"/>
          </ac:spMkLst>
        </pc:spChg>
        <pc:spChg chg="add mod">
          <ac:chgData name="DeHart, Stephanie" userId="69486e51-f5a3-47fa-a1e8-d600d3da159f" providerId="ADAL" clId="{F96BAD9B-B405-4F33-AE73-57B6614F86C5}" dt="2025-05-20T00:47:57.442" v="3659" actId="571"/>
          <ac:spMkLst>
            <pc:docMk/>
            <pc:sldMk cId="1250101016" sldId="383"/>
            <ac:spMk id="90" creationId="{DCB0679F-8995-4557-B50A-789CDA8733A5}"/>
          </ac:spMkLst>
        </pc:spChg>
        <pc:spChg chg="add mod">
          <ac:chgData name="DeHart, Stephanie" userId="69486e51-f5a3-47fa-a1e8-d600d3da159f" providerId="ADAL" clId="{F96BAD9B-B405-4F33-AE73-57B6614F86C5}" dt="2025-05-20T00:47:57.442" v="3659" actId="571"/>
          <ac:spMkLst>
            <pc:docMk/>
            <pc:sldMk cId="1250101016" sldId="383"/>
            <ac:spMk id="91" creationId="{EEAF64FC-59C6-4E56-AD22-F618EE3EF80A}"/>
          </ac:spMkLst>
        </pc:spChg>
        <pc:spChg chg="add del mod">
          <ac:chgData name="DeHart, Stephanie" userId="69486e51-f5a3-47fa-a1e8-d600d3da159f" providerId="ADAL" clId="{F96BAD9B-B405-4F33-AE73-57B6614F86C5}" dt="2025-05-20T00:57:50.169" v="3747" actId="478"/>
          <ac:spMkLst>
            <pc:docMk/>
            <pc:sldMk cId="1250101016" sldId="383"/>
            <ac:spMk id="94" creationId="{954DCB6F-9DED-413B-83BC-C2B4B056F90D}"/>
          </ac:spMkLst>
        </pc:spChg>
        <pc:spChg chg="add del mod">
          <ac:chgData name="DeHart, Stephanie" userId="69486e51-f5a3-47fa-a1e8-d600d3da159f" providerId="ADAL" clId="{F96BAD9B-B405-4F33-AE73-57B6614F86C5}" dt="2025-05-20T00:57:50.169" v="3747" actId="478"/>
          <ac:spMkLst>
            <pc:docMk/>
            <pc:sldMk cId="1250101016" sldId="383"/>
            <ac:spMk id="95" creationId="{C675EF98-6A23-498B-B8A7-8F420655EB28}"/>
          </ac:spMkLst>
        </pc:spChg>
        <pc:spChg chg="add del mod">
          <ac:chgData name="DeHart, Stephanie" userId="69486e51-f5a3-47fa-a1e8-d600d3da159f" providerId="ADAL" clId="{F96BAD9B-B405-4F33-AE73-57B6614F86C5}" dt="2025-05-20T00:57:50.169" v="3747" actId="478"/>
          <ac:spMkLst>
            <pc:docMk/>
            <pc:sldMk cId="1250101016" sldId="383"/>
            <ac:spMk id="96" creationId="{D827F375-758F-4246-BCD4-FFC878F90A5A}"/>
          </ac:spMkLst>
        </pc:spChg>
        <pc:spChg chg="add del mod">
          <ac:chgData name="DeHart, Stephanie" userId="69486e51-f5a3-47fa-a1e8-d600d3da159f" providerId="ADAL" clId="{F96BAD9B-B405-4F33-AE73-57B6614F86C5}" dt="2025-05-20T00:57:50.169" v="3747" actId="478"/>
          <ac:spMkLst>
            <pc:docMk/>
            <pc:sldMk cId="1250101016" sldId="383"/>
            <ac:spMk id="97" creationId="{F9D48ECF-0988-4B5F-8189-6F3D073B5ACF}"/>
          </ac:spMkLst>
        </pc:spChg>
        <pc:spChg chg="add del mod">
          <ac:chgData name="DeHart, Stephanie" userId="69486e51-f5a3-47fa-a1e8-d600d3da159f" providerId="ADAL" clId="{F96BAD9B-B405-4F33-AE73-57B6614F86C5}" dt="2025-05-20T01:04:41.617" v="3776" actId="478"/>
          <ac:spMkLst>
            <pc:docMk/>
            <pc:sldMk cId="1250101016" sldId="383"/>
            <ac:spMk id="98" creationId="{3EBC967E-9025-4002-81A4-CB89B7F46FDC}"/>
          </ac:spMkLst>
        </pc:spChg>
        <pc:spChg chg="add del mod">
          <ac:chgData name="DeHart, Stephanie" userId="69486e51-f5a3-47fa-a1e8-d600d3da159f" providerId="ADAL" clId="{F96BAD9B-B405-4F33-AE73-57B6614F86C5}" dt="2025-05-20T00:58:49.744" v="3751" actId="478"/>
          <ac:spMkLst>
            <pc:docMk/>
            <pc:sldMk cId="1250101016" sldId="383"/>
            <ac:spMk id="99" creationId="{942EEA54-DAA9-4379-97AE-4CFE6125CC90}"/>
          </ac:spMkLst>
        </pc:spChg>
        <pc:spChg chg="add del mod">
          <ac:chgData name="DeHart, Stephanie" userId="69486e51-f5a3-47fa-a1e8-d600d3da159f" providerId="ADAL" clId="{F96BAD9B-B405-4F33-AE73-57B6614F86C5}" dt="2025-05-20T00:58:48.383" v="3750" actId="478"/>
          <ac:spMkLst>
            <pc:docMk/>
            <pc:sldMk cId="1250101016" sldId="383"/>
            <ac:spMk id="100" creationId="{30E12C21-7FD8-4827-954A-7852C5B78EA7}"/>
          </ac:spMkLst>
        </pc:spChg>
        <pc:spChg chg="add del mod">
          <ac:chgData name="DeHart, Stephanie" userId="69486e51-f5a3-47fa-a1e8-d600d3da159f" providerId="ADAL" clId="{F96BAD9B-B405-4F33-AE73-57B6614F86C5}" dt="2025-05-20T01:04:29.456" v="3775" actId="478"/>
          <ac:spMkLst>
            <pc:docMk/>
            <pc:sldMk cId="1250101016" sldId="383"/>
            <ac:spMk id="106" creationId="{0134780D-DF59-4974-BC5C-365DE1DCCC0B}"/>
          </ac:spMkLst>
        </pc:spChg>
        <pc:spChg chg="add mod">
          <ac:chgData name="DeHart, Stephanie" userId="69486e51-f5a3-47fa-a1e8-d600d3da159f" providerId="ADAL" clId="{F96BAD9B-B405-4F33-AE73-57B6614F86C5}" dt="2025-05-20T01:08:31.924" v="3808" actId="164"/>
          <ac:spMkLst>
            <pc:docMk/>
            <pc:sldMk cId="1250101016" sldId="383"/>
            <ac:spMk id="116" creationId="{C27918D3-942A-4BDC-B8FF-42A474BDD0CA}"/>
          </ac:spMkLst>
        </pc:spChg>
        <pc:spChg chg="add mod">
          <ac:chgData name="DeHart, Stephanie" userId="69486e51-f5a3-47fa-a1e8-d600d3da159f" providerId="ADAL" clId="{F96BAD9B-B405-4F33-AE73-57B6614F86C5}" dt="2025-05-20T01:08:31.924" v="3808" actId="164"/>
          <ac:spMkLst>
            <pc:docMk/>
            <pc:sldMk cId="1250101016" sldId="383"/>
            <ac:spMk id="117" creationId="{ECCCF6A5-553B-4CAF-A5CB-B81E68ACC1FA}"/>
          </ac:spMkLst>
        </pc:spChg>
        <pc:spChg chg="add mod">
          <ac:chgData name="DeHart, Stephanie" userId="69486e51-f5a3-47fa-a1e8-d600d3da159f" providerId="ADAL" clId="{F96BAD9B-B405-4F33-AE73-57B6614F86C5}" dt="2025-05-20T01:11:46.176" v="3841" actId="1037"/>
          <ac:spMkLst>
            <pc:docMk/>
            <pc:sldMk cId="1250101016" sldId="383"/>
            <ac:spMk id="119" creationId="{4F0256E9-0CEA-435E-8912-DAEDB17F606B}"/>
          </ac:spMkLst>
        </pc:spChg>
        <pc:spChg chg="add mod">
          <ac:chgData name="DeHart, Stephanie" userId="69486e51-f5a3-47fa-a1e8-d600d3da159f" providerId="ADAL" clId="{F96BAD9B-B405-4F33-AE73-57B6614F86C5}" dt="2025-05-20T01:09:38.511" v="3817" actId="1035"/>
          <ac:spMkLst>
            <pc:docMk/>
            <pc:sldMk cId="1250101016" sldId="383"/>
            <ac:spMk id="120" creationId="{72DF0270-574E-4CB7-9C4D-0B10F6850C63}"/>
          </ac:spMkLst>
        </pc:spChg>
        <pc:spChg chg="add mod">
          <ac:chgData name="DeHart, Stephanie" userId="69486e51-f5a3-47fa-a1e8-d600d3da159f" providerId="ADAL" clId="{F96BAD9B-B405-4F33-AE73-57B6614F86C5}" dt="2025-05-20T01:11:23.698" v="3839" actId="1037"/>
          <ac:spMkLst>
            <pc:docMk/>
            <pc:sldMk cId="1250101016" sldId="383"/>
            <ac:spMk id="121" creationId="{318D6F6A-0909-4ED6-B94A-D431AEB86A84}"/>
          </ac:spMkLst>
        </pc:spChg>
        <pc:spChg chg="add mod">
          <ac:chgData name="DeHart, Stephanie" userId="69486e51-f5a3-47fa-a1e8-d600d3da159f" providerId="ADAL" clId="{F96BAD9B-B405-4F33-AE73-57B6614F86C5}" dt="2025-05-20T01:11:34.939" v="3840" actId="1038"/>
          <ac:spMkLst>
            <pc:docMk/>
            <pc:sldMk cId="1250101016" sldId="383"/>
            <ac:spMk id="122" creationId="{14C33271-F02A-4098-B112-5BDFC604D50D}"/>
          </ac:spMkLst>
        </pc:spChg>
        <pc:spChg chg="add mod">
          <ac:chgData name="DeHart, Stephanie" userId="69486e51-f5a3-47fa-a1e8-d600d3da159f" providerId="ADAL" clId="{F96BAD9B-B405-4F33-AE73-57B6614F86C5}" dt="2025-05-20T01:10:24.756" v="3830" actId="14100"/>
          <ac:spMkLst>
            <pc:docMk/>
            <pc:sldMk cId="1250101016" sldId="383"/>
            <ac:spMk id="123" creationId="{947923F3-8922-41EB-B926-AE586FACF2B4}"/>
          </ac:spMkLst>
        </pc:spChg>
        <pc:spChg chg="add mod">
          <ac:chgData name="DeHart, Stephanie" userId="69486e51-f5a3-47fa-a1e8-d600d3da159f" providerId="ADAL" clId="{F96BAD9B-B405-4F33-AE73-57B6614F86C5}" dt="2025-05-20T01:10:46.996" v="3834" actId="14100"/>
          <ac:spMkLst>
            <pc:docMk/>
            <pc:sldMk cId="1250101016" sldId="383"/>
            <ac:spMk id="124" creationId="{B38E4E6A-5712-430A-878C-878BB3911FD9}"/>
          </ac:spMkLst>
        </pc:spChg>
        <pc:spChg chg="add mod">
          <ac:chgData name="DeHart, Stephanie" userId="69486e51-f5a3-47fa-a1e8-d600d3da159f" providerId="ADAL" clId="{F96BAD9B-B405-4F33-AE73-57B6614F86C5}" dt="2025-05-20T01:10:58.865" v="3838" actId="14100"/>
          <ac:spMkLst>
            <pc:docMk/>
            <pc:sldMk cId="1250101016" sldId="383"/>
            <ac:spMk id="125" creationId="{6DFB1E96-B87E-4412-8207-4138062D5D98}"/>
          </ac:spMkLst>
        </pc:spChg>
        <pc:grpChg chg="add mod">
          <ac:chgData name="DeHart, Stephanie" userId="69486e51-f5a3-47fa-a1e8-d600d3da159f" providerId="ADAL" clId="{F96BAD9B-B405-4F33-AE73-57B6614F86C5}" dt="2025-05-20T00:49:07.749" v="3672" actId="164"/>
          <ac:grpSpMkLst>
            <pc:docMk/>
            <pc:sldMk cId="1250101016" sldId="383"/>
            <ac:grpSpMk id="92" creationId="{D326A1D1-2DDE-4C15-84C0-6AE958A938C0}"/>
          </ac:grpSpMkLst>
        </pc:grpChg>
        <pc:grpChg chg="add mod">
          <ac:chgData name="DeHart, Stephanie" userId="69486e51-f5a3-47fa-a1e8-d600d3da159f" providerId="ADAL" clId="{F96BAD9B-B405-4F33-AE73-57B6614F86C5}" dt="2025-05-20T01:04:48.142" v="3777" actId="164"/>
          <ac:grpSpMkLst>
            <pc:docMk/>
            <pc:sldMk cId="1250101016" sldId="383"/>
            <ac:grpSpMk id="93" creationId="{9519F28E-1583-49ED-865C-1627ABDD25DD}"/>
          </ac:grpSpMkLst>
        </pc:grpChg>
        <pc:grpChg chg="add mod">
          <ac:chgData name="DeHart, Stephanie" userId="69486e51-f5a3-47fa-a1e8-d600d3da159f" providerId="ADAL" clId="{F96BAD9B-B405-4F33-AE73-57B6614F86C5}" dt="2025-05-20T01:08:31.924" v="3808" actId="164"/>
          <ac:grpSpMkLst>
            <pc:docMk/>
            <pc:sldMk cId="1250101016" sldId="383"/>
            <ac:grpSpMk id="107" creationId="{2172EFCD-2F34-481B-B5F4-81097542CFBA}"/>
          </ac:grpSpMkLst>
        </pc:grpChg>
        <pc:grpChg chg="add mod">
          <ac:chgData name="DeHart, Stephanie" userId="69486e51-f5a3-47fa-a1e8-d600d3da159f" providerId="ADAL" clId="{F96BAD9B-B405-4F33-AE73-57B6614F86C5}" dt="2025-05-20T01:08:31.924" v="3808" actId="164"/>
          <ac:grpSpMkLst>
            <pc:docMk/>
            <pc:sldMk cId="1250101016" sldId="383"/>
            <ac:grpSpMk id="118" creationId="{365AF8E3-CC0E-4557-9D10-510033964F7D}"/>
          </ac:grpSpMkLst>
        </pc:grpChg>
        <pc:cxnChg chg="add mod">
          <ac:chgData name="DeHart, Stephanie" userId="69486e51-f5a3-47fa-a1e8-d600d3da159f" providerId="ADAL" clId="{F96BAD9B-B405-4F33-AE73-57B6614F86C5}" dt="2025-05-20T00:49:07.749" v="3672" actId="164"/>
          <ac:cxnSpMkLst>
            <pc:docMk/>
            <pc:sldMk cId="1250101016" sldId="383"/>
            <ac:cxnSpMk id="19" creationId="{EAD7DD61-BD2F-4645-8A20-7F7B2B38C363}"/>
          </ac:cxnSpMkLst>
        </pc:cxnChg>
        <pc:cxnChg chg="add mod">
          <ac:chgData name="DeHart, Stephanie" userId="69486e51-f5a3-47fa-a1e8-d600d3da159f" providerId="ADAL" clId="{F96BAD9B-B405-4F33-AE73-57B6614F86C5}" dt="2025-05-20T01:05:57.061" v="3779" actId="14100"/>
          <ac:cxnSpMkLst>
            <pc:docMk/>
            <pc:sldMk cId="1250101016" sldId="383"/>
            <ac:cxnSpMk id="20" creationId="{3095FB88-0180-4F89-A76C-03F6B4DF88BD}"/>
          </ac:cxnSpMkLst>
        </pc:cxnChg>
        <pc:cxnChg chg="add mod">
          <ac:chgData name="DeHart, Stephanie" userId="69486e51-f5a3-47fa-a1e8-d600d3da159f" providerId="ADAL" clId="{F96BAD9B-B405-4F33-AE73-57B6614F86C5}" dt="2025-05-20T00:57:13.632" v="3746" actId="14100"/>
          <ac:cxnSpMkLst>
            <pc:docMk/>
            <pc:sldMk cId="1250101016" sldId="383"/>
            <ac:cxnSpMk id="21" creationId="{CF169BA0-54E8-4160-AB4C-505167E390E1}"/>
          </ac:cxnSpMkLst>
        </pc:cxnChg>
        <pc:cxnChg chg="add mod">
          <ac:chgData name="DeHart, Stephanie" userId="69486e51-f5a3-47fa-a1e8-d600d3da159f" providerId="ADAL" clId="{F96BAD9B-B405-4F33-AE73-57B6614F86C5}" dt="2025-05-20T00:49:07.749" v="3672" actId="164"/>
          <ac:cxnSpMkLst>
            <pc:docMk/>
            <pc:sldMk cId="1250101016" sldId="383"/>
            <ac:cxnSpMk id="22" creationId="{FF591219-04A9-46AA-A04F-5E5818BB3B7C}"/>
          </ac:cxnSpMkLst>
        </pc:cxnChg>
        <pc:cxnChg chg="add mod">
          <ac:chgData name="DeHart, Stephanie" userId="69486e51-f5a3-47fa-a1e8-d600d3da159f" providerId="ADAL" clId="{F96BAD9B-B405-4F33-AE73-57B6614F86C5}" dt="2025-05-20T00:49:07.749" v="3672" actId="164"/>
          <ac:cxnSpMkLst>
            <pc:docMk/>
            <pc:sldMk cId="1250101016" sldId="383"/>
            <ac:cxnSpMk id="23" creationId="{EC446BB2-5BFD-4E00-84F5-447170DD9914}"/>
          </ac:cxnSpMkLst>
        </pc:cxnChg>
        <pc:cxnChg chg="add mod">
          <ac:chgData name="DeHart, Stephanie" userId="69486e51-f5a3-47fa-a1e8-d600d3da159f" providerId="ADAL" clId="{F96BAD9B-B405-4F33-AE73-57B6614F86C5}" dt="2025-05-20T00:49:07.749" v="3672" actId="164"/>
          <ac:cxnSpMkLst>
            <pc:docMk/>
            <pc:sldMk cId="1250101016" sldId="383"/>
            <ac:cxnSpMk id="24" creationId="{42B6162A-2CE9-4228-81AE-5A1FF051BA8A}"/>
          </ac:cxnSpMkLst>
        </pc:cxnChg>
        <pc:cxnChg chg="add mod">
          <ac:chgData name="DeHart, Stephanie" userId="69486e51-f5a3-47fa-a1e8-d600d3da159f" providerId="ADAL" clId="{F96BAD9B-B405-4F33-AE73-57B6614F86C5}" dt="2025-05-20T00:54:53.050" v="3742" actId="1036"/>
          <ac:cxnSpMkLst>
            <pc:docMk/>
            <pc:sldMk cId="1250101016" sldId="383"/>
            <ac:cxnSpMk id="25" creationId="{4F592E9C-34C5-4F8F-BE30-CB41C7653D0E}"/>
          </ac:cxnSpMkLst>
        </pc:cxnChg>
        <pc:cxnChg chg="add mod">
          <ac:chgData name="DeHart, Stephanie" userId="69486e51-f5a3-47fa-a1e8-d600d3da159f" providerId="ADAL" clId="{F96BAD9B-B405-4F33-AE73-57B6614F86C5}" dt="2025-05-20T00:49:07.749" v="3672" actId="164"/>
          <ac:cxnSpMkLst>
            <pc:docMk/>
            <pc:sldMk cId="1250101016" sldId="383"/>
            <ac:cxnSpMk id="26" creationId="{D8338333-2185-4A69-9373-66569BB0CC0B}"/>
          </ac:cxnSpMkLst>
        </pc:cxnChg>
        <pc:cxnChg chg="add mod">
          <ac:chgData name="DeHart, Stephanie" userId="69486e51-f5a3-47fa-a1e8-d600d3da159f" providerId="ADAL" clId="{F96BAD9B-B405-4F33-AE73-57B6614F86C5}" dt="2025-05-20T00:49:07.749" v="3672" actId="164"/>
          <ac:cxnSpMkLst>
            <pc:docMk/>
            <pc:sldMk cId="1250101016" sldId="383"/>
            <ac:cxnSpMk id="32" creationId="{24510B14-4861-4E5B-BA95-BE00CD7482CA}"/>
          </ac:cxnSpMkLst>
        </pc:cxnChg>
        <pc:cxnChg chg="add mod">
          <ac:chgData name="DeHart, Stephanie" userId="69486e51-f5a3-47fa-a1e8-d600d3da159f" providerId="ADAL" clId="{F96BAD9B-B405-4F33-AE73-57B6614F86C5}" dt="2025-05-20T00:49:07.749" v="3672" actId="164"/>
          <ac:cxnSpMkLst>
            <pc:docMk/>
            <pc:sldMk cId="1250101016" sldId="383"/>
            <ac:cxnSpMk id="33" creationId="{0C669F61-98E3-4D4F-9F4D-2CD6A31023EB}"/>
          </ac:cxnSpMkLst>
        </pc:cxnChg>
        <pc:cxnChg chg="add mod">
          <ac:chgData name="DeHart, Stephanie" userId="69486e51-f5a3-47fa-a1e8-d600d3da159f" providerId="ADAL" clId="{F96BAD9B-B405-4F33-AE73-57B6614F86C5}" dt="2025-05-20T00:49:07.749" v="3672" actId="164"/>
          <ac:cxnSpMkLst>
            <pc:docMk/>
            <pc:sldMk cId="1250101016" sldId="383"/>
            <ac:cxnSpMk id="34" creationId="{00129957-EE43-4C04-8D5F-D6F425EA8EE9}"/>
          </ac:cxnSpMkLst>
        </pc:cxnChg>
        <pc:cxnChg chg="add mod">
          <ac:chgData name="DeHart, Stephanie" userId="69486e51-f5a3-47fa-a1e8-d600d3da159f" providerId="ADAL" clId="{F96BAD9B-B405-4F33-AE73-57B6614F86C5}" dt="2025-05-20T00:49:21.928" v="3673" actId="164"/>
          <ac:cxnSpMkLst>
            <pc:docMk/>
            <pc:sldMk cId="1250101016" sldId="383"/>
            <ac:cxnSpMk id="49" creationId="{95175D31-B725-4482-8F39-152C8DBBF0AD}"/>
          </ac:cxnSpMkLst>
        </pc:cxnChg>
        <pc:cxnChg chg="add del mod">
          <ac:chgData name="DeHart, Stephanie" userId="69486e51-f5a3-47fa-a1e8-d600d3da159f" providerId="ADAL" clId="{F96BAD9B-B405-4F33-AE73-57B6614F86C5}" dt="2025-05-20T01:06:03.953" v="3780" actId="478"/>
          <ac:cxnSpMkLst>
            <pc:docMk/>
            <pc:sldMk cId="1250101016" sldId="383"/>
            <ac:cxnSpMk id="50" creationId="{A325CE9F-995E-49BC-AAD5-8162CD8F288C}"/>
          </ac:cxnSpMkLst>
        </pc:cxnChg>
        <pc:cxnChg chg="add mod">
          <ac:chgData name="DeHart, Stephanie" userId="69486e51-f5a3-47fa-a1e8-d600d3da159f" providerId="ADAL" clId="{F96BAD9B-B405-4F33-AE73-57B6614F86C5}" dt="2025-05-20T00:58:10.526" v="3748" actId="14100"/>
          <ac:cxnSpMkLst>
            <pc:docMk/>
            <pc:sldMk cId="1250101016" sldId="383"/>
            <ac:cxnSpMk id="51" creationId="{F2015F32-37DC-475F-920B-B76B928FF4E5}"/>
          </ac:cxnSpMkLst>
        </pc:cxnChg>
        <pc:cxnChg chg="add mod">
          <ac:chgData name="DeHart, Stephanie" userId="69486e51-f5a3-47fa-a1e8-d600d3da159f" providerId="ADAL" clId="{F96BAD9B-B405-4F33-AE73-57B6614F86C5}" dt="2025-05-20T00:49:21.928" v="3673" actId="164"/>
          <ac:cxnSpMkLst>
            <pc:docMk/>
            <pc:sldMk cId="1250101016" sldId="383"/>
            <ac:cxnSpMk id="52" creationId="{FB6CF045-81C7-4DBE-9DB7-EDB6C192722E}"/>
          </ac:cxnSpMkLst>
        </pc:cxnChg>
        <pc:cxnChg chg="add mod">
          <ac:chgData name="DeHart, Stephanie" userId="69486e51-f5a3-47fa-a1e8-d600d3da159f" providerId="ADAL" clId="{F96BAD9B-B405-4F33-AE73-57B6614F86C5}" dt="2025-05-20T00:49:21.928" v="3673" actId="164"/>
          <ac:cxnSpMkLst>
            <pc:docMk/>
            <pc:sldMk cId="1250101016" sldId="383"/>
            <ac:cxnSpMk id="53" creationId="{76E147DA-1156-45B3-9126-B999AB1C4703}"/>
          </ac:cxnSpMkLst>
        </pc:cxnChg>
        <pc:cxnChg chg="add mod">
          <ac:chgData name="DeHart, Stephanie" userId="69486e51-f5a3-47fa-a1e8-d600d3da159f" providerId="ADAL" clId="{F96BAD9B-B405-4F33-AE73-57B6614F86C5}" dt="2025-05-20T00:49:21.928" v="3673" actId="164"/>
          <ac:cxnSpMkLst>
            <pc:docMk/>
            <pc:sldMk cId="1250101016" sldId="383"/>
            <ac:cxnSpMk id="54" creationId="{14AFAC64-5996-40D2-A9D3-DAE6BD807BF4}"/>
          </ac:cxnSpMkLst>
        </pc:cxnChg>
        <pc:cxnChg chg="add mod">
          <ac:chgData name="DeHart, Stephanie" userId="69486e51-f5a3-47fa-a1e8-d600d3da159f" providerId="ADAL" clId="{F96BAD9B-B405-4F33-AE73-57B6614F86C5}" dt="2025-05-20T00:49:21.928" v="3673" actId="164"/>
          <ac:cxnSpMkLst>
            <pc:docMk/>
            <pc:sldMk cId="1250101016" sldId="383"/>
            <ac:cxnSpMk id="55" creationId="{E9B48530-D8C3-44BE-BA8F-96FD1F90AAD7}"/>
          </ac:cxnSpMkLst>
        </pc:cxnChg>
        <pc:cxnChg chg="add mod">
          <ac:chgData name="DeHart, Stephanie" userId="69486e51-f5a3-47fa-a1e8-d600d3da159f" providerId="ADAL" clId="{F96BAD9B-B405-4F33-AE73-57B6614F86C5}" dt="2025-05-20T00:49:21.928" v="3673" actId="164"/>
          <ac:cxnSpMkLst>
            <pc:docMk/>
            <pc:sldMk cId="1250101016" sldId="383"/>
            <ac:cxnSpMk id="70" creationId="{4C0735C5-D54C-4149-A185-54B093FFDEFA}"/>
          </ac:cxnSpMkLst>
        </pc:cxnChg>
        <pc:cxnChg chg="add mod">
          <ac:chgData name="DeHart, Stephanie" userId="69486e51-f5a3-47fa-a1e8-d600d3da159f" providerId="ADAL" clId="{F96BAD9B-B405-4F33-AE73-57B6614F86C5}" dt="2025-05-20T00:49:21.928" v="3673" actId="164"/>
          <ac:cxnSpMkLst>
            <pc:docMk/>
            <pc:sldMk cId="1250101016" sldId="383"/>
            <ac:cxnSpMk id="71" creationId="{FBC70BD6-DD10-45E0-9BCD-CE9708716C7B}"/>
          </ac:cxnSpMkLst>
        </pc:cxnChg>
        <pc:cxnChg chg="add mod">
          <ac:chgData name="DeHart, Stephanie" userId="69486e51-f5a3-47fa-a1e8-d600d3da159f" providerId="ADAL" clId="{F96BAD9B-B405-4F33-AE73-57B6614F86C5}" dt="2025-05-20T00:49:21.928" v="3673" actId="164"/>
          <ac:cxnSpMkLst>
            <pc:docMk/>
            <pc:sldMk cId="1250101016" sldId="383"/>
            <ac:cxnSpMk id="72" creationId="{F19B6114-1DD2-4357-B687-58EF2CBD85B4}"/>
          </ac:cxnSpMkLst>
        </pc:cxnChg>
        <pc:cxnChg chg="add mod">
          <ac:chgData name="DeHart, Stephanie" userId="69486e51-f5a3-47fa-a1e8-d600d3da159f" providerId="ADAL" clId="{F96BAD9B-B405-4F33-AE73-57B6614F86C5}" dt="2025-05-20T00:49:21.928" v="3673" actId="164"/>
          <ac:cxnSpMkLst>
            <pc:docMk/>
            <pc:sldMk cId="1250101016" sldId="383"/>
            <ac:cxnSpMk id="73" creationId="{4D68AEF7-C98E-4948-B3A7-67F7298C559D}"/>
          </ac:cxnSpMkLst>
        </pc:cxnChg>
        <pc:cxnChg chg="add mod">
          <ac:chgData name="DeHart, Stephanie" userId="69486e51-f5a3-47fa-a1e8-d600d3da159f" providerId="ADAL" clId="{F96BAD9B-B405-4F33-AE73-57B6614F86C5}" dt="2025-05-20T01:03:41.115" v="3768" actId="14100"/>
          <ac:cxnSpMkLst>
            <pc:docMk/>
            <pc:sldMk cId="1250101016" sldId="383"/>
            <ac:cxnSpMk id="103" creationId="{7D2E297D-8526-42F1-906F-5330EE551EE3}"/>
          </ac:cxnSpMkLst>
        </pc:cxnChg>
        <pc:cxnChg chg="add mod">
          <ac:chgData name="DeHart, Stephanie" userId="69486e51-f5a3-47fa-a1e8-d600d3da159f" providerId="ADAL" clId="{F96BAD9B-B405-4F33-AE73-57B6614F86C5}" dt="2025-05-20T01:04:48.142" v="3777" actId="164"/>
          <ac:cxnSpMkLst>
            <pc:docMk/>
            <pc:sldMk cId="1250101016" sldId="383"/>
            <ac:cxnSpMk id="105" creationId="{DA82F9DA-B89D-4ECF-9086-E3EA7B245B26}"/>
          </ac:cxnSpMkLst>
        </pc:cxnChg>
        <pc:cxnChg chg="add mod">
          <ac:chgData name="DeHart, Stephanie" userId="69486e51-f5a3-47fa-a1e8-d600d3da159f" providerId="ADAL" clId="{F96BAD9B-B405-4F33-AE73-57B6614F86C5}" dt="2025-05-20T01:08:31.924" v="3808" actId="164"/>
          <ac:cxnSpMkLst>
            <pc:docMk/>
            <pc:sldMk cId="1250101016" sldId="383"/>
            <ac:cxnSpMk id="109" creationId="{159D2670-5C0B-4237-9656-B17F0F043C63}"/>
          </ac:cxnSpMkLst>
        </pc:cxnChg>
        <pc:cxnChg chg="add mod">
          <ac:chgData name="DeHart, Stephanie" userId="69486e51-f5a3-47fa-a1e8-d600d3da159f" providerId="ADAL" clId="{F96BAD9B-B405-4F33-AE73-57B6614F86C5}" dt="2025-05-20T01:07:13.653" v="3801" actId="1036"/>
          <ac:cxnSpMkLst>
            <pc:docMk/>
            <pc:sldMk cId="1250101016" sldId="383"/>
            <ac:cxnSpMk id="110" creationId="{84205575-3B0E-47F7-BE93-F25A8A2C45E1}"/>
          </ac:cxnSpMkLst>
        </pc:cxnChg>
        <pc:cxnChg chg="add del mod">
          <ac:chgData name="DeHart, Stephanie" userId="69486e51-f5a3-47fa-a1e8-d600d3da159f" providerId="ADAL" clId="{F96BAD9B-B405-4F33-AE73-57B6614F86C5}" dt="2025-05-20T01:06:54.066" v="3795" actId="478"/>
          <ac:cxnSpMkLst>
            <pc:docMk/>
            <pc:sldMk cId="1250101016" sldId="383"/>
            <ac:cxnSpMk id="114" creationId="{AFDFD738-3165-4D17-AD9D-5797FEE007C6}"/>
          </ac:cxnSpMkLst>
        </pc:cxnChg>
        <pc:cxnChg chg="add mod">
          <ac:chgData name="DeHart, Stephanie" userId="69486e51-f5a3-47fa-a1e8-d600d3da159f" providerId="ADAL" clId="{F96BAD9B-B405-4F33-AE73-57B6614F86C5}" dt="2025-05-20T01:08:31.924" v="3808" actId="164"/>
          <ac:cxnSpMkLst>
            <pc:docMk/>
            <pc:sldMk cId="1250101016" sldId="383"/>
            <ac:cxnSpMk id="115" creationId="{3F13EC61-7232-4696-B9BE-4E322398B34B}"/>
          </ac:cxnSpMkLst>
        </pc:cxnChg>
      </pc:sldChg>
      <pc:sldChg chg="add del">
        <pc:chgData name="DeHart, Stephanie" userId="69486e51-f5a3-47fa-a1e8-d600d3da159f" providerId="ADAL" clId="{F96BAD9B-B405-4F33-AE73-57B6614F86C5}" dt="2025-05-20T01:12:10.339" v="3842" actId="47"/>
        <pc:sldMkLst>
          <pc:docMk/>
          <pc:sldMk cId="93467313" sldId="384"/>
        </pc:sldMkLst>
      </pc:sldChg>
      <pc:sldChg chg="addSp delSp modSp new del mod modClrScheme chgLayout">
        <pc:chgData name="DeHart, Stephanie" userId="69486e51-f5a3-47fa-a1e8-d600d3da159f" providerId="ADAL" clId="{F96BAD9B-B405-4F33-AE73-57B6614F86C5}" dt="2025-05-20T01:14:28.535" v="3873" actId="47"/>
        <pc:sldMkLst>
          <pc:docMk/>
          <pc:sldMk cId="369291236" sldId="384"/>
        </pc:sldMkLst>
        <pc:spChg chg="del mod ord">
          <ac:chgData name="DeHart, Stephanie" userId="69486e51-f5a3-47fa-a1e8-d600d3da159f" providerId="ADAL" clId="{F96BAD9B-B405-4F33-AE73-57B6614F86C5}" dt="2025-05-20T01:13:38.926" v="3846" actId="700"/>
          <ac:spMkLst>
            <pc:docMk/>
            <pc:sldMk cId="369291236" sldId="384"/>
            <ac:spMk id="2" creationId="{2670DD14-CDEC-499F-9252-5166948C031F}"/>
          </ac:spMkLst>
        </pc:spChg>
        <pc:spChg chg="mod ord">
          <ac:chgData name="DeHart, Stephanie" userId="69486e51-f5a3-47fa-a1e8-d600d3da159f" providerId="ADAL" clId="{F96BAD9B-B405-4F33-AE73-57B6614F86C5}" dt="2025-05-20T01:13:38.926" v="3846" actId="700"/>
          <ac:spMkLst>
            <pc:docMk/>
            <pc:sldMk cId="369291236" sldId="384"/>
            <ac:spMk id="3" creationId="{E06D7EB6-FA60-4CAE-8784-CB4008AB29C4}"/>
          </ac:spMkLst>
        </pc:spChg>
        <pc:spChg chg="mod ord">
          <ac:chgData name="DeHart, Stephanie" userId="69486e51-f5a3-47fa-a1e8-d600d3da159f" providerId="ADAL" clId="{F96BAD9B-B405-4F33-AE73-57B6614F86C5}" dt="2025-05-20T01:13:38.926" v="3846" actId="700"/>
          <ac:spMkLst>
            <pc:docMk/>
            <pc:sldMk cId="369291236" sldId="384"/>
            <ac:spMk id="4" creationId="{34ECDD6D-7BB7-4BF7-B285-1D46D5CEB518}"/>
          </ac:spMkLst>
        </pc:spChg>
        <pc:spChg chg="add mod ord">
          <ac:chgData name="DeHart, Stephanie" userId="69486e51-f5a3-47fa-a1e8-d600d3da159f" providerId="ADAL" clId="{F96BAD9B-B405-4F33-AE73-57B6614F86C5}" dt="2025-05-20T01:13:46.537" v="3850" actId="27636"/>
          <ac:spMkLst>
            <pc:docMk/>
            <pc:sldMk cId="369291236" sldId="384"/>
            <ac:spMk id="5" creationId="{AEEBFE33-E72E-4033-84EA-F10F67594535}"/>
          </ac:spMkLst>
        </pc:spChg>
        <pc:spChg chg="add mod ord">
          <ac:chgData name="DeHart, Stephanie" userId="69486e51-f5a3-47fa-a1e8-d600d3da159f" providerId="ADAL" clId="{F96BAD9B-B405-4F33-AE73-57B6614F86C5}" dt="2025-05-20T01:13:54.340" v="3851"/>
          <ac:spMkLst>
            <pc:docMk/>
            <pc:sldMk cId="369291236" sldId="384"/>
            <ac:spMk id="6" creationId="{59213F38-97A5-4C3A-935A-A1E25436E14C}"/>
          </ac:spMkLst>
        </pc:spChg>
      </pc:sldChg>
      <pc:sldChg chg="add del">
        <pc:chgData name="DeHart, Stephanie" userId="69486e51-f5a3-47fa-a1e8-d600d3da159f" providerId="ADAL" clId="{F96BAD9B-B405-4F33-AE73-57B6614F86C5}" dt="2025-05-20T00:50:34.825" v="3677" actId="47"/>
        <pc:sldMkLst>
          <pc:docMk/>
          <pc:sldMk cId="2651847437" sldId="384"/>
        </pc:sldMkLst>
      </pc:sldChg>
      <pc:sldChg chg="modSp new mod modNotesTx">
        <pc:chgData name="DeHart, Stephanie" userId="69486e51-f5a3-47fa-a1e8-d600d3da159f" providerId="ADAL" clId="{F96BAD9B-B405-4F33-AE73-57B6614F86C5}" dt="2025-05-20T01:37:21.723" v="4180" actId="20577"/>
        <pc:sldMkLst>
          <pc:docMk/>
          <pc:sldMk cId="3082612602" sldId="384"/>
        </pc:sldMkLst>
        <pc:spChg chg="mod">
          <ac:chgData name="DeHart, Stephanie" userId="69486e51-f5a3-47fa-a1e8-d600d3da159f" providerId="ADAL" clId="{F96BAD9B-B405-4F33-AE73-57B6614F86C5}" dt="2025-05-20T01:22:14.387" v="3943" actId="20577"/>
          <ac:spMkLst>
            <pc:docMk/>
            <pc:sldMk cId="3082612602" sldId="384"/>
            <ac:spMk id="2" creationId="{A6B26B56-986A-4D1A-8749-60B757391371}"/>
          </ac:spMkLst>
        </pc:spChg>
        <pc:spChg chg="mod">
          <ac:chgData name="DeHart, Stephanie" userId="69486e51-f5a3-47fa-a1e8-d600d3da159f" providerId="ADAL" clId="{F96BAD9B-B405-4F33-AE73-57B6614F86C5}" dt="2025-05-20T01:37:21.723" v="4180" actId="20577"/>
          <ac:spMkLst>
            <pc:docMk/>
            <pc:sldMk cId="3082612602" sldId="384"/>
            <ac:spMk id="3" creationId="{EB794F0B-9E2E-43F7-B541-A6280C613898}"/>
          </ac:spMkLst>
        </pc:spChg>
      </pc:sldChg>
      <pc:sldChg chg="addSp delSp modSp new mod modClrScheme chgLayout modNotesTx">
        <pc:chgData name="DeHart, Stephanie" userId="69486e51-f5a3-47fa-a1e8-d600d3da159f" providerId="ADAL" clId="{F96BAD9B-B405-4F33-AE73-57B6614F86C5}" dt="2025-05-20T02:02:07.245" v="4795" actId="478"/>
        <pc:sldMkLst>
          <pc:docMk/>
          <pc:sldMk cId="543129400" sldId="385"/>
        </pc:sldMkLst>
        <pc:spChg chg="mod ord">
          <ac:chgData name="DeHart, Stephanie" userId="69486e51-f5a3-47fa-a1e8-d600d3da159f" providerId="ADAL" clId="{F96BAD9B-B405-4F33-AE73-57B6614F86C5}" dt="2025-05-20T01:33:12.680" v="4144" actId="700"/>
          <ac:spMkLst>
            <pc:docMk/>
            <pc:sldMk cId="543129400" sldId="385"/>
            <ac:spMk id="2" creationId="{E7526CDF-4A74-494D-AB3E-389D27F3E305}"/>
          </ac:spMkLst>
        </pc:spChg>
        <pc:spChg chg="del">
          <ac:chgData name="DeHart, Stephanie" userId="69486e51-f5a3-47fa-a1e8-d600d3da159f" providerId="ADAL" clId="{F96BAD9B-B405-4F33-AE73-57B6614F86C5}" dt="2025-05-20T01:33:12.680" v="4144" actId="700"/>
          <ac:spMkLst>
            <pc:docMk/>
            <pc:sldMk cId="543129400" sldId="385"/>
            <ac:spMk id="3" creationId="{48B3587E-9701-4F32-9BB9-736F6E2B3137}"/>
          </ac:spMkLst>
        </pc:spChg>
        <pc:spChg chg="mod ord">
          <ac:chgData name="DeHart, Stephanie" userId="69486e51-f5a3-47fa-a1e8-d600d3da159f" providerId="ADAL" clId="{F96BAD9B-B405-4F33-AE73-57B6614F86C5}" dt="2025-05-20T01:33:12.680" v="4144" actId="700"/>
          <ac:spMkLst>
            <pc:docMk/>
            <pc:sldMk cId="543129400" sldId="385"/>
            <ac:spMk id="4" creationId="{84094823-70C8-4DE3-9751-2881796C61E9}"/>
          </ac:spMkLst>
        </pc:spChg>
        <pc:spChg chg="mod ord">
          <ac:chgData name="DeHart, Stephanie" userId="69486e51-f5a3-47fa-a1e8-d600d3da159f" providerId="ADAL" clId="{F96BAD9B-B405-4F33-AE73-57B6614F86C5}" dt="2025-05-20T01:33:12.680" v="4144" actId="700"/>
          <ac:spMkLst>
            <pc:docMk/>
            <pc:sldMk cId="543129400" sldId="385"/>
            <ac:spMk id="5" creationId="{92DB2710-D09D-4575-A4B3-D80CCC05C582}"/>
          </ac:spMkLst>
        </pc:spChg>
        <pc:spChg chg="mod">
          <ac:chgData name="DeHart, Stephanie" userId="69486e51-f5a3-47fa-a1e8-d600d3da159f" providerId="ADAL" clId="{F96BAD9B-B405-4F33-AE73-57B6614F86C5}" dt="2025-05-20T01:33:44.942" v="4147" actId="13822"/>
          <ac:spMkLst>
            <pc:docMk/>
            <pc:sldMk cId="543129400" sldId="385"/>
            <ac:spMk id="7" creationId="{316F607C-4E50-4101-BC5D-6D11ADC273A7}"/>
          </ac:spMkLst>
        </pc:spChg>
        <pc:spChg chg="mod">
          <ac:chgData name="DeHart, Stephanie" userId="69486e51-f5a3-47fa-a1e8-d600d3da159f" providerId="ADAL" clId="{F96BAD9B-B405-4F33-AE73-57B6614F86C5}" dt="2025-05-20T01:33:56.910" v="4148" actId="13822"/>
          <ac:spMkLst>
            <pc:docMk/>
            <pc:sldMk cId="543129400" sldId="385"/>
            <ac:spMk id="8" creationId="{367367D7-6D32-4ACB-9B1C-D5166C3538A0}"/>
          </ac:spMkLst>
        </pc:spChg>
        <pc:spChg chg="del mod">
          <ac:chgData name="DeHart, Stephanie" userId="69486e51-f5a3-47fa-a1e8-d600d3da159f" providerId="ADAL" clId="{F96BAD9B-B405-4F33-AE73-57B6614F86C5}" dt="2025-05-20T02:01:55.215" v="4788" actId="478"/>
          <ac:spMkLst>
            <pc:docMk/>
            <pc:sldMk cId="543129400" sldId="385"/>
            <ac:spMk id="9" creationId="{B8D709E8-02CC-4ECE-9899-A6C3821316E4}"/>
          </ac:spMkLst>
        </pc:spChg>
        <pc:spChg chg="del mod">
          <ac:chgData name="DeHart, Stephanie" userId="69486e51-f5a3-47fa-a1e8-d600d3da159f" providerId="ADAL" clId="{F96BAD9B-B405-4F33-AE73-57B6614F86C5}" dt="2025-05-20T02:02:01.595" v="4792" actId="478"/>
          <ac:spMkLst>
            <pc:docMk/>
            <pc:sldMk cId="543129400" sldId="385"/>
            <ac:spMk id="10" creationId="{ECF7ED04-1046-4302-84F1-8A32EC691334}"/>
          </ac:spMkLst>
        </pc:spChg>
        <pc:spChg chg="del mod">
          <ac:chgData name="DeHart, Stephanie" userId="69486e51-f5a3-47fa-a1e8-d600d3da159f" providerId="ADAL" clId="{F96BAD9B-B405-4F33-AE73-57B6614F86C5}" dt="2025-05-20T02:02:05.243" v="4794" actId="478"/>
          <ac:spMkLst>
            <pc:docMk/>
            <pc:sldMk cId="543129400" sldId="385"/>
            <ac:spMk id="11" creationId="{9D28F920-C8CC-42CB-84A1-3D62F644C75A}"/>
          </ac:spMkLst>
        </pc:spChg>
        <pc:spChg chg="del mod">
          <ac:chgData name="DeHart, Stephanie" userId="69486e51-f5a3-47fa-a1e8-d600d3da159f" providerId="ADAL" clId="{F96BAD9B-B405-4F33-AE73-57B6614F86C5}" dt="2025-05-20T02:02:07.245" v="4795" actId="478"/>
          <ac:spMkLst>
            <pc:docMk/>
            <pc:sldMk cId="543129400" sldId="385"/>
            <ac:spMk id="16" creationId="{53A1F368-84C0-4939-AAF8-36ECF0D43661}"/>
          </ac:spMkLst>
        </pc:spChg>
        <pc:grpChg chg="add del mod">
          <ac:chgData name="DeHart, Stephanie" userId="69486e51-f5a3-47fa-a1e8-d600d3da159f" providerId="ADAL" clId="{F96BAD9B-B405-4F33-AE73-57B6614F86C5}" dt="2025-05-20T02:01:57.888" v="4790" actId="478"/>
          <ac:grpSpMkLst>
            <pc:docMk/>
            <pc:sldMk cId="543129400" sldId="385"/>
            <ac:grpSpMk id="6" creationId="{0B561355-59B6-4EAC-811F-EEF646139E8E}"/>
          </ac:grpSpMkLst>
        </pc:grpChg>
        <pc:cxnChg chg="mod">
          <ac:chgData name="DeHart, Stephanie" userId="69486e51-f5a3-47fa-a1e8-d600d3da159f" providerId="ADAL" clId="{F96BAD9B-B405-4F33-AE73-57B6614F86C5}" dt="2025-05-20T02:01:57.888" v="4790" actId="478"/>
          <ac:cxnSpMkLst>
            <pc:docMk/>
            <pc:sldMk cId="543129400" sldId="385"/>
            <ac:cxnSpMk id="12" creationId="{7C3907C6-4136-4EE4-B2EF-D2D133394EEE}"/>
          </ac:cxnSpMkLst>
        </pc:cxnChg>
        <pc:cxnChg chg="del mod">
          <ac:chgData name="DeHart, Stephanie" userId="69486e51-f5a3-47fa-a1e8-d600d3da159f" providerId="ADAL" clId="{F96BAD9B-B405-4F33-AE73-57B6614F86C5}" dt="2025-05-20T02:01:53.526" v="4787" actId="478"/>
          <ac:cxnSpMkLst>
            <pc:docMk/>
            <pc:sldMk cId="543129400" sldId="385"/>
            <ac:cxnSpMk id="13" creationId="{94F2F7F9-AAFE-40D6-86AB-83B0B83CC225}"/>
          </ac:cxnSpMkLst>
        </pc:cxnChg>
        <pc:cxnChg chg="del mod">
          <ac:chgData name="DeHart, Stephanie" userId="69486e51-f5a3-47fa-a1e8-d600d3da159f" providerId="ADAL" clId="{F96BAD9B-B405-4F33-AE73-57B6614F86C5}" dt="2025-05-20T02:01:59.604" v="4791" actId="478"/>
          <ac:cxnSpMkLst>
            <pc:docMk/>
            <pc:sldMk cId="543129400" sldId="385"/>
            <ac:cxnSpMk id="14" creationId="{944B0D88-2009-49E7-88CF-5BE79C63965B}"/>
          </ac:cxnSpMkLst>
        </pc:cxnChg>
        <pc:cxnChg chg="del mod">
          <ac:chgData name="DeHart, Stephanie" userId="69486e51-f5a3-47fa-a1e8-d600d3da159f" providerId="ADAL" clId="{F96BAD9B-B405-4F33-AE73-57B6614F86C5}" dt="2025-05-20T02:02:03.514" v="4793" actId="478"/>
          <ac:cxnSpMkLst>
            <pc:docMk/>
            <pc:sldMk cId="543129400" sldId="385"/>
            <ac:cxnSpMk id="15" creationId="{EB520A0E-C801-4863-9811-B0C120CE0E38}"/>
          </ac:cxnSpMkLst>
        </pc:cxnChg>
      </pc:sldChg>
      <pc:sldChg chg="add ord modNotesTx">
        <pc:chgData name="DeHart, Stephanie" userId="69486e51-f5a3-47fa-a1e8-d600d3da159f" providerId="ADAL" clId="{F96BAD9B-B405-4F33-AE73-57B6614F86C5}" dt="2025-05-20T02:02:47.233" v="4833"/>
        <pc:sldMkLst>
          <pc:docMk/>
          <pc:sldMk cId="1759252050" sldId="386"/>
        </pc:sldMkLst>
      </pc:sldChg>
      <pc:sldChg chg="addSp delSp modSp new del mod delAnim modAnim">
        <pc:chgData name="DeHart, Stephanie" userId="69486e51-f5a3-47fa-a1e8-d600d3da159f" providerId="ADAL" clId="{F96BAD9B-B405-4F33-AE73-57B6614F86C5}" dt="2025-05-20T01:47:36.176" v="4473" actId="47"/>
        <pc:sldMkLst>
          <pc:docMk/>
          <pc:sldMk cId="2786484778" sldId="386"/>
        </pc:sldMkLst>
        <pc:spChg chg="mod">
          <ac:chgData name="DeHart, Stephanie" userId="69486e51-f5a3-47fa-a1e8-d600d3da159f" providerId="ADAL" clId="{F96BAD9B-B405-4F33-AE73-57B6614F86C5}" dt="2025-05-20T01:39:59.777" v="4325" actId="20577"/>
          <ac:spMkLst>
            <pc:docMk/>
            <pc:sldMk cId="2786484778" sldId="386"/>
            <ac:spMk id="2" creationId="{94725FD3-C63A-4C8E-81A3-4F0FF1AF5201}"/>
          </ac:spMkLst>
        </pc:spChg>
        <pc:spChg chg="mod">
          <ac:chgData name="DeHart, Stephanie" userId="69486e51-f5a3-47fa-a1e8-d600d3da159f" providerId="ADAL" clId="{F96BAD9B-B405-4F33-AE73-57B6614F86C5}" dt="2025-05-20T01:38:30.560" v="4182"/>
          <ac:spMkLst>
            <pc:docMk/>
            <pc:sldMk cId="2786484778" sldId="386"/>
            <ac:spMk id="9" creationId="{EE01E0AF-745A-4992-B8B6-9C62C7C9728F}"/>
          </ac:spMkLst>
        </pc:spChg>
        <pc:spChg chg="mod">
          <ac:chgData name="DeHart, Stephanie" userId="69486e51-f5a3-47fa-a1e8-d600d3da159f" providerId="ADAL" clId="{F96BAD9B-B405-4F33-AE73-57B6614F86C5}" dt="2025-05-20T01:38:30.560" v="4182"/>
          <ac:spMkLst>
            <pc:docMk/>
            <pc:sldMk cId="2786484778" sldId="386"/>
            <ac:spMk id="10" creationId="{18E6F928-29BD-4633-8227-9FE54EC9A1EC}"/>
          </ac:spMkLst>
        </pc:spChg>
        <pc:spChg chg="mod">
          <ac:chgData name="DeHart, Stephanie" userId="69486e51-f5a3-47fa-a1e8-d600d3da159f" providerId="ADAL" clId="{F96BAD9B-B405-4F33-AE73-57B6614F86C5}" dt="2025-05-20T01:38:30.560" v="4182"/>
          <ac:spMkLst>
            <pc:docMk/>
            <pc:sldMk cId="2786484778" sldId="386"/>
            <ac:spMk id="13" creationId="{B799DAE9-DC5D-46C4-B97E-21C19BC7B9C3}"/>
          </ac:spMkLst>
        </pc:spChg>
        <pc:spChg chg="mod">
          <ac:chgData name="DeHart, Stephanie" userId="69486e51-f5a3-47fa-a1e8-d600d3da159f" providerId="ADAL" clId="{F96BAD9B-B405-4F33-AE73-57B6614F86C5}" dt="2025-05-20T01:38:30.560" v="4182"/>
          <ac:spMkLst>
            <pc:docMk/>
            <pc:sldMk cId="2786484778" sldId="386"/>
            <ac:spMk id="14" creationId="{35396EB1-EDC1-4AFF-8B94-40FD1FBED81C}"/>
          </ac:spMkLst>
        </pc:spChg>
        <pc:spChg chg="mod">
          <ac:chgData name="DeHart, Stephanie" userId="69486e51-f5a3-47fa-a1e8-d600d3da159f" providerId="ADAL" clId="{F96BAD9B-B405-4F33-AE73-57B6614F86C5}" dt="2025-05-20T01:38:30.560" v="4182"/>
          <ac:spMkLst>
            <pc:docMk/>
            <pc:sldMk cId="2786484778" sldId="386"/>
            <ac:spMk id="15" creationId="{F1ED98C4-B078-48E2-B2B5-454C29294509}"/>
          </ac:spMkLst>
        </pc:spChg>
        <pc:spChg chg="mod">
          <ac:chgData name="DeHart, Stephanie" userId="69486e51-f5a3-47fa-a1e8-d600d3da159f" providerId="ADAL" clId="{F96BAD9B-B405-4F33-AE73-57B6614F86C5}" dt="2025-05-20T01:38:30.560" v="4182"/>
          <ac:spMkLst>
            <pc:docMk/>
            <pc:sldMk cId="2786484778" sldId="386"/>
            <ac:spMk id="16" creationId="{6D231692-8F94-43DC-9355-0C3BE6985CF0}"/>
          </ac:spMkLst>
        </pc:spChg>
        <pc:spChg chg="mod">
          <ac:chgData name="DeHart, Stephanie" userId="69486e51-f5a3-47fa-a1e8-d600d3da159f" providerId="ADAL" clId="{F96BAD9B-B405-4F33-AE73-57B6614F86C5}" dt="2025-05-20T01:38:30.560" v="4182"/>
          <ac:spMkLst>
            <pc:docMk/>
            <pc:sldMk cId="2786484778" sldId="386"/>
            <ac:spMk id="17" creationId="{7EF79BBC-2380-4A9D-B3F5-6A4CF144C7F2}"/>
          </ac:spMkLst>
        </pc:spChg>
        <pc:spChg chg="mod">
          <ac:chgData name="DeHart, Stephanie" userId="69486e51-f5a3-47fa-a1e8-d600d3da159f" providerId="ADAL" clId="{F96BAD9B-B405-4F33-AE73-57B6614F86C5}" dt="2025-05-20T01:38:30.560" v="4182"/>
          <ac:spMkLst>
            <pc:docMk/>
            <pc:sldMk cId="2786484778" sldId="386"/>
            <ac:spMk id="18" creationId="{DC4222C9-64EC-4A41-915A-5886C1E0FB70}"/>
          </ac:spMkLst>
        </pc:spChg>
        <pc:spChg chg="mod">
          <ac:chgData name="DeHart, Stephanie" userId="69486e51-f5a3-47fa-a1e8-d600d3da159f" providerId="ADAL" clId="{F96BAD9B-B405-4F33-AE73-57B6614F86C5}" dt="2025-05-20T01:38:30.560" v="4182"/>
          <ac:spMkLst>
            <pc:docMk/>
            <pc:sldMk cId="2786484778" sldId="386"/>
            <ac:spMk id="19" creationId="{929B269F-DB1B-4618-BC10-862D0AEC2937}"/>
          </ac:spMkLst>
        </pc:spChg>
        <pc:spChg chg="mod">
          <ac:chgData name="DeHart, Stephanie" userId="69486e51-f5a3-47fa-a1e8-d600d3da159f" providerId="ADAL" clId="{F96BAD9B-B405-4F33-AE73-57B6614F86C5}" dt="2025-05-20T01:38:30.560" v="4182"/>
          <ac:spMkLst>
            <pc:docMk/>
            <pc:sldMk cId="2786484778" sldId="386"/>
            <ac:spMk id="20" creationId="{1A02D133-5794-4254-9DE1-64225E634AE9}"/>
          </ac:spMkLst>
        </pc:spChg>
        <pc:spChg chg="mod">
          <ac:chgData name="DeHart, Stephanie" userId="69486e51-f5a3-47fa-a1e8-d600d3da159f" providerId="ADAL" clId="{F96BAD9B-B405-4F33-AE73-57B6614F86C5}" dt="2025-05-20T01:38:30.560" v="4182"/>
          <ac:spMkLst>
            <pc:docMk/>
            <pc:sldMk cId="2786484778" sldId="386"/>
            <ac:spMk id="21" creationId="{116379BE-7824-479B-88C0-558E7B4F222D}"/>
          </ac:spMkLst>
        </pc:spChg>
        <pc:spChg chg="mod">
          <ac:chgData name="DeHart, Stephanie" userId="69486e51-f5a3-47fa-a1e8-d600d3da159f" providerId="ADAL" clId="{F96BAD9B-B405-4F33-AE73-57B6614F86C5}" dt="2025-05-20T01:38:30.560" v="4182"/>
          <ac:spMkLst>
            <pc:docMk/>
            <pc:sldMk cId="2786484778" sldId="386"/>
            <ac:spMk id="22" creationId="{65F72FEC-FE22-42CD-B5D4-EAC3C86EAF35}"/>
          </ac:spMkLst>
        </pc:spChg>
        <pc:spChg chg="mod">
          <ac:chgData name="DeHart, Stephanie" userId="69486e51-f5a3-47fa-a1e8-d600d3da159f" providerId="ADAL" clId="{F96BAD9B-B405-4F33-AE73-57B6614F86C5}" dt="2025-05-20T01:38:30.560" v="4182"/>
          <ac:spMkLst>
            <pc:docMk/>
            <pc:sldMk cId="2786484778" sldId="386"/>
            <ac:spMk id="23" creationId="{E85E2F5C-22D8-4E1F-8C2C-3C9F623FF935}"/>
          </ac:spMkLst>
        </pc:spChg>
        <pc:spChg chg="mod">
          <ac:chgData name="DeHart, Stephanie" userId="69486e51-f5a3-47fa-a1e8-d600d3da159f" providerId="ADAL" clId="{F96BAD9B-B405-4F33-AE73-57B6614F86C5}" dt="2025-05-20T01:38:30.560" v="4182"/>
          <ac:spMkLst>
            <pc:docMk/>
            <pc:sldMk cId="2786484778" sldId="386"/>
            <ac:spMk id="24" creationId="{8157F82E-6686-4292-B778-CADDB0F6F3A5}"/>
          </ac:spMkLst>
        </pc:spChg>
        <pc:spChg chg="mod">
          <ac:chgData name="DeHart, Stephanie" userId="69486e51-f5a3-47fa-a1e8-d600d3da159f" providerId="ADAL" clId="{F96BAD9B-B405-4F33-AE73-57B6614F86C5}" dt="2025-05-20T01:38:30.560" v="4182"/>
          <ac:spMkLst>
            <pc:docMk/>
            <pc:sldMk cId="2786484778" sldId="386"/>
            <ac:spMk id="25" creationId="{A4A7B182-05F4-41A2-92D9-CE0C8A8BBCBD}"/>
          </ac:spMkLst>
        </pc:spChg>
        <pc:spChg chg="mod">
          <ac:chgData name="DeHart, Stephanie" userId="69486e51-f5a3-47fa-a1e8-d600d3da159f" providerId="ADAL" clId="{F96BAD9B-B405-4F33-AE73-57B6614F86C5}" dt="2025-05-20T01:38:30.560" v="4182"/>
          <ac:spMkLst>
            <pc:docMk/>
            <pc:sldMk cId="2786484778" sldId="386"/>
            <ac:spMk id="32" creationId="{35367C1A-918A-42E4-9745-3CD4C7A2A28A}"/>
          </ac:spMkLst>
        </pc:spChg>
        <pc:spChg chg="mod">
          <ac:chgData name="DeHart, Stephanie" userId="69486e51-f5a3-47fa-a1e8-d600d3da159f" providerId="ADAL" clId="{F96BAD9B-B405-4F33-AE73-57B6614F86C5}" dt="2025-05-20T01:38:30.560" v="4182"/>
          <ac:spMkLst>
            <pc:docMk/>
            <pc:sldMk cId="2786484778" sldId="386"/>
            <ac:spMk id="33" creationId="{B7C26A7C-1A6C-4DD7-9EC7-6810C00225B3}"/>
          </ac:spMkLst>
        </pc:spChg>
        <pc:spChg chg="mod">
          <ac:chgData name="DeHart, Stephanie" userId="69486e51-f5a3-47fa-a1e8-d600d3da159f" providerId="ADAL" clId="{F96BAD9B-B405-4F33-AE73-57B6614F86C5}" dt="2025-05-20T01:38:30.560" v="4182"/>
          <ac:spMkLst>
            <pc:docMk/>
            <pc:sldMk cId="2786484778" sldId="386"/>
            <ac:spMk id="34" creationId="{37156AB4-11CE-42F1-A3FD-C08071DE5774}"/>
          </ac:spMkLst>
        </pc:spChg>
        <pc:spChg chg="mod">
          <ac:chgData name="DeHart, Stephanie" userId="69486e51-f5a3-47fa-a1e8-d600d3da159f" providerId="ADAL" clId="{F96BAD9B-B405-4F33-AE73-57B6614F86C5}" dt="2025-05-20T01:38:30.560" v="4182"/>
          <ac:spMkLst>
            <pc:docMk/>
            <pc:sldMk cId="2786484778" sldId="386"/>
            <ac:spMk id="35" creationId="{37FF989D-6267-42C6-B551-9A6E9E5048BA}"/>
          </ac:spMkLst>
        </pc:spChg>
        <pc:spChg chg="mod">
          <ac:chgData name="DeHart, Stephanie" userId="69486e51-f5a3-47fa-a1e8-d600d3da159f" providerId="ADAL" clId="{F96BAD9B-B405-4F33-AE73-57B6614F86C5}" dt="2025-05-20T01:38:30.560" v="4182"/>
          <ac:spMkLst>
            <pc:docMk/>
            <pc:sldMk cId="2786484778" sldId="386"/>
            <ac:spMk id="36" creationId="{32C74AF2-1BEC-4FE0-8C18-33E8F95D0BC5}"/>
          </ac:spMkLst>
        </pc:spChg>
        <pc:spChg chg="mod">
          <ac:chgData name="DeHart, Stephanie" userId="69486e51-f5a3-47fa-a1e8-d600d3da159f" providerId="ADAL" clId="{F96BAD9B-B405-4F33-AE73-57B6614F86C5}" dt="2025-05-20T01:38:30.560" v="4182"/>
          <ac:spMkLst>
            <pc:docMk/>
            <pc:sldMk cId="2786484778" sldId="386"/>
            <ac:spMk id="37" creationId="{516428D3-F60B-4E86-813A-3805E9C310FB}"/>
          </ac:spMkLst>
        </pc:spChg>
        <pc:spChg chg="mod">
          <ac:chgData name="DeHart, Stephanie" userId="69486e51-f5a3-47fa-a1e8-d600d3da159f" providerId="ADAL" clId="{F96BAD9B-B405-4F33-AE73-57B6614F86C5}" dt="2025-05-20T01:38:30.560" v="4182"/>
          <ac:spMkLst>
            <pc:docMk/>
            <pc:sldMk cId="2786484778" sldId="386"/>
            <ac:spMk id="38" creationId="{C17090C3-A2BA-4E55-90DF-984E53F4219E}"/>
          </ac:spMkLst>
        </pc:spChg>
        <pc:spChg chg="mod">
          <ac:chgData name="DeHart, Stephanie" userId="69486e51-f5a3-47fa-a1e8-d600d3da159f" providerId="ADAL" clId="{F96BAD9B-B405-4F33-AE73-57B6614F86C5}" dt="2025-05-20T01:38:30.560" v="4182"/>
          <ac:spMkLst>
            <pc:docMk/>
            <pc:sldMk cId="2786484778" sldId="386"/>
            <ac:spMk id="39" creationId="{E7B05598-3AA3-4E97-807F-ED3DA145C66B}"/>
          </ac:spMkLst>
        </pc:spChg>
        <pc:spChg chg="mod">
          <ac:chgData name="DeHart, Stephanie" userId="69486e51-f5a3-47fa-a1e8-d600d3da159f" providerId="ADAL" clId="{F96BAD9B-B405-4F33-AE73-57B6614F86C5}" dt="2025-05-20T01:38:30.560" v="4182"/>
          <ac:spMkLst>
            <pc:docMk/>
            <pc:sldMk cId="2786484778" sldId="386"/>
            <ac:spMk id="40" creationId="{35F96A83-7035-4E44-8810-DE3DED9BF1B7}"/>
          </ac:spMkLst>
        </pc:spChg>
        <pc:spChg chg="mod">
          <ac:chgData name="DeHart, Stephanie" userId="69486e51-f5a3-47fa-a1e8-d600d3da159f" providerId="ADAL" clId="{F96BAD9B-B405-4F33-AE73-57B6614F86C5}" dt="2025-05-20T01:38:30.560" v="4182"/>
          <ac:spMkLst>
            <pc:docMk/>
            <pc:sldMk cId="2786484778" sldId="386"/>
            <ac:spMk id="41" creationId="{261DD37F-BDCF-41C4-A231-95CC73CF90FD}"/>
          </ac:spMkLst>
        </pc:spChg>
        <pc:spChg chg="mod">
          <ac:chgData name="DeHart, Stephanie" userId="69486e51-f5a3-47fa-a1e8-d600d3da159f" providerId="ADAL" clId="{F96BAD9B-B405-4F33-AE73-57B6614F86C5}" dt="2025-05-20T01:38:30.560" v="4182"/>
          <ac:spMkLst>
            <pc:docMk/>
            <pc:sldMk cId="2786484778" sldId="386"/>
            <ac:spMk id="42" creationId="{B5049F23-BF57-4B13-9D5E-5AC7519ED1C1}"/>
          </ac:spMkLst>
        </pc:spChg>
        <pc:spChg chg="mod">
          <ac:chgData name="DeHart, Stephanie" userId="69486e51-f5a3-47fa-a1e8-d600d3da159f" providerId="ADAL" clId="{F96BAD9B-B405-4F33-AE73-57B6614F86C5}" dt="2025-05-20T01:38:30.560" v="4182"/>
          <ac:spMkLst>
            <pc:docMk/>
            <pc:sldMk cId="2786484778" sldId="386"/>
            <ac:spMk id="43" creationId="{3991694F-2C52-4E4B-853E-1D8830E0A803}"/>
          </ac:spMkLst>
        </pc:spChg>
        <pc:spChg chg="mod">
          <ac:chgData name="DeHart, Stephanie" userId="69486e51-f5a3-47fa-a1e8-d600d3da159f" providerId="ADAL" clId="{F96BAD9B-B405-4F33-AE73-57B6614F86C5}" dt="2025-05-20T01:38:30.560" v="4182"/>
          <ac:spMkLst>
            <pc:docMk/>
            <pc:sldMk cId="2786484778" sldId="386"/>
            <ac:spMk id="44" creationId="{15EF8A22-6E9B-4238-BE2B-6F2C50E84C18}"/>
          </ac:spMkLst>
        </pc:spChg>
        <pc:spChg chg="mod">
          <ac:chgData name="DeHart, Stephanie" userId="69486e51-f5a3-47fa-a1e8-d600d3da159f" providerId="ADAL" clId="{F96BAD9B-B405-4F33-AE73-57B6614F86C5}" dt="2025-05-20T01:38:30.560" v="4182"/>
          <ac:spMkLst>
            <pc:docMk/>
            <pc:sldMk cId="2786484778" sldId="386"/>
            <ac:spMk id="45" creationId="{AA415CF1-7C0E-4367-B10C-C85E76EEB85D}"/>
          </ac:spMkLst>
        </pc:spChg>
        <pc:spChg chg="mod">
          <ac:chgData name="DeHart, Stephanie" userId="69486e51-f5a3-47fa-a1e8-d600d3da159f" providerId="ADAL" clId="{F96BAD9B-B405-4F33-AE73-57B6614F86C5}" dt="2025-05-20T01:38:30.560" v="4182"/>
          <ac:spMkLst>
            <pc:docMk/>
            <pc:sldMk cId="2786484778" sldId="386"/>
            <ac:spMk id="50" creationId="{16C2BCD7-CE00-4D47-9BED-04F780D150F9}"/>
          </ac:spMkLst>
        </pc:spChg>
        <pc:spChg chg="mod">
          <ac:chgData name="DeHart, Stephanie" userId="69486e51-f5a3-47fa-a1e8-d600d3da159f" providerId="ADAL" clId="{F96BAD9B-B405-4F33-AE73-57B6614F86C5}" dt="2025-05-20T01:38:30.560" v="4182"/>
          <ac:spMkLst>
            <pc:docMk/>
            <pc:sldMk cId="2786484778" sldId="386"/>
            <ac:spMk id="51" creationId="{01CD9168-156F-4D63-98F0-6C05EB688474}"/>
          </ac:spMkLst>
        </pc:spChg>
        <pc:spChg chg="mod">
          <ac:chgData name="DeHart, Stephanie" userId="69486e51-f5a3-47fa-a1e8-d600d3da159f" providerId="ADAL" clId="{F96BAD9B-B405-4F33-AE73-57B6614F86C5}" dt="2025-05-20T01:38:30.560" v="4182"/>
          <ac:spMkLst>
            <pc:docMk/>
            <pc:sldMk cId="2786484778" sldId="386"/>
            <ac:spMk id="52" creationId="{4D92413F-044B-485D-9C97-A3CC98E456B2}"/>
          </ac:spMkLst>
        </pc:spChg>
        <pc:spChg chg="mod">
          <ac:chgData name="DeHart, Stephanie" userId="69486e51-f5a3-47fa-a1e8-d600d3da159f" providerId="ADAL" clId="{F96BAD9B-B405-4F33-AE73-57B6614F86C5}" dt="2025-05-20T01:38:30.560" v="4182"/>
          <ac:spMkLst>
            <pc:docMk/>
            <pc:sldMk cId="2786484778" sldId="386"/>
            <ac:spMk id="53" creationId="{CDF21C71-A54F-4D4C-879D-1BF8FA81DEF5}"/>
          </ac:spMkLst>
        </pc:spChg>
        <pc:spChg chg="mod">
          <ac:chgData name="DeHart, Stephanie" userId="69486e51-f5a3-47fa-a1e8-d600d3da159f" providerId="ADAL" clId="{F96BAD9B-B405-4F33-AE73-57B6614F86C5}" dt="2025-05-20T01:38:30.560" v="4182"/>
          <ac:spMkLst>
            <pc:docMk/>
            <pc:sldMk cId="2786484778" sldId="386"/>
            <ac:spMk id="54" creationId="{CF7627B5-1BE8-4A18-B188-EC26B3598353}"/>
          </ac:spMkLst>
        </pc:spChg>
        <pc:spChg chg="add mod">
          <ac:chgData name="DeHart, Stephanie" userId="69486e51-f5a3-47fa-a1e8-d600d3da159f" providerId="ADAL" clId="{F96BAD9B-B405-4F33-AE73-57B6614F86C5}" dt="2025-05-20T01:38:34.289" v="4242" actId="1037"/>
          <ac:spMkLst>
            <pc:docMk/>
            <pc:sldMk cId="2786484778" sldId="386"/>
            <ac:spMk id="55" creationId="{A9402091-5683-4551-A121-B7C6D16832AA}"/>
          </ac:spMkLst>
        </pc:spChg>
        <pc:spChg chg="add mod">
          <ac:chgData name="DeHart, Stephanie" userId="69486e51-f5a3-47fa-a1e8-d600d3da159f" providerId="ADAL" clId="{F96BAD9B-B405-4F33-AE73-57B6614F86C5}" dt="2025-05-20T01:38:34.289" v="4242" actId="1037"/>
          <ac:spMkLst>
            <pc:docMk/>
            <pc:sldMk cId="2786484778" sldId="386"/>
            <ac:spMk id="56" creationId="{965EB16B-25F8-422F-B849-F0881AAF71C5}"/>
          </ac:spMkLst>
        </pc:spChg>
        <pc:spChg chg="add mod">
          <ac:chgData name="DeHart, Stephanie" userId="69486e51-f5a3-47fa-a1e8-d600d3da159f" providerId="ADAL" clId="{F96BAD9B-B405-4F33-AE73-57B6614F86C5}" dt="2025-05-20T01:38:34.289" v="4242" actId="1037"/>
          <ac:spMkLst>
            <pc:docMk/>
            <pc:sldMk cId="2786484778" sldId="386"/>
            <ac:spMk id="57" creationId="{7D9989C2-449D-4666-B3C3-D06AEAE54F4D}"/>
          </ac:spMkLst>
        </pc:spChg>
        <pc:spChg chg="add mod">
          <ac:chgData name="DeHart, Stephanie" userId="69486e51-f5a3-47fa-a1e8-d600d3da159f" providerId="ADAL" clId="{F96BAD9B-B405-4F33-AE73-57B6614F86C5}" dt="2025-05-20T01:38:34.289" v="4242" actId="1037"/>
          <ac:spMkLst>
            <pc:docMk/>
            <pc:sldMk cId="2786484778" sldId="386"/>
            <ac:spMk id="58" creationId="{B3D4C874-2F6A-49FA-8E96-287267BA5964}"/>
          </ac:spMkLst>
        </pc:spChg>
        <pc:spChg chg="add mod">
          <ac:chgData name="DeHart, Stephanie" userId="69486e51-f5a3-47fa-a1e8-d600d3da159f" providerId="ADAL" clId="{F96BAD9B-B405-4F33-AE73-57B6614F86C5}" dt="2025-05-20T01:38:34.289" v="4242" actId="1037"/>
          <ac:spMkLst>
            <pc:docMk/>
            <pc:sldMk cId="2786484778" sldId="386"/>
            <ac:spMk id="59" creationId="{9B1AC9BF-A68B-4ECF-A67C-6E3D69E6E41B}"/>
          </ac:spMkLst>
        </pc:spChg>
        <pc:spChg chg="add mod">
          <ac:chgData name="DeHart, Stephanie" userId="69486e51-f5a3-47fa-a1e8-d600d3da159f" providerId="ADAL" clId="{F96BAD9B-B405-4F33-AE73-57B6614F86C5}" dt="2025-05-20T01:38:34.289" v="4242" actId="1037"/>
          <ac:spMkLst>
            <pc:docMk/>
            <pc:sldMk cId="2786484778" sldId="386"/>
            <ac:spMk id="60" creationId="{80E37A2E-D1AB-4F73-BE9F-011A1B341936}"/>
          </ac:spMkLst>
        </pc:spChg>
        <pc:spChg chg="add mod">
          <ac:chgData name="DeHart, Stephanie" userId="69486e51-f5a3-47fa-a1e8-d600d3da159f" providerId="ADAL" clId="{F96BAD9B-B405-4F33-AE73-57B6614F86C5}" dt="2025-05-20T01:38:34.289" v="4242" actId="1037"/>
          <ac:spMkLst>
            <pc:docMk/>
            <pc:sldMk cId="2786484778" sldId="386"/>
            <ac:spMk id="61" creationId="{EBA31896-DE35-44C6-B02D-88549B396EEF}"/>
          </ac:spMkLst>
        </pc:spChg>
        <pc:spChg chg="del mod">
          <ac:chgData name="DeHart, Stephanie" userId="69486e51-f5a3-47fa-a1e8-d600d3da159f" providerId="ADAL" clId="{F96BAD9B-B405-4F33-AE73-57B6614F86C5}" dt="2025-05-20T01:45:48.791" v="4449" actId="478"/>
          <ac:spMkLst>
            <pc:docMk/>
            <pc:sldMk cId="2786484778" sldId="386"/>
            <ac:spMk id="66" creationId="{8ED58BEA-0170-46BB-AB9A-FB70C66759B8}"/>
          </ac:spMkLst>
        </pc:spChg>
        <pc:spChg chg="del mod">
          <ac:chgData name="DeHart, Stephanie" userId="69486e51-f5a3-47fa-a1e8-d600d3da159f" providerId="ADAL" clId="{F96BAD9B-B405-4F33-AE73-57B6614F86C5}" dt="2025-05-20T01:45:50.191" v="4450" actId="478"/>
          <ac:spMkLst>
            <pc:docMk/>
            <pc:sldMk cId="2786484778" sldId="386"/>
            <ac:spMk id="67" creationId="{4AE4F88E-7324-4AFB-A521-0F520766CBC1}"/>
          </ac:spMkLst>
        </pc:spChg>
        <pc:spChg chg="mod">
          <ac:chgData name="DeHart, Stephanie" userId="69486e51-f5a3-47fa-a1e8-d600d3da159f" providerId="ADAL" clId="{F96BAD9B-B405-4F33-AE73-57B6614F86C5}" dt="2025-05-20T01:38:40.902" v="4243"/>
          <ac:spMkLst>
            <pc:docMk/>
            <pc:sldMk cId="2786484778" sldId="386"/>
            <ac:spMk id="70" creationId="{9B1992C0-300F-41B3-85FA-D09DAD445F0B}"/>
          </ac:spMkLst>
        </pc:spChg>
        <pc:spChg chg="mod">
          <ac:chgData name="DeHart, Stephanie" userId="69486e51-f5a3-47fa-a1e8-d600d3da159f" providerId="ADAL" clId="{F96BAD9B-B405-4F33-AE73-57B6614F86C5}" dt="2025-05-20T01:38:40.902" v="4243"/>
          <ac:spMkLst>
            <pc:docMk/>
            <pc:sldMk cId="2786484778" sldId="386"/>
            <ac:spMk id="71" creationId="{64A8235E-1E07-4870-9E23-E7789A29765E}"/>
          </ac:spMkLst>
        </pc:spChg>
        <pc:spChg chg="mod">
          <ac:chgData name="DeHart, Stephanie" userId="69486e51-f5a3-47fa-a1e8-d600d3da159f" providerId="ADAL" clId="{F96BAD9B-B405-4F33-AE73-57B6614F86C5}" dt="2025-05-20T01:38:40.902" v="4243"/>
          <ac:spMkLst>
            <pc:docMk/>
            <pc:sldMk cId="2786484778" sldId="386"/>
            <ac:spMk id="72" creationId="{611AF2E5-0ADB-47D4-B717-D9B6C31BCA6C}"/>
          </ac:spMkLst>
        </pc:spChg>
        <pc:spChg chg="mod">
          <ac:chgData name="DeHart, Stephanie" userId="69486e51-f5a3-47fa-a1e8-d600d3da159f" providerId="ADAL" clId="{F96BAD9B-B405-4F33-AE73-57B6614F86C5}" dt="2025-05-20T01:38:40.902" v="4243"/>
          <ac:spMkLst>
            <pc:docMk/>
            <pc:sldMk cId="2786484778" sldId="386"/>
            <ac:spMk id="73" creationId="{25F8684D-42FC-4A1D-8916-3307733917E4}"/>
          </ac:spMkLst>
        </pc:spChg>
        <pc:spChg chg="mod">
          <ac:chgData name="DeHart, Stephanie" userId="69486e51-f5a3-47fa-a1e8-d600d3da159f" providerId="ADAL" clId="{F96BAD9B-B405-4F33-AE73-57B6614F86C5}" dt="2025-05-20T01:38:40.902" v="4243"/>
          <ac:spMkLst>
            <pc:docMk/>
            <pc:sldMk cId="2786484778" sldId="386"/>
            <ac:spMk id="74" creationId="{2AC2BB28-D031-4AB0-9969-7F05529CEBE4}"/>
          </ac:spMkLst>
        </pc:spChg>
        <pc:spChg chg="mod">
          <ac:chgData name="DeHart, Stephanie" userId="69486e51-f5a3-47fa-a1e8-d600d3da159f" providerId="ADAL" clId="{F96BAD9B-B405-4F33-AE73-57B6614F86C5}" dt="2025-05-20T01:38:40.902" v="4243"/>
          <ac:spMkLst>
            <pc:docMk/>
            <pc:sldMk cId="2786484778" sldId="386"/>
            <ac:spMk id="75" creationId="{03DFA844-38C6-486A-826A-B220B4D0AD85}"/>
          </ac:spMkLst>
        </pc:spChg>
        <pc:spChg chg="mod">
          <ac:chgData name="DeHart, Stephanie" userId="69486e51-f5a3-47fa-a1e8-d600d3da159f" providerId="ADAL" clId="{F96BAD9B-B405-4F33-AE73-57B6614F86C5}" dt="2025-05-20T01:38:40.902" v="4243"/>
          <ac:spMkLst>
            <pc:docMk/>
            <pc:sldMk cId="2786484778" sldId="386"/>
            <ac:spMk id="76" creationId="{D556024A-16E2-41F3-A428-3FF3A0991D5F}"/>
          </ac:spMkLst>
        </pc:spChg>
        <pc:spChg chg="mod">
          <ac:chgData name="DeHart, Stephanie" userId="69486e51-f5a3-47fa-a1e8-d600d3da159f" providerId="ADAL" clId="{F96BAD9B-B405-4F33-AE73-57B6614F86C5}" dt="2025-05-20T01:38:40.902" v="4243"/>
          <ac:spMkLst>
            <pc:docMk/>
            <pc:sldMk cId="2786484778" sldId="386"/>
            <ac:spMk id="77" creationId="{A13A4A5A-41E7-4808-ADA1-AB8A0F9313EA}"/>
          </ac:spMkLst>
        </pc:spChg>
        <pc:spChg chg="mod">
          <ac:chgData name="DeHart, Stephanie" userId="69486e51-f5a3-47fa-a1e8-d600d3da159f" providerId="ADAL" clId="{F96BAD9B-B405-4F33-AE73-57B6614F86C5}" dt="2025-05-20T01:38:40.902" v="4243"/>
          <ac:spMkLst>
            <pc:docMk/>
            <pc:sldMk cId="2786484778" sldId="386"/>
            <ac:spMk id="78" creationId="{F8C84651-0CC9-4CD0-8C82-63E520382C7F}"/>
          </ac:spMkLst>
        </pc:spChg>
        <pc:spChg chg="del mod">
          <ac:chgData name="DeHart, Stephanie" userId="69486e51-f5a3-47fa-a1e8-d600d3da159f" providerId="ADAL" clId="{F96BAD9B-B405-4F33-AE73-57B6614F86C5}" dt="2025-05-20T01:45:18.313" v="4434" actId="478"/>
          <ac:spMkLst>
            <pc:docMk/>
            <pc:sldMk cId="2786484778" sldId="386"/>
            <ac:spMk id="79" creationId="{B734F07E-36BE-46F1-94C7-2ED754657391}"/>
          </ac:spMkLst>
        </pc:spChg>
        <pc:spChg chg="mod">
          <ac:chgData name="DeHart, Stephanie" userId="69486e51-f5a3-47fa-a1e8-d600d3da159f" providerId="ADAL" clId="{F96BAD9B-B405-4F33-AE73-57B6614F86C5}" dt="2025-05-20T01:38:40.902" v="4243"/>
          <ac:spMkLst>
            <pc:docMk/>
            <pc:sldMk cId="2786484778" sldId="386"/>
            <ac:spMk id="80" creationId="{584B978C-5EE6-4580-9D7C-7005A23B27AC}"/>
          </ac:spMkLst>
        </pc:spChg>
        <pc:spChg chg="mod">
          <ac:chgData name="DeHart, Stephanie" userId="69486e51-f5a3-47fa-a1e8-d600d3da159f" providerId="ADAL" clId="{F96BAD9B-B405-4F33-AE73-57B6614F86C5}" dt="2025-05-20T01:38:40.902" v="4243"/>
          <ac:spMkLst>
            <pc:docMk/>
            <pc:sldMk cId="2786484778" sldId="386"/>
            <ac:spMk id="81" creationId="{C674229C-010E-4168-A4B0-63E6551ACB09}"/>
          </ac:spMkLst>
        </pc:spChg>
        <pc:spChg chg="mod">
          <ac:chgData name="DeHart, Stephanie" userId="69486e51-f5a3-47fa-a1e8-d600d3da159f" providerId="ADAL" clId="{F96BAD9B-B405-4F33-AE73-57B6614F86C5}" dt="2025-05-20T01:38:40.902" v="4243"/>
          <ac:spMkLst>
            <pc:docMk/>
            <pc:sldMk cId="2786484778" sldId="386"/>
            <ac:spMk id="82" creationId="{810CCAD3-896B-406D-8FE7-AAE8F32E4608}"/>
          </ac:spMkLst>
        </pc:spChg>
        <pc:spChg chg="del mod">
          <ac:chgData name="DeHart, Stephanie" userId="69486e51-f5a3-47fa-a1e8-d600d3da159f" providerId="ADAL" clId="{F96BAD9B-B405-4F33-AE73-57B6614F86C5}" dt="2025-05-20T01:45:54.078" v="4452" actId="478"/>
          <ac:spMkLst>
            <pc:docMk/>
            <pc:sldMk cId="2786484778" sldId="386"/>
            <ac:spMk id="89" creationId="{F7431792-4DA9-4053-BE14-5BF27BF3D8F4}"/>
          </ac:spMkLst>
        </pc:spChg>
        <pc:spChg chg="del mod">
          <ac:chgData name="DeHart, Stephanie" userId="69486e51-f5a3-47fa-a1e8-d600d3da159f" providerId="ADAL" clId="{F96BAD9B-B405-4F33-AE73-57B6614F86C5}" dt="2025-05-20T01:45:28.856" v="4439" actId="478"/>
          <ac:spMkLst>
            <pc:docMk/>
            <pc:sldMk cId="2786484778" sldId="386"/>
            <ac:spMk id="90" creationId="{DAC96DAD-8813-4512-929E-78FCCC739D85}"/>
          </ac:spMkLst>
        </pc:spChg>
        <pc:spChg chg="del mod">
          <ac:chgData name="DeHart, Stephanie" userId="69486e51-f5a3-47fa-a1e8-d600d3da159f" providerId="ADAL" clId="{F96BAD9B-B405-4F33-AE73-57B6614F86C5}" dt="2025-05-20T01:45:52.508" v="4451" actId="478"/>
          <ac:spMkLst>
            <pc:docMk/>
            <pc:sldMk cId="2786484778" sldId="386"/>
            <ac:spMk id="91" creationId="{8234C9C8-9CC6-4C8D-8A73-9019AC629DF8}"/>
          </ac:spMkLst>
        </pc:spChg>
        <pc:spChg chg="del mod">
          <ac:chgData name="DeHart, Stephanie" userId="69486e51-f5a3-47fa-a1e8-d600d3da159f" providerId="ADAL" clId="{F96BAD9B-B405-4F33-AE73-57B6614F86C5}" dt="2025-05-20T01:45:27.050" v="4438" actId="478"/>
          <ac:spMkLst>
            <pc:docMk/>
            <pc:sldMk cId="2786484778" sldId="386"/>
            <ac:spMk id="92" creationId="{FB81DFD0-9FD6-4BA3-BE1C-80BCBE5B303B}"/>
          </ac:spMkLst>
        </pc:spChg>
        <pc:spChg chg="del mod">
          <ac:chgData name="DeHart, Stephanie" userId="69486e51-f5a3-47fa-a1e8-d600d3da159f" providerId="ADAL" clId="{F96BAD9B-B405-4F33-AE73-57B6614F86C5}" dt="2025-05-20T01:45:19.786" v="4435" actId="478"/>
          <ac:spMkLst>
            <pc:docMk/>
            <pc:sldMk cId="2786484778" sldId="386"/>
            <ac:spMk id="93" creationId="{BF6036F9-17AD-46E5-817A-E5538720591A}"/>
          </ac:spMkLst>
        </pc:spChg>
        <pc:spChg chg="del mod">
          <ac:chgData name="DeHart, Stephanie" userId="69486e51-f5a3-47fa-a1e8-d600d3da159f" providerId="ADAL" clId="{F96BAD9B-B405-4F33-AE73-57B6614F86C5}" dt="2025-05-20T01:45:16.358" v="4433" actId="478"/>
          <ac:spMkLst>
            <pc:docMk/>
            <pc:sldMk cId="2786484778" sldId="386"/>
            <ac:spMk id="94" creationId="{9EF7155E-5DF3-4AEE-A4FB-19DD466F6946}"/>
          </ac:spMkLst>
        </pc:spChg>
        <pc:spChg chg="del mod">
          <ac:chgData name="DeHart, Stephanie" userId="69486e51-f5a3-47fa-a1e8-d600d3da159f" providerId="ADAL" clId="{F96BAD9B-B405-4F33-AE73-57B6614F86C5}" dt="2025-05-20T01:45:14.547" v="4432" actId="478"/>
          <ac:spMkLst>
            <pc:docMk/>
            <pc:sldMk cId="2786484778" sldId="386"/>
            <ac:spMk id="95" creationId="{55F5E180-1101-4484-9197-C49C431AED5D}"/>
          </ac:spMkLst>
        </pc:spChg>
        <pc:spChg chg="del mod">
          <ac:chgData name="DeHart, Stephanie" userId="69486e51-f5a3-47fa-a1e8-d600d3da159f" providerId="ADAL" clId="{F96BAD9B-B405-4F33-AE73-57B6614F86C5}" dt="2025-05-20T01:45:45.476" v="4447" actId="478"/>
          <ac:spMkLst>
            <pc:docMk/>
            <pc:sldMk cId="2786484778" sldId="386"/>
            <ac:spMk id="96" creationId="{C9D14E66-C408-453A-A442-C1B401BEBA8C}"/>
          </ac:spMkLst>
        </pc:spChg>
        <pc:spChg chg="del mod">
          <ac:chgData name="DeHart, Stephanie" userId="69486e51-f5a3-47fa-a1e8-d600d3da159f" providerId="ADAL" clId="{F96BAD9B-B405-4F33-AE73-57B6614F86C5}" dt="2025-05-20T01:45:46.967" v="4448" actId="478"/>
          <ac:spMkLst>
            <pc:docMk/>
            <pc:sldMk cId="2786484778" sldId="386"/>
            <ac:spMk id="97" creationId="{3D3B98AC-02DF-4954-90A3-8EDD8D92D5E3}"/>
          </ac:spMkLst>
        </pc:spChg>
        <pc:spChg chg="mod">
          <ac:chgData name="DeHart, Stephanie" userId="69486e51-f5a3-47fa-a1e8-d600d3da159f" providerId="ADAL" clId="{F96BAD9B-B405-4F33-AE73-57B6614F86C5}" dt="2025-05-20T01:38:40.902" v="4243"/>
          <ac:spMkLst>
            <pc:docMk/>
            <pc:sldMk cId="2786484778" sldId="386"/>
            <ac:spMk id="98" creationId="{566AD4E5-767D-4725-BB88-D7636B59B0B0}"/>
          </ac:spMkLst>
        </pc:spChg>
        <pc:spChg chg="del mod">
          <ac:chgData name="DeHart, Stephanie" userId="69486e51-f5a3-47fa-a1e8-d600d3da159f" providerId="ADAL" clId="{F96BAD9B-B405-4F33-AE73-57B6614F86C5}" dt="2025-05-20T01:45:43.848" v="4446" actId="478"/>
          <ac:spMkLst>
            <pc:docMk/>
            <pc:sldMk cId="2786484778" sldId="386"/>
            <ac:spMk id="99" creationId="{CAB3968F-A96A-48EA-B966-B6BF6AADD4A5}"/>
          </ac:spMkLst>
        </pc:spChg>
        <pc:spChg chg="del mod">
          <ac:chgData name="DeHart, Stephanie" userId="69486e51-f5a3-47fa-a1e8-d600d3da159f" providerId="ADAL" clId="{F96BAD9B-B405-4F33-AE73-57B6614F86C5}" dt="2025-05-20T01:45:38.051" v="4443" actId="478"/>
          <ac:spMkLst>
            <pc:docMk/>
            <pc:sldMk cId="2786484778" sldId="386"/>
            <ac:spMk id="100" creationId="{2E25031C-B546-40F7-9274-79DA266D0367}"/>
          </ac:spMkLst>
        </pc:spChg>
        <pc:spChg chg="del mod">
          <ac:chgData name="DeHart, Stephanie" userId="69486e51-f5a3-47fa-a1e8-d600d3da159f" providerId="ADAL" clId="{F96BAD9B-B405-4F33-AE73-57B6614F86C5}" dt="2025-05-20T01:45:34.953" v="4441" actId="478"/>
          <ac:spMkLst>
            <pc:docMk/>
            <pc:sldMk cId="2786484778" sldId="386"/>
            <ac:spMk id="101" creationId="{E4B7DABC-096F-4155-9AD3-BD724D99A984}"/>
          </ac:spMkLst>
        </pc:spChg>
        <pc:spChg chg="del mod">
          <ac:chgData name="DeHart, Stephanie" userId="69486e51-f5a3-47fa-a1e8-d600d3da159f" providerId="ADAL" clId="{F96BAD9B-B405-4F33-AE73-57B6614F86C5}" dt="2025-05-20T01:45:36.446" v="4442" actId="478"/>
          <ac:spMkLst>
            <pc:docMk/>
            <pc:sldMk cId="2786484778" sldId="386"/>
            <ac:spMk id="102" creationId="{9EB55F20-01E8-444A-AA8C-6ABEE9B05B56}"/>
          </ac:spMkLst>
        </pc:spChg>
        <pc:spChg chg="del mod">
          <ac:chgData name="DeHart, Stephanie" userId="69486e51-f5a3-47fa-a1e8-d600d3da159f" providerId="ADAL" clId="{F96BAD9B-B405-4F33-AE73-57B6614F86C5}" dt="2025-05-20T01:45:05.180" v="4427" actId="478"/>
          <ac:spMkLst>
            <pc:docMk/>
            <pc:sldMk cId="2786484778" sldId="386"/>
            <ac:spMk id="107" creationId="{D010A2C9-904D-448E-B789-2AE58C3AB687}"/>
          </ac:spMkLst>
        </pc:spChg>
        <pc:spChg chg="del mod">
          <ac:chgData name="DeHart, Stephanie" userId="69486e51-f5a3-47fa-a1e8-d600d3da159f" providerId="ADAL" clId="{F96BAD9B-B405-4F33-AE73-57B6614F86C5}" dt="2025-05-20T01:45:08.664" v="4429" actId="478"/>
          <ac:spMkLst>
            <pc:docMk/>
            <pc:sldMk cId="2786484778" sldId="386"/>
            <ac:spMk id="108" creationId="{D4BD222B-4673-4724-9ACF-3E74825DE61D}"/>
          </ac:spMkLst>
        </pc:spChg>
        <pc:spChg chg="del mod">
          <ac:chgData name="DeHart, Stephanie" userId="69486e51-f5a3-47fa-a1e8-d600d3da159f" providerId="ADAL" clId="{F96BAD9B-B405-4F33-AE73-57B6614F86C5}" dt="2025-05-20T01:45:12.366" v="4431" actId="478"/>
          <ac:spMkLst>
            <pc:docMk/>
            <pc:sldMk cId="2786484778" sldId="386"/>
            <ac:spMk id="109" creationId="{F3C2A461-66DC-471A-92C8-9AE60449EB92}"/>
          </ac:spMkLst>
        </pc:spChg>
        <pc:spChg chg="del mod">
          <ac:chgData name="DeHart, Stephanie" userId="69486e51-f5a3-47fa-a1e8-d600d3da159f" providerId="ADAL" clId="{F96BAD9B-B405-4F33-AE73-57B6614F86C5}" dt="2025-05-20T01:45:10.513" v="4430" actId="478"/>
          <ac:spMkLst>
            <pc:docMk/>
            <pc:sldMk cId="2786484778" sldId="386"/>
            <ac:spMk id="110" creationId="{D5D918B8-AC3C-41BA-A682-80E4556ACA22}"/>
          </ac:spMkLst>
        </pc:spChg>
        <pc:spChg chg="del mod">
          <ac:chgData name="DeHart, Stephanie" userId="69486e51-f5a3-47fa-a1e8-d600d3da159f" providerId="ADAL" clId="{F96BAD9B-B405-4F33-AE73-57B6614F86C5}" dt="2025-05-20T01:45:32.418" v="4440" actId="478"/>
          <ac:spMkLst>
            <pc:docMk/>
            <pc:sldMk cId="2786484778" sldId="386"/>
            <ac:spMk id="111" creationId="{AB39A6AC-E1FE-4EB4-AF9F-C1735A7297F2}"/>
          </ac:spMkLst>
        </pc:spChg>
        <pc:spChg chg="add del mod">
          <ac:chgData name="DeHart, Stephanie" userId="69486e51-f5a3-47fa-a1e8-d600d3da159f" providerId="ADAL" clId="{F96BAD9B-B405-4F33-AE73-57B6614F86C5}" dt="2025-05-20T01:38:45.810" v="4244" actId="478"/>
          <ac:spMkLst>
            <pc:docMk/>
            <pc:sldMk cId="2786484778" sldId="386"/>
            <ac:spMk id="112" creationId="{ED4A4175-FBC7-4CC5-A16C-5E124E1170B3}"/>
          </ac:spMkLst>
        </pc:spChg>
        <pc:spChg chg="add del mod">
          <ac:chgData name="DeHart, Stephanie" userId="69486e51-f5a3-47fa-a1e8-d600d3da159f" providerId="ADAL" clId="{F96BAD9B-B405-4F33-AE73-57B6614F86C5}" dt="2025-05-20T01:38:47.609" v="4245" actId="478"/>
          <ac:spMkLst>
            <pc:docMk/>
            <pc:sldMk cId="2786484778" sldId="386"/>
            <ac:spMk id="113" creationId="{08D1B50D-DD58-45EF-B200-DB5BDFC0262B}"/>
          </ac:spMkLst>
        </pc:spChg>
        <pc:spChg chg="add del mod">
          <ac:chgData name="DeHart, Stephanie" userId="69486e51-f5a3-47fa-a1e8-d600d3da159f" providerId="ADAL" clId="{F96BAD9B-B405-4F33-AE73-57B6614F86C5}" dt="2025-05-20T01:38:50.614" v="4247" actId="478"/>
          <ac:spMkLst>
            <pc:docMk/>
            <pc:sldMk cId="2786484778" sldId="386"/>
            <ac:spMk id="114" creationId="{616BE53D-BD9E-42CF-8468-8F7487439D07}"/>
          </ac:spMkLst>
        </pc:spChg>
        <pc:spChg chg="add del mod">
          <ac:chgData name="DeHart, Stephanie" userId="69486e51-f5a3-47fa-a1e8-d600d3da159f" providerId="ADAL" clId="{F96BAD9B-B405-4F33-AE73-57B6614F86C5}" dt="2025-05-20T01:38:49.232" v="4246" actId="478"/>
          <ac:spMkLst>
            <pc:docMk/>
            <pc:sldMk cId="2786484778" sldId="386"/>
            <ac:spMk id="115" creationId="{19610A4D-1C4A-439D-80C0-A9BBFEC4AF70}"/>
          </ac:spMkLst>
        </pc:spChg>
        <pc:spChg chg="add del mod">
          <ac:chgData name="DeHart, Stephanie" userId="69486e51-f5a3-47fa-a1e8-d600d3da159f" providerId="ADAL" clId="{F96BAD9B-B405-4F33-AE73-57B6614F86C5}" dt="2025-05-20T01:38:51.871" v="4248" actId="478"/>
          <ac:spMkLst>
            <pc:docMk/>
            <pc:sldMk cId="2786484778" sldId="386"/>
            <ac:spMk id="116" creationId="{60DFFE3F-3A6D-4309-A164-4C1539C9DC7B}"/>
          </ac:spMkLst>
        </pc:spChg>
        <pc:spChg chg="add del mod">
          <ac:chgData name="DeHart, Stephanie" userId="69486e51-f5a3-47fa-a1e8-d600d3da159f" providerId="ADAL" clId="{F96BAD9B-B405-4F33-AE73-57B6614F86C5}" dt="2025-05-20T01:38:54.116" v="4250" actId="478"/>
          <ac:spMkLst>
            <pc:docMk/>
            <pc:sldMk cId="2786484778" sldId="386"/>
            <ac:spMk id="117" creationId="{9FF66821-E249-4066-8445-5CC7894A068E}"/>
          </ac:spMkLst>
        </pc:spChg>
        <pc:spChg chg="add del mod">
          <ac:chgData name="DeHart, Stephanie" userId="69486e51-f5a3-47fa-a1e8-d600d3da159f" providerId="ADAL" clId="{F96BAD9B-B405-4F33-AE73-57B6614F86C5}" dt="2025-05-20T01:38:52.943" v="4249" actId="478"/>
          <ac:spMkLst>
            <pc:docMk/>
            <pc:sldMk cId="2786484778" sldId="386"/>
            <ac:spMk id="118" creationId="{8B4CDBD4-CDA4-4AFB-9114-2D87D44CEDDD}"/>
          </ac:spMkLst>
        </pc:spChg>
        <pc:spChg chg="add mod">
          <ac:chgData name="DeHart, Stephanie" userId="69486e51-f5a3-47fa-a1e8-d600d3da159f" providerId="ADAL" clId="{F96BAD9B-B405-4F33-AE73-57B6614F86C5}" dt="2025-05-20T01:40:17.944" v="4338" actId="1038"/>
          <ac:spMkLst>
            <pc:docMk/>
            <pc:sldMk cId="2786484778" sldId="386"/>
            <ac:spMk id="119" creationId="{FA63DDE6-5B0A-4818-8B6C-37A518323FF0}"/>
          </ac:spMkLst>
        </pc:spChg>
        <pc:spChg chg="add mod">
          <ac:chgData name="DeHart, Stephanie" userId="69486e51-f5a3-47fa-a1e8-d600d3da159f" providerId="ADAL" clId="{F96BAD9B-B405-4F33-AE73-57B6614F86C5}" dt="2025-05-20T01:40:14.867" v="4334" actId="1076"/>
          <ac:spMkLst>
            <pc:docMk/>
            <pc:sldMk cId="2786484778" sldId="386"/>
            <ac:spMk id="120" creationId="{51FC399A-BCA8-49B7-8360-E01C6D03F8E4}"/>
          </ac:spMkLst>
        </pc:spChg>
        <pc:spChg chg="add mod">
          <ac:chgData name="DeHart, Stephanie" userId="69486e51-f5a3-47fa-a1e8-d600d3da159f" providerId="ADAL" clId="{F96BAD9B-B405-4F33-AE73-57B6614F86C5}" dt="2025-05-20T01:40:08.093" v="4333" actId="1038"/>
          <ac:spMkLst>
            <pc:docMk/>
            <pc:sldMk cId="2786484778" sldId="386"/>
            <ac:spMk id="121" creationId="{10C3478D-4CE7-43B5-9430-C1A933C7A3DA}"/>
          </ac:spMkLst>
        </pc:spChg>
        <pc:spChg chg="add mod">
          <ac:chgData name="DeHart, Stephanie" userId="69486e51-f5a3-47fa-a1e8-d600d3da159f" providerId="ADAL" clId="{F96BAD9B-B405-4F33-AE73-57B6614F86C5}" dt="2025-05-20T01:40:04.903" v="4328" actId="1038"/>
          <ac:spMkLst>
            <pc:docMk/>
            <pc:sldMk cId="2786484778" sldId="386"/>
            <ac:spMk id="122" creationId="{CFD2E791-9AB3-4874-A89B-46C91A0E00AD}"/>
          </ac:spMkLst>
        </pc:spChg>
        <pc:spChg chg="add mod">
          <ac:chgData name="DeHart, Stephanie" userId="69486e51-f5a3-47fa-a1e8-d600d3da159f" providerId="ADAL" clId="{F96BAD9B-B405-4F33-AE73-57B6614F86C5}" dt="2025-05-20T01:40:33.596" v="4350" actId="113"/>
          <ac:spMkLst>
            <pc:docMk/>
            <pc:sldMk cId="2786484778" sldId="386"/>
            <ac:spMk id="123" creationId="{01954875-4210-4B47-8D0E-7DA1C30A1997}"/>
          </ac:spMkLst>
        </pc:spChg>
        <pc:spChg chg="add mod">
          <ac:chgData name="DeHart, Stephanie" userId="69486e51-f5a3-47fa-a1e8-d600d3da159f" providerId="ADAL" clId="{F96BAD9B-B405-4F33-AE73-57B6614F86C5}" dt="2025-05-20T01:40:45.965" v="4357" actId="1076"/>
          <ac:spMkLst>
            <pc:docMk/>
            <pc:sldMk cId="2786484778" sldId="386"/>
            <ac:spMk id="124" creationId="{3CAC9653-6B2D-4BC4-A559-C0E2D7B4320D}"/>
          </ac:spMkLst>
        </pc:spChg>
        <pc:spChg chg="add mod">
          <ac:chgData name="DeHart, Stephanie" userId="69486e51-f5a3-47fa-a1e8-d600d3da159f" providerId="ADAL" clId="{F96BAD9B-B405-4F33-AE73-57B6614F86C5}" dt="2025-05-20T01:42:27.688" v="4426" actId="1076"/>
          <ac:spMkLst>
            <pc:docMk/>
            <pc:sldMk cId="2786484778" sldId="386"/>
            <ac:spMk id="126" creationId="{1E21272F-8281-4E13-8F01-55A278683C0D}"/>
          </ac:spMkLst>
        </pc:spChg>
        <pc:grpChg chg="add mod">
          <ac:chgData name="DeHart, Stephanie" userId="69486e51-f5a3-47fa-a1e8-d600d3da159f" providerId="ADAL" clId="{F96BAD9B-B405-4F33-AE73-57B6614F86C5}" dt="2025-05-20T01:38:34.289" v="4242" actId="1037"/>
          <ac:grpSpMkLst>
            <pc:docMk/>
            <pc:sldMk cId="2786484778" sldId="386"/>
            <ac:grpSpMk id="5" creationId="{E14E4824-DB09-42C8-8283-B0AED33AC2D3}"/>
          </ac:grpSpMkLst>
        </pc:grpChg>
        <pc:grpChg chg="mod">
          <ac:chgData name="DeHart, Stephanie" userId="69486e51-f5a3-47fa-a1e8-d600d3da159f" providerId="ADAL" clId="{F96BAD9B-B405-4F33-AE73-57B6614F86C5}" dt="2025-05-20T01:38:30.560" v="4182"/>
          <ac:grpSpMkLst>
            <pc:docMk/>
            <pc:sldMk cId="2786484778" sldId="386"/>
            <ac:grpSpMk id="6" creationId="{A4408195-90E7-4024-8893-02B1BE256B9B}"/>
          </ac:grpSpMkLst>
        </pc:grpChg>
        <pc:grpChg chg="mod">
          <ac:chgData name="DeHart, Stephanie" userId="69486e51-f5a3-47fa-a1e8-d600d3da159f" providerId="ADAL" clId="{F96BAD9B-B405-4F33-AE73-57B6614F86C5}" dt="2025-05-20T01:38:30.560" v="4182"/>
          <ac:grpSpMkLst>
            <pc:docMk/>
            <pc:sldMk cId="2786484778" sldId="386"/>
            <ac:grpSpMk id="11" creationId="{693BC2C9-47EE-447A-A8F7-16AF7FDA10D2}"/>
          </ac:grpSpMkLst>
        </pc:grpChg>
        <pc:grpChg chg="add mod">
          <ac:chgData name="DeHart, Stephanie" userId="69486e51-f5a3-47fa-a1e8-d600d3da159f" providerId="ADAL" clId="{F96BAD9B-B405-4F33-AE73-57B6614F86C5}" dt="2025-05-20T01:45:41.575" v="4445" actId="1076"/>
          <ac:grpSpMkLst>
            <pc:docMk/>
            <pc:sldMk cId="2786484778" sldId="386"/>
            <ac:grpSpMk id="62" creationId="{32466D16-078B-4B57-B736-BB171AA44D15}"/>
          </ac:grpSpMkLst>
        </pc:grpChg>
        <pc:grpChg chg="mod">
          <ac:chgData name="DeHart, Stephanie" userId="69486e51-f5a3-47fa-a1e8-d600d3da159f" providerId="ADAL" clId="{F96BAD9B-B405-4F33-AE73-57B6614F86C5}" dt="2025-05-20T01:38:40.902" v="4243"/>
          <ac:grpSpMkLst>
            <pc:docMk/>
            <pc:sldMk cId="2786484778" sldId="386"/>
            <ac:grpSpMk id="63" creationId="{DAD8D357-DDAC-4A04-9DE4-20F05B332508}"/>
          </ac:grpSpMkLst>
        </pc:grpChg>
        <pc:grpChg chg="mod">
          <ac:chgData name="DeHart, Stephanie" userId="69486e51-f5a3-47fa-a1e8-d600d3da159f" providerId="ADAL" clId="{F96BAD9B-B405-4F33-AE73-57B6614F86C5}" dt="2025-05-20T01:38:40.902" v="4243"/>
          <ac:grpSpMkLst>
            <pc:docMk/>
            <pc:sldMk cId="2786484778" sldId="386"/>
            <ac:grpSpMk id="68" creationId="{3D4C763A-DAA7-48FD-97D5-CFCDA82EC4AD}"/>
          </ac:grpSpMkLst>
        </pc:grpChg>
        <pc:cxnChg chg="mod">
          <ac:chgData name="DeHart, Stephanie" userId="69486e51-f5a3-47fa-a1e8-d600d3da159f" providerId="ADAL" clId="{F96BAD9B-B405-4F33-AE73-57B6614F86C5}" dt="2025-05-20T01:38:30.560" v="4182"/>
          <ac:cxnSpMkLst>
            <pc:docMk/>
            <pc:sldMk cId="2786484778" sldId="386"/>
            <ac:cxnSpMk id="7" creationId="{20671F1E-5B42-4876-97E6-0090D15CFEA0}"/>
          </ac:cxnSpMkLst>
        </pc:cxnChg>
        <pc:cxnChg chg="mod">
          <ac:chgData name="DeHart, Stephanie" userId="69486e51-f5a3-47fa-a1e8-d600d3da159f" providerId="ADAL" clId="{F96BAD9B-B405-4F33-AE73-57B6614F86C5}" dt="2025-05-20T01:38:30.560" v="4182"/>
          <ac:cxnSpMkLst>
            <pc:docMk/>
            <pc:sldMk cId="2786484778" sldId="386"/>
            <ac:cxnSpMk id="8" creationId="{4E5551CE-8497-45E8-AC17-3C2C617BAFF6}"/>
          </ac:cxnSpMkLst>
        </pc:cxnChg>
        <pc:cxnChg chg="mod">
          <ac:chgData name="DeHart, Stephanie" userId="69486e51-f5a3-47fa-a1e8-d600d3da159f" providerId="ADAL" clId="{F96BAD9B-B405-4F33-AE73-57B6614F86C5}" dt="2025-05-20T01:38:30.560" v="4182"/>
          <ac:cxnSpMkLst>
            <pc:docMk/>
            <pc:sldMk cId="2786484778" sldId="386"/>
            <ac:cxnSpMk id="12" creationId="{EE5EAD07-8B51-4F8E-91D4-30D577D0A5A0}"/>
          </ac:cxnSpMkLst>
        </pc:cxnChg>
        <pc:cxnChg chg="mod">
          <ac:chgData name="DeHart, Stephanie" userId="69486e51-f5a3-47fa-a1e8-d600d3da159f" providerId="ADAL" clId="{F96BAD9B-B405-4F33-AE73-57B6614F86C5}" dt="2025-05-20T01:38:30.560" v="4182"/>
          <ac:cxnSpMkLst>
            <pc:docMk/>
            <pc:sldMk cId="2786484778" sldId="386"/>
            <ac:cxnSpMk id="26" creationId="{5A902E75-8265-4A14-BCAE-19103BF3E95A}"/>
          </ac:cxnSpMkLst>
        </pc:cxnChg>
        <pc:cxnChg chg="mod">
          <ac:chgData name="DeHart, Stephanie" userId="69486e51-f5a3-47fa-a1e8-d600d3da159f" providerId="ADAL" clId="{F96BAD9B-B405-4F33-AE73-57B6614F86C5}" dt="2025-05-20T01:38:30.560" v="4182"/>
          <ac:cxnSpMkLst>
            <pc:docMk/>
            <pc:sldMk cId="2786484778" sldId="386"/>
            <ac:cxnSpMk id="27" creationId="{BE22862C-B905-480E-BBFF-3F9ACB5D59C6}"/>
          </ac:cxnSpMkLst>
        </pc:cxnChg>
        <pc:cxnChg chg="mod">
          <ac:chgData name="DeHart, Stephanie" userId="69486e51-f5a3-47fa-a1e8-d600d3da159f" providerId="ADAL" clId="{F96BAD9B-B405-4F33-AE73-57B6614F86C5}" dt="2025-05-20T01:38:30.560" v="4182"/>
          <ac:cxnSpMkLst>
            <pc:docMk/>
            <pc:sldMk cId="2786484778" sldId="386"/>
            <ac:cxnSpMk id="28" creationId="{76C4850C-D9FA-40B3-A538-127CE40E8C36}"/>
          </ac:cxnSpMkLst>
        </pc:cxnChg>
        <pc:cxnChg chg="mod">
          <ac:chgData name="DeHart, Stephanie" userId="69486e51-f5a3-47fa-a1e8-d600d3da159f" providerId="ADAL" clId="{F96BAD9B-B405-4F33-AE73-57B6614F86C5}" dt="2025-05-20T01:38:30.560" v="4182"/>
          <ac:cxnSpMkLst>
            <pc:docMk/>
            <pc:sldMk cId="2786484778" sldId="386"/>
            <ac:cxnSpMk id="29" creationId="{F060860D-C6CA-4365-A5E7-0CDC14D4DC1B}"/>
          </ac:cxnSpMkLst>
        </pc:cxnChg>
        <pc:cxnChg chg="mod">
          <ac:chgData name="DeHart, Stephanie" userId="69486e51-f5a3-47fa-a1e8-d600d3da159f" providerId="ADAL" clId="{F96BAD9B-B405-4F33-AE73-57B6614F86C5}" dt="2025-05-20T01:38:30.560" v="4182"/>
          <ac:cxnSpMkLst>
            <pc:docMk/>
            <pc:sldMk cId="2786484778" sldId="386"/>
            <ac:cxnSpMk id="30" creationId="{1C76E27E-F132-4B49-AA21-5D84B59773CB}"/>
          </ac:cxnSpMkLst>
        </pc:cxnChg>
        <pc:cxnChg chg="mod">
          <ac:chgData name="DeHart, Stephanie" userId="69486e51-f5a3-47fa-a1e8-d600d3da159f" providerId="ADAL" clId="{F96BAD9B-B405-4F33-AE73-57B6614F86C5}" dt="2025-05-20T01:38:30.560" v="4182"/>
          <ac:cxnSpMkLst>
            <pc:docMk/>
            <pc:sldMk cId="2786484778" sldId="386"/>
            <ac:cxnSpMk id="31" creationId="{6FCB030A-0F63-4446-B694-B34A154C0BB6}"/>
          </ac:cxnSpMkLst>
        </pc:cxnChg>
        <pc:cxnChg chg="mod">
          <ac:chgData name="DeHart, Stephanie" userId="69486e51-f5a3-47fa-a1e8-d600d3da159f" providerId="ADAL" clId="{F96BAD9B-B405-4F33-AE73-57B6614F86C5}" dt="2025-05-20T01:38:30.560" v="4182"/>
          <ac:cxnSpMkLst>
            <pc:docMk/>
            <pc:sldMk cId="2786484778" sldId="386"/>
            <ac:cxnSpMk id="46" creationId="{FAB74A1D-1F28-4105-8546-18B4E8C8DACF}"/>
          </ac:cxnSpMkLst>
        </pc:cxnChg>
        <pc:cxnChg chg="mod">
          <ac:chgData name="DeHart, Stephanie" userId="69486e51-f5a3-47fa-a1e8-d600d3da159f" providerId="ADAL" clId="{F96BAD9B-B405-4F33-AE73-57B6614F86C5}" dt="2025-05-20T01:38:30.560" v="4182"/>
          <ac:cxnSpMkLst>
            <pc:docMk/>
            <pc:sldMk cId="2786484778" sldId="386"/>
            <ac:cxnSpMk id="47" creationId="{50812C2C-8150-4B46-8971-C853296B5FA6}"/>
          </ac:cxnSpMkLst>
        </pc:cxnChg>
        <pc:cxnChg chg="mod">
          <ac:chgData name="DeHart, Stephanie" userId="69486e51-f5a3-47fa-a1e8-d600d3da159f" providerId="ADAL" clId="{F96BAD9B-B405-4F33-AE73-57B6614F86C5}" dt="2025-05-20T01:38:30.560" v="4182"/>
          <ac:cxnSpMkLst>
            <pc:docMk/>
            <pc:sldMk cId="2786484778" sldId="386"/>
            <ac:cxnSpMk id="48" creationId="{C5E1D3EB-9082-41A0-A419-B7738D052312}"/>
          </ac:cxnSpMkLst>
        </pc:cxnChg>
        <pc:cxnChg chg="mod">
          <ac:chgData name="DeHart, Stephanie" userId="69486e51-f5a3-47fa-a1e8-d600d3da159f" providerId="ADAL" clId="{F96BAD9B-B405-4F33-AE73-57B6614F86C5}" dt="2025-05-20T01:38:30.560" v="4182"/>
          <ac:cxnSpMkLst>
            <pc:docMk/>
            <pc:sldMk cId="2786484778" sldId="386"/>
            <ac:cxnSpMk id="49" creationId="{1D7AE061-788C-4FF4-9017-EE160D4717E8}"/>
          </ac:cxnSpMkLst>
        </pc:cxnChg>
        <pc:cxnChg chg="mod">
          <ac:chgData name="DeHart, Stephanie" userId="69486e51-f5a3-47fa-a1e8-d600d3da159f" providerId="ADAL" clId="{F96BAD9B-B405-4F33-AE73-57B6614F86C5}" dt="2025-05-20T01:38:40.902" v="4243"/>
          <ac:cxnSpMkLst>
            <pc:docMk/>
            <pc:sldMk cId="2786484778" sldId="386"/>
            <ac:cxnSpMk id="64" creationId="{349D4FD1-E8EE-45D9-8F3C-841BA05B7C36}"/>
          </ac:cxnSpMkLst>
        </pc:cxnChg>
        <pc:cxnChg chg="mod">
          <ac:chgData name="DeHart, Stephanie" userId="69486e51-f5a3-47fa-a1e8-d600d3da159f" providerId="ADAL" clId="{F96BAD9B-B405-4F33-AE73-57B6614F86C5}" dt="2025-05-20T01:38:40.902" v="4243"/>
          <ac:cxnSpMkLst>
            <pc:docMk/>
            <pc:sldMk cId="2786484778" sldId="386"/>
            <ac:cxnSpMk id="65" creationId="{BEADC0BA-0D7A-4E78-99E5-AE9B2CA4BE92}"/>
          </ac:cxnSpMkLst>
        </pc:cxnChg>
        <pc:cxnChg chg="mod">
          <ac:chgData name="DeHart, Stephanie" userId="69486e51-f5a3-47fa-a1e8-d600d3da159f" providerId="ADAL" clId="{F96BAD9B-B405-4F33-AE73-57B6614F86C5}" dt="2025-05-20T01:38:40.902" v="4243"/>
          <ac:cxnSpMkLst>
            <pc:docMk/>
            <pc:sldMk cId="2786484778" sldId="386"/>
            <ac:cxnSpMk id="69" creationId="{9A7E86C7-82AC-4DA3-BBF7-02786FBDD58C}"/>
          </ac:cxnSpMkLst>
        </pc:cxnChg>
        <pc:cxnChg chg="mod">
          <ac:chgData name="DeHart, Stephanie" userId="69486e51-f5a3-47fa-a1e8-d600d3da159f" providerId="ADAL" clId="{F96BAD9B-B405-4F33-AE73-57B6614F86C5}" dt="2025-05-20T01:38:40.902" v="4243"/>
          <ac:cxnSpMkLst>
            <pc:docMk/>
            <pc:sldMk cId="2786484778" sldId="386"/>
            <ac:cxnSpMk id="83" creationId="{7530E16E-2FC4-496B-9F89-DEFC19658EA8}"/>
          </ac:cxnSpMkLst>
        </pc:cxnChg>
        <pc:cxnChg chg="mod">
          <ac:chgData name="DeHart, Stephanie" userId="69486e51-f5a3-47fa-a1e8-d600d3da159f" providerId="ADAL" clId="{F96BAD9B-B405-4F33-AE73-57B6614F86C5}" dt="2025-05-20T01:38:40.902" v="4243"/>
          <ac:cxnSpMkLst>
            <pc:docMk/>
            <pc:sldMk cId="2786484778" sldId="386"/>
            <ac:cxnSpMk id="84" creationId="{FE7687A3-7075-491D-8DD2-58D87CDA1BD4}"/>
          </ac:cxnSpMkLst>
        </pc:cxnChg>
        <pc:cxnChg chg="mod">
          <ac:chgData name="DeHart, Stephanie" userId="69486e51-f5a3-47fa-a1e8-d600d3da159f" providerId="ADAL" clId="{F96BAD9B-B405-4F33-AE73-57B6614F86C5}" dt="2025-05-20T01:38:40.902" v="4243"/>
          <ac:cxnSpMkLst>
            <pc:docMk/>
            <pc:sldMk cId="2786484778" sldId="386"/>
            <ac:cxnSpMk id="85" creationId="{708D4323-3472-497A-A6DE-68FCA559A542}"/>
          </ac:cxnSpMkLst>
        </pc:cxnChg>
        <pc:cxnChg chg="mod">
          <ac:chgData name="DeHart, Stephanie" userId="69486e51-f5a3-47fa-a1e8-d600d3da159f" providerId="ADAL" clId="{F96BAD9B-B405-4F33-AE73-57B6614F86C5}" dt="2025-05-20T01:38:40.902" v="4243"/>
          <ac:cxnSpMkLst>
            <pc:docMk/>
            <pc:sldMk cId="2786484778" sldId="386"/>
            <ac:cxnSpMk id="86" creationId="{24447F71-F1FA-4FA3-AF9B-822D8194990F}"/>
          </ac:cxnSpMkLst>
        </pc:cxnChg>
        <pc:cxnChg chg="mod">
          <ac:chgData name="DeHart, Stephanie" userId="69486e51-f5a3-47fa-a1e8-d600d3da159f" providerId="ADAL" clId="{F96BAD9B-B405-4F33-AE73-57B6614F86C5}" dt="2025-05-20T01:38:40.902" v="4243"/>
          <ac:cxnSpMkLst>
            <pc:docMk/>
            <pc:sldMk cId="2786484778" sldId="386"/>
            <ac:cxnSpMk id="87" creationId="{94C183B1-0B2F-43DF-AABF-E85AAD8BE50D}"/>
          </ac:cxnSpMkLst>
        </pc:cxnChg>
        <pc:cxnChg chg="mod">
          <ac:chgData name="DeHart, Stephanie" userId="69486e51-f5a3-47fa-a1e8-d600d3da159f" providerId="ADAL" clId="{F96BAD9B-B405-4F33-AE73-57B6614F86C5}" dt="2025-05-20T01:38:40.902" v="4243"/>
          <ac:cxnSpMkLst>
            <pc:docMk/>
            <pc:sldMk cId="2786484778" sldId="386"/>
            <ac:cxnSpMk id="88" creationId="{82EF70FD-0E02-42E8-A187-69BBB6D5107C}"/>
          </ac:cxnSpMkLst>
        </pc:cxnChg>
        <pc:cxnChg chg="mod">
          <ac:chgData name="DeHart, Stephanie" userId="69486e51-f5a3-47fa-a1e8-d600d3da159f" providerId="ADAL" clId="{F96BAD9B-B405-4F33-AE73-57B6614F86C5}" dt="2025-05-20T01:38:40.902" v="4243"/>
          <ac:cxnSpMkLst>
            <pc:docMk/>
            <pc:sldMk cId="2786484778" sldId="386"/>
            <ac:cxnSpMk id="103" creationId="{48CF56DB-C998-4CD4-B6A3-93EB367A3F31}"/>
          </ac:cxnSpMkLst>
        </pc:cxnChg>
        <pc:cxnChg chg="mod">
          <ac:chgData name="DeHart, Stephanie" userId="69486e51-f5a3-47fa-a1e8-d600d3da159f" providerId="ADAL" clId="{F96BAD9B-B405-4F33-AE73-57B6614F86C5}" dt="2025-05-20T01:38:40.902" v="4243"/>
          <ac:cxnSpMkLst>
            <pc:docMk/>
            <pc:sldMk cId="2786484778" sldId="386"/>
            <ac:cxnSpMk id="104" creationId="{19B4DFF3-5DD7-474F-8C7A-906600EBA435}"/>
          </ac:cxnSpMkLst>
        </pc:cxnChg>
        <pc:cxnChg chg="mod">
          <ac:chgData name="DeHart, Stephanie" userId="69486e51-f5a3-47fa-a1e8-d600d3da159f" providerId="ADAL" clId="{F96BAD9B-B405-4F33-AE73-57B6614F86C5}" dt="2025-05-20T01:38:40.902" v="4243"/>
          <ac:cxnSpMkLst>
            <pc:docMk/>
            <pc:sldMk cId="2786484778" sldId="386"/>
            <ac:cxnSpMk id="105" creationId="{3EC838D1-62FD-4D1A-9A23-69BD51F05320}"/>
          </ac:cxnSpMkLst>
        </pc:cxnChg>
        <pc:cxnChg chg="mod">
          <ac:chgData name="DeHart, Stephanie" userId="69486e51-f5a3-47fa-a1e8-d600d3da159f" providerId="ADAL" clId="{F96BAD9B-B405-4F33-AE73-57B6614F86C5}" dt="2025-05-20T01:38:40.902" v="4243"/>
          <ac:cxnSpMkLst>
            <pc:docMk/>
            <pc:sldMk cId="2786484778" sldId="386"/>
            <ac:cxnSpMk id="106" creationId="{B66FF9F4-61E5-4125-BEA4-DB4C613CAE90}"/>
          </ac:cxnSpMkLst>
        </pc:cxnChg>
      </pc:sldChg>
      <pc:sldChg chg="addSp delSp modSp add mod modAnim modNotesTx">
        <pc:chgData name="DeHart, Stephanie" userId="69486e51-f5a3-47fa-a1e8-d600d3da159f" providerId="ADAL" clId="{F96BAD9B-B405-4F33-AE73-57B6614F86C5}" dt="2025-05-20T02:42:11.240" v="5855"/>
        <pc:sldMkLst>
          <pc:docMk/>
          <pc:sldMk cId="1552870181" sldId="387"/>
        </pc:sldMkLst>
        <pc:spChg chg="mod">
          <ac:chgData name="DeHart, Stephanie" userId="69486e51-f5a3-47fa-a1e8-d600d3da159f" providerId="ADAL" clId="{F96BAD9B-B405-4F33-AE73-57B6614F86C5}" dt="2025-05-20T02:30:57.052" v="5706" actId="20577"/>
          <ac:spMkLst>
            <pc:docMk/>
            <pc:sldMk cId="1552870181" sldId="387"/>
            <ac:spMk id="5" creationId="{CE3C05B9-DA6C-45EB-8FE4-EA6EF3B015AF}"/>
          </ac:spMkLst>
        </pc:spChg>
        <pc:spChg chg="del">
          <ac:chgData name="DeHart, Stephanie" userId="69486e51-f5a3-47fa-a1e8-d600d3da159f" providerId="ADAL" clId="{F96BAD9B-B405-4F33-AE73-57B6614F86C5}" dt="2025-05-20T02:30:43.370" v="5654" actId="478"/>
          <ac:spMkLst>
            <pc:docMk/>
            <pc:sldMk cId="1552870181" sldId="387"/>
            <ac:spMk id="23" creationId="{73A544C7-64B2-4C95-8B03-63BBE8C33149}"/>
          </ac:spMkLst>
        </pc:spChg>
        <pc:spChg chg="add mod">
          <ac:chgData name="DeHart, Stephanie" userId="69486e51-f5a3-47fa-a1e8-d600d3da159f" providerId="ADAL" clId="{F96BAD9B-B405-4F33-AE73-57B6614F86C5}" dt="2025-05-20T02:41:16.646" v="5846" actId="14100"/>
          <ac:spMkLst>
            <pc:docMk/>
            <pc:sldMk cId="1552870181" sldId="387"/>
            <ac:spMk id="24" creationId="{405CBB68-B488-4871-B7D2-93900B3E5EDE}"/>
          </ac:spMkLst>
        </pc:spChg>
        <pc:spChg chg="add mod">
          <ac:chgData name="DeHart, Stephanie" userId="69486e51-f5a3-47fa-a1e8-d600d3da159f" providerId="ADAL" clId="{F96BAD9B-B405-4F33-AE73-57B6614F86C5}" dt="2025-05-20T02:32:24.042" v="5727" actId="20577"/>
          <ac:spMkLst>
            <pc:docMk/>
            <pc:sldMk cId="1552870181" sldId="387"/>
            <ac:spMk id="26" creationId="{AF8DB9D9-BF20-4B27-BCEE-009831B07670}"/>
          </ac:spMkLst>
        </pc:spChg>
        <pc:spChg chg="add mod">
          <ac:chgData name="DeHart, Stephanie" userId="69486e51-f5a3-47fa-a1e8-d600d3da159f" providerId="ADAL" clId="{F96BAD9B-B405-4F33-AE73-57B6614F86C5}" dt="2025-05-20T02:33:02.330" v="5754" actId="20577"/>
          <ac:spMkLst>
            <pc:docMk/>
            <pc:sldMk cId="1552870181" sldId="387"/>
            <ac:spMk id="28" creationId="{96C45FBB-A6D3-426E-9801-C14614655C2D}"/>
          </ac:spMkLst>
        </pc:spChg>
        <pc:spChg chg="del">
          <ac:chgData name="DeHart, Stephanie" userId="69486e51-f5a3-47fa-a1e8-d600d3da159f" providerId="ADAL" clId="{F96BAD9B-B405-4F33-AE73-57B6614F86C5}" dt="2025-05-20T02:30:41.689" v="5653" actId="478"/>
          <ac:spMkLst>
            <pc:docMk/>
            <pc:sldMk cId="1552870181" sldId="387"/>
            <ac:spMk id="35" creationId="{00000000-0000-0000-0000-000000000000}"/>
          </ac:spMkLst>
        </pc:spChg>
        <pc:cxnChg chg="add mod">
          <ac:chgData name="DeHart, Stephanie" userId="69486e51-f5a3-47fa-a1e8-d600d3da159f" providerId="ADAL" clId="{F96BAD9B-B405-4F33-AE73-57B6614F86C5}" dt="2025-05-20T02:32:13.739" v="5721" actId="14100"/>
          <ac:cxnSpMkLst>
            <pc:docMk/>
            <pc:sldMk cId="1552870181" sldId="387"/>
            <ac:cxnSpMk id="25" creationId="{4B0E4292-0A5B-4C67-81F6-171F2C3CF3CE}"/>
          </ac:cxnSpMkLst>
        </pc:cxnChg>
        <pc:cxnChg chg="add mod">
          <ac:chgData name="DeHart, Stephanie" userId="69486e51-f5a3-47fa-a1e8-d600d3da159f" providerId="ADAL" clId="{F96BAD9B-B405-4F33-AE73-57B6614F86C5}" dt="2025-05-20T02:32:51.239" v="5750" actId="14100"/>
          <ac:cxnSpMkLst>
            <pc:docMk/>
            <pc:sldMk cId="1552870181" sldId="387"/>
            <ac:cxnSpMk id="27" creationId="{1C86658B-3E80-45D3-A604-AC3A29D3B658}"/>
          </ac:cxnSpMkLst>
        </pc:cxnChg>
        <pc:cxnChg chg="add mod">
          <ac:chgData name="DeHart, Stephanie" userId="69486e51-f5a3-47fa-a1e8-d600d3da159f" providerId="ADAL" clId="{F96BAD9B-B405-4F33-AE73-57B6614F86C5}" dt="2025-05-20T02:41:45.528" v="5850" actId="14100"/>
          <ac:cxnSpMkLst>
            <pc:docMk/>
            <pc:sldMk cId="1552870181" sldId="387"/>
            <ac:cxnSpMk id="29" creationId="{70D16A10-B0EA-451A-A475-09380B410354}"/>
          </ac:cxnSpMkLst>
        </pc:cxnChg>
        <pc:cxnChg chg="mod">
          <ac:chgData name="DeHart, Stephanie" userId="69486e51-f5a3-47fa-a1e8-d600d3da159f" providerId="ADAL" clId="{F96BAD9B-B405-4F33-AE73-57B6614F86C5}" dt="2025-05-20T02:33:11.796" v="5756" actId="14100"/>
          <ac:cxnSpMkLst>
            <pc:docMk/>
            <pc:sldMk cId="1552870181" sldId="387"/>
            <ac:cxnSpMk id="30" creationId="{00000000-0000-0000-0000-000000000000}"/>
          </ac:cxnSpMkLst>
        </pc:cxnChg>
        <pc:cxnChg chg="add mod">
          <ac:chgData name="DeHart, Stephanie" userId="69486e51-f5a3-47fa-a1e8-d600d3da159f" providerId="ADAL" clId="{F96BAD9B-B405-4F33-AE73-57B6614F86C5}" dt="2025-05-20T02:41:56.641" v="5853" actId="14100"/>
          <ac:cxnSpMkLst>
            <pc:docMk/>
            <pc:sldMk cId="1552870181" sldId="387"/>
            <ac:cxnSpMk id="31" creationId="{727A328F-7B29-469B-BD40-07CE6C2C1876}"/>
          </ac:cxnSpMkLst>
        </pc:cxnChg>
        <pc:cxnChg chg="add mod">
          <ac:chgData name="DeHart, Stephanie" userId="69486e51-f5a3-47fa-a1e8-d600d3da159f" providerId="ADAL" clId="{F96BAD9B-B405-4F33-AE73-57B6614F86C5}" dt="2025-05-20T02:41:51.327" v="5852" actId="14100"/>
          <ac:cxnSpMkLst>
            <pc:docMk/>
            <pc:sldMk cId="1552870181" sldId="387"/>
            <ac:cxnSpMk id="32" creationId="{59339C62-8BCA-4847-A7B6-83BA4104947B}"/>
          </ac:cxnSpMkLst>
        </pc:cxnChg>
      </pc:sldChg>
      <pc:sldChg chg="modSp new del mod">
        <pc:chgData name="DeHart, Stephanie" userId="69486e51-f5a3-47fa-a1e8-d600d3da159f" providerId="ADAL" clId="{F96BAD9B-B405-4F33-AE73-57B6614F86C5}" dt="2025-05-20T01:47:37.064" v="4474" actId="47"/>
        <pc:sldMkLst>
          <pc:docMk/>
          <pc:sldMk cId="2424625807" sldId="387"/>
        </pc:sldMkLst>
        <pc:spChg chg="mod">
          <ac:chgData name="DeHart, Stephanie" userId="69486e51-f5a3-47fa-a1e8-d600d3da159f" providerId="ADAL" clId="{F96BAD9B-B405-4F33-AE73-57B6614F86C5}" dt="2025-05-20T01:47:03.183" v="4472" actId="20577"/>
          <ac:spMkLst>
            <pc:docMk/>
            <pc:sldMk cId="2424625807" sldId="387"/>
            <ac:spMk id="2" creationId="{B822C6C8-8D28-4736-B5D5-95FC56EC4B17}"/>
          </ac:spMkLst>
        </pc:spChg>
      </pc:sldChg>
      <pc:sldChg chg="modSp new mod modNotesTx">
        <pc:chgData name="DeHart, Stephanie" userId="69486e51-f5a3-47fa-a1e8-d600d3da159f" providerId="ADAL" clId="{F96BAD9B-B405-4F33-AE73-57B6614F86C5}" dt="2025-05-20T03:37:09.086" v="6962" actId="20577"/>
        <pc:sldMkLst>
          <pc:docMk/>
          <pc:sldMk cId="2051173370" sldId="388"/>
        </pc:sldMkLst>
        <pc:spChg chg="mod">
          <ac:chgData name="DeHart, Stephanie" userId="69486e51-f5a3-47fa-a1e8-d600d3da159f" providerId="ADAL" clId="{F96BAD9B-B405-4F33-AE73-57B6614F86C5}" dt="2025-05-20T03:33:43.276" v="6852" actId="20577"/>
          <ac:spMkLst>
            <pc:docMk/>
            <pc:sldMk cId="2051173370" sldId="388"/>
            <ac:spMk id="2" creationId="{4AE6F386-3723-4176-8CC5-3D869A29697E}"/>
          </ac:spMkLst>
        </pc:spChg>
        <pc:spChg chg="mod">
          <ac:chgData name="DeHart, Stephanie" userId="69486e51-f5a3-47fa-a1e8-d600d3da159f" providerId="ADAL" clId="{F96BAD9B-B405-4F33-AE73-57B6614F86C5}" dt="2025-05-20T03:34:45.104" v="6899" actId="1035"/>
          <ac:spMkLst>
            <pc:docMk/>
            <pc:sldMk cId="2051173370" sldId="388"/>
            <ac:spMk id="3" creationId="{7E97DA23-7438-43C1-B110-A7049CB5CE1A}"/>
          </ac:spMkLst>
        </pc:spChg>
        <pc:spChg chg="mod">
          <ac:chgData name="DeHart, Stephanie" userId="69486e51-f5a3-47fa-a1e8-d600d3da159f" providerId="ADAL" clId="{F96BAD9B-B405-4F33-AE73-57B6614F86C5}" dt="2025-05-20T03:37:09.086" v="6962" actId="20577"/>
          <ac:spMkLst>
            <pc:docMk/>
            <pc:sldMk cId="2051173370" sldId="388"/>
            <ac:spMk id="4" creationId="{17799268-D440-482A-9147-6A66CC79ECDA}"/>
          </ac:spMkLst>
        </pc:spChg>
        <pc:spChg chg="mod">
          <ac:chgData name="DeHart, Stephanie" userId="69486e51-f5a3-47fa-a1e8-d600d3da159f" providerId="ADAL" clId="{F96BAD9B-B405-4F33-AE73-57B6614F86C5}" dt="2025-05-20T03:34:45.104" v="6899" actId="1035"/>
          <ac:spMkLst>
            <pc:docMk/>
            <pc:sldMk cId="2051173370" sldId="388"/>
            <ac:spMk id="5" creationId="{783C0137-FBD6-4EAA-84C1-2F197FA1FEDA}"/>
          </ac:spMkLst>
        </pc:spChg>
        <pc:spChg chg="mod">
          <ac:chgData name="DeHart, Stephanie" userId="69486e51-f5a3-47fa-a1e8-d600d3da159f" providerId="ADAL" clId="{F96BAD9B-B405-4F33-AE73-57B6614F86C5}" dt="2025-05-20T03:37:04.344" v="6961" actId="20577"/>
          <ac:spMkLst>
            <pc:docMk/>
            <pc:sldMk cId="2051173370" sldId="388"/>
            <ac:spMk id="6" creationId="{F7AB3982-4F06-454E-B14F-5166A07B8E78}"/>
          </ac:spMkLst>
        </pc:spChg>
      </pc:sldChg>
      <pc:sldChg chg="addSp modSp new mod ord modClrScheme chgLayout">
        <pc:chgData name="DeHart, Stephanie" userId="69486e51-f5a3-47fa-a1e8-d600d3da159f" providerId="ADAL" clId="{F96BAD9B-B405-4F33-AE73-57B6614F86C5}" dt="2025-05-20T04:09:41.513" v="7789" actId="1076"/>
        <pc:sldMkLst>
          <pc:docMk/>
          <pc:sldMk cId="3326118574" sldId="389"/>
        </pc:sldMkLst>
        <pc:spChg chg="mod ord">
          <ac:chgData name="DeHart, Stephanie" userId="69486e51-f5a3-47fa-a1e8-d600d3da159f" providerId="ADAL" clId="{F96BAD9B-B405-4F33-AE73-57B6614F86C5}" dt="2025-05-20T04:03:38.855" v="7456" actId="700"/>
          <ac:spMkLst>
            <pc:docMk/>
            <pc:sldMk cId="3326118574" sldId="389"/>
            <ac:spMk id="2" creationId="{85F3AC23-A737-4C2C-A5B0-ADA79F9A54B9}"/>
          </ac:spMkLst>
        </pc:spChg>
        <pc:spChg chg="mod ord">
          <ac:chgData name="DeHart, Stephanie" userId="69486e51-f5a3-47fa-a1e8-d600d3da159f" providerId="ADAL" clId="{F96BAD9B-B405-4F33-AE73-57B6614F86C5}" dt="2025-05-20T04:03:38.855" v="7456" actId="700"/>
          <ac:spMkLst>
            <pc:docMk/>
            <pc:sldMk cId="3326118574" sldId="389"/>
            <ac:spMk id="3" creationId="{FD46F389-1237-4A3F-AAB9-57BF368E70E1}"/>
          </ac:spMkLst>
        </pc:spChg>
        <pc:spChg chg="add mod ord">
          <ac:chgData name="DeHart, Stephanie" userId="69486e51-f5a3-47fa-a1e8-d600d3da159f" providerId="ADAL" clId="{F96BAD9B-B405-4F33-AE73-57B6614F86C5}" dt="2025-05-20T04:05:43.334" v="7539" actId="20577"/>
          <ac:spMkLst>
            <pc:docMk/>
            <pc:sldMk cId="3326118574" sldId="389"/>
            <ac:spMk id="4" creationId="{9CC2ACAE-4DA1-4B68-BA05-234EBBEE0798}"/>
          </ac:spMkLst>
        </pc:spChg>
        <pc:spChg chg="add mod ord">
          <ac:chgData name="DeHart, Stephanie" userId="69486e51-f5a3-47fa-a1e8-d600d3da159f" providerId="ADAL" clId="{F96BAD9B-B405-4F33-AE73-57B6614F86C5}" dt="2025-05-20T04:09:29.536" v="7787" actId="207"/>
          <ac:spMkLst>
            <pc:docMk/>
            <pc:sldMk cId="3326118574" sldId="389"/>
            <ac:spMk id="5" creationId="{A914B69E-633E-4A7E-B779-6F2E969432B0}"/>
          </ac:spMkLst>
        </pc:spChg>
        <pc:picChg chg="add mod">
          <ac:chgData name="DeHart, Stephanie" userId="69486e51-f5a3-47fa-a1e8-d600d3da159f" providerId="ADAL" clId="{F96BAD9B-B405-4F33-AE73-57B6614F86C5}" dt="2025-05-20T04:09:41.513" v="7789" actId="1076"/>
          <ac:picMkLst>
            <pc:docMk/>
            <pc:sldMk cId="3326118574" sldId="389"/>
            <ac:picMk id="6" creationId="{2DE0AD9E-F5C5-4CFD-A85D-998EAB8A9F8C}"/>
          </ac:picMkLst>
        </pc:picChg>
      </pc:sldChg>
      <pc:sldChg chg="del">
        <pc:chgData name="DeHart, Stephanie" userId="69486e51-f5a3-47fa-a1e8-d600d3da159f" providerId="ADAL" clId="{F96BAD9B-B405-4F33-AE73-57B6614F86C5}" dt="2025-05-21T01:07:34.038" v="8032" actId="47"/>
        <pc:sldMkLst>
          <pc:docMk/>
          <pc:sldMk cId="2348593199" sldId="390"/>
        </pc:sldMkLst>
      </pc:sldChg>
      <pc:sldChg chg="addSp delSp modSp add del mod">
        <pc:chgData name="DeHart, Stephanie" userId="69486e51-f5a3-47fa-a1e8-d600d3da159f" providerId="ADAL" clId="{F96BAD9B-B405-4F33-AE73-57B6614F86C5}" dt="2025-05-21T13:53:25.313" v="8033" actId="47"/>
        <pc:sldMkLst>
          <pc:docMk/>
          <pc:sldMk cId="1151827564" sldId="391"/>
        </pc:sldMkLst>
        <pc:spChg chg="add mod">
          <ac:chgData name="DeHart, Stephanie" userId="69486e51-f5a3-47fa-a1e8-d600d3da159f" providerId="ADAL" clId="{F96BAD9B-B405-4F33-AE73-57B6614F86C5}" dt="2025-05-21T01:06:25.701" v="7967" actId="1076"/>
          <ac:spMkLst>
            <pc:docMk/>
            <pc:sldMk cId="1151827564" sldId="391"/>
            <ac:spMk id="5" creationId="{4B283D6C-BFE0-4A19-9527-B6C858BD29E8}"/>
          </ac:spMkLst>
        </pc:spChg>
        <pc:spChg chg="add mod">
          <ac:chgData name="DeHart, Stephanie" userId="69486e51-f5a3-47fa-a1e8-d600d3da159f" providerId="ADAL" clId="{F96BAD9B-B405-4F33-AE73-57B6614F86C5}" dt="2025-05-21T01:05:57.126" v="7935" actId="1037"/>
          <ac:spMkLst>
            <pc:docMk/>
            <pc:sldMk cId="1151827564" sldId="391"/>
            <ac:spMk id="6" creationId="{F924C981-0893-4742-A7FE-E4733A3B258B}"/>
          </ac:spMkLst>
        </pc:spChg>
        <pc:spChg chg="add del mod">
          <ac:chgData name="DeHart, Stephanie" userId="69486e51-f5a3-47fa-a1e8-d600d3da159f" providerId="ADAL" clId="{F96BAD9B-B405-4F33-AE73-57B6614F86C5}" dt="2025-05-21T01:06:05.914" v="7937"/>
          <ac:spMkLst>
            <pc:docMk/>
            <pc:sldMk cId="1151827564" sldId="391"/>
            <ac:spMk id="8" creationId="{1B396EBE-4685-4C46-9F0A-ED956410EE0C}"/>
          </ac:spMkLst>
        </pc:spChg>
        <pc:spChg chg="add mod">
          <ac:chgData name="DeHart, Stephanie" userId="69486e51-f5a3-47fa-a1e8-d600d3da159f" providerId="ADAL" clId="{F96BAD9B-B405-4F33-AE73-57B6614F86C5}" dt="2025-05-21T01:06:32.879" v="7973" actId="1035"/>
          <ac:spMkLst>
            <pc:docMk/>
            <pc:sldMk cId="1151827564" sldId="391"/>
            <ac:spMk id="9" creationId="{84BC5FFF-C123-402D-9458-4509E45F4186}"/>
          </ac:spMkLst>
        </pc:spChg>
        <pc:spChg chg="add mod">
          <ac:chgData name="DeHart, Stephanie" userId="69486e51-f5a3-47fa-a1e8-d600d3da159f" providerId="ADAL" clId="{F96BAD9B-B405-4F33-AE73-57B6614F86C5}" dt="2025-05-21T01:06:44.204" v="8030" actId="1035"/>
          <ac:spMkLst>
            <pc:docMk/>
            <pc:sldMk cId="1151827564" sldId="391"/>
            <ac:spMk id="11" creationId="{B34B466D-566C-4C35-9381-7FDD3B52DFEB}"/>
          </ac:spMkLst>
        </pc:spChg>
        <pc:graphicFrameChg chg="modGraphic">
          <ac:chgData name="DeHart, Stephanie" userId="69486e51-f5a3-47fa-a1e8-d600d3da159f" providerId="ADAL" clId="{F96BAD9B-B405-4F33-AE73-57B6614F86C5}" dt="2025-05-21T01:05:45.576" v="7931" actId="207"/>
          <ac:graphicFrameMkLst>
            <pc:docMk/>
            <pc:sldMk cId="1151827564" sldId="391"/>
            <ac:graphicFrameMk id="2" creationId="{5AF1CA60-CA40-4A45-BB02-3422D26D20E9}"/>
          </ac:graphicFrameMkLst>
        </pc:graphicFrameChg>
      </pc:sldChg>
      <pc:sldChg chg="del">
        <pc:chgData name="DeHart, Stephanie" userId="69486e51-f5a3-47fa-a1e8-d600d3da159f" providerId="ADAL" clId="{F96BAD9B-B405-4F33-AE73-57B6614F86C5}" dt="2025-05-21T13:55:15.999" v="8196" actId="47"/>
        <pc:sldMkLst>
          <pc:docMk/>
          <pc:sldMk cId="2815728166" sldId="392"/>
        </pc:sldMkLst>
      </pc:sldChg>
      <pc:sldChg chg="modSp mod">
        <pc:chgData name="DeHart, Stephanie" userId="69486e51-f5a3-47fa-a1e8-d600d3da159f" providerId="ADAL" clId="{F96BAD9B-B405-4F33-AE73-57B6614F86C5}" dt="2025-05-21T13:55:23.683" v="8198" actId="207"/>
        <pc:sldMkLst>
          <pc:docMk/>
          <pc:sldMk cId="1676269441" sldId="393"/>
        </pc:sldMkLst>
        <pc:graphicFrameChg chg="modGraphic">
          <ac:chgData name="DeHart, Stephanie" userId="69486e51-f5a3-47fa-a1e8-d600d3da159f" providerId="ADAL" clId="{F96BAD9B-B405-4F33-AE73-57B6614F86C5}" dt="2025-05-21T13:55:23.683" v="8198" actId="207"/>
          <ac:graphicFrameMkLst>
            <pc:docMk/>
            <pc:sldMk cId="1676269441" sldId="393"/>
            <ac:graphicFrameMk id="2" creationId="{5AF1CA60-CA40-4A45-BB02-3422D26D20E9}"/>
          </ac:graphicFrameMkLst>
        </pc:graphicFrameChg>
      </pc:sldChg>
      <pc:sldMasterChg chg="delSldLayout">
        <pc:chgData name="DeHart, Stephanie" userId="69486e51-f5a3-47fa-a1e8-d600d3da159f" providerId="ADAL" clId="{F96BAD9B-B405-4F33-AE73-57B6614F86C5}" dt="2025-05-17T18:09:59.985" v="34" actId="2696"/>
        <pc:sldMasterMkLst>
          <pc:docMk/>
          <pc:sldMasterMk cId="273519581" sldId="2147483660"/>
        </pc:sldMasterMkLst>
        <pc:sldLayoutChg chg="del">
          <pc:chgData name="DeHart, Stephanie" userId="69486e51-f5a3-47fa-a1e8-d600d3da159f" providerId="ADAL" clId="{F96BAD9B-B405-4F33-AE73-57B6614F86C5}" dt="2025-05-17T18:09:59.985" v="34" actId="2696"/>
          <pc:sldLayoutMkLst>
            <pc:docMk/>
            <pc:sldMasterMk cId="273519581" sldId="2147483660"/>
            <pc:sldLayoutMk cId="230336689" sldId="2147483661"/>
          </pc:sldLayoutMkLst>
        </pc:sldLayoutChg>
        <pc:sldLayoutChg chg="del">
          <pc:chgData name="DeHart, Stephanie" userId="69486e51-f5a3-47fa-a1e8-d600d3da159f" providerId="ADAL" clId="{F96BAD9B-B405-4F33-AE73-57B6614F86C5}" dt="2025-05-17T18:09:57.555" v="33" actId="2696"/>
          <pc:sldLayoutMkLst>
            <pc:docMk/>
            <pc:sldMasterMk cId="273519581" sldId="2147483660"/>
            <pc:sldLayoutMk cId="2843364356" sldId="2147483663"/>
          </pc:sldLayoutMkLst>
        </pc:sldLayoutChg>
        <pc:sldLayoutChg chg="del">
          <pc:chgData name="DeHart, Stephanie" userId="69486e51-f5a3-47fa-a1e8-d600d3da159f" providerId="ADAL" clId="{F96BAD9B-B405-4F33-AE73-57B6614F86C5}" dt="2025-05-17T18:09:51.785" v="32" actId="2696"/>
          <pc:sldLayoutMkLst>
            <pc:docMk/>
            <pc:sldMasterMk cId="273519581" sldId="2147483660"/>
            <pc:sldLayoutMk cId="636525159" sldId="2147483667"/>
          </pc:sldLayoutMkLst>
        </pc:sldLayoutChg>
        <pc:sldLayoutChg chg="del">
          <pc:chgData name="DeHart, Stephanie" userId="69486e51-f5a3-47fa-a1e8-d600d3da159f" providerId="ADAL" clId="{F96BAD9B-B405-4F33-AE73-57B6614F86C5}" dt="2025-05-17T18:09:49.940" v="31" actId="2696"/>
          <pc:sldLayoutMkLst>
            <pc:docMk/>
            <pc:sldMasterMk cId="273519581" sldId="2147483660"/>
            <pc:sldLayoutMk cId="3721356330" sldId="2147483668"/>
          </pc:sldLayoutMkLst>
        </pc:sldLayoutChg>
        <pc:sldLayoutChg chg="del">
          <pc:chgData name="DeHart, Stephanie" userId="69486e51-f5a3-47fa-a1e8-d600d3da159f" providerId="ADAL" clId="{F96BAD9B-B405-4F33-AE73-57B6614F86C5}" dt="2025-05-17T18:09:48.141" v="30" actId="2696"/>
          <pc:sldLayoutMkLst>
            <pc:docMk/>
            <pc:sldMasterMk cId="273519581" sldId="2147483660"/>
            <pc:sldLayoutMk cId="3459786127" sldId="2147483669"/>
          </pc:sldLayoutMkLst>
        </pc:sldLayoutChg>
        <pc:sldLayoutChg chg="del">
          <pc:chgData name="DeHart, Stephanie" userId="69486e51-f5a3-47fa-a1e8-d600d3da159f" providerId="ADAL" clId="{F96BAD9B-B405-4F33-AE73-57B6614F86C5}" dt="2025-05-17T18:09:46.335" v="29" actId="2696"/>
          <pc:sldLayoutMkLst>
            <pc:docMk/>
            <pc:sldMasterMk cId="273519581" sldId="2147483660"/>
            <pc:sldLayoutMk cId="2573669260" sldId="2147483670"/>
          </pc:sldLayoutMkLst>
        </pc:sldLayoutChg>
        <pc:sldLayoutChg chg="del">
          <pc:chgData name="DeHart, Stephanie" userId="69486e51-f5a3-47fa-a1e8-d600d3da159f" providerId="ADAL" clId="{F96BAD9B-B405-4F33-AE73-57B6614F86C5}" dt="2025-05-17T18:09:44.871" v="28" actId="2696"/>
          <pc:sldLayoutMkLst>
            <pc:docMk/>
            <pc:sldMasterMk cId="273519581" sldId="2147483660"/>
            <pc:sldLayoutMk cId="3088915061" sldId="2147483671"/>
          </pc:sldLayoutMkLst>
        </pc:sldLayoutChg>
        <pc:sldLayoutChg chg="del">
          <pc:chgData name="DeHart, Stephanie" userId="69486e51-f5a3-47fa-a1e8-d600d3da159f" providerId="ADAL" clId="{F96BAD9B-B405-4F33-AE73-57B6614F86C5}" dt="2025-05-17T18:09:39.065" v="27" actId="2696"/>
          <pc:sldLayoutMkLst>
            <pc:docMk/>
            <pc:sldMasterMk cId="273519581" sldId="2147483660"/>
            <pc:sldLayoutMk cId="1239854755" sldId="2147483675"/>
          </pc:sldLayoutMkLst>
        </pc:sldLayoutChg>
        <pc:sldLayoutChg chg="del">
          <pc:chgData name="DeHart, Stephanie" userId="69486e51-f5a3-47fa-a1e8-d600d3da159f" providerId="ADAL" clId="{F96BAD9B-B405-4F33-AE73-57B6614F86C5}" dt="2025-05-17T18:09:38.615" v="26" actId="2696"/>
          <pc:sldLayoutMkLst>
            <pc:docMk/>
            <pc:sldMasterMk cId="273519581" sldId="2147483660"/>
            <pc:sldLayoutMk cId="362544318" sldId="2147483698"/>
          </pc:sldLayoutMkLst>
        </pc:sldLayoutChg>
        <pc:sldLayoutChg chg="del">
          <pc:chgData name="DeHart, Stephanie" userId="69486e51-f5a3-47fa-a1e8-d600d3da159f" providerId="ADAL" clId="{F96BAD9B-B405-4F33-AE73-57B6614F86C5}" dt="2025-05-17T18:09:38.118" v="25" actId="2696"/>
          <pc:sldLayoutMkLst>
            <pc:docMk/>
            <pc:sldMasterMk cId="273519581" sldId="2147483660"/>
            <pc:sldLayoutMk cId="2605944505" sldId="2147483700"/>
          </pc:sldLayoutMkLst>
        </pc:sldLayoutChg>
        <pc:sldLayoutChg chg="del">
          <pc:chgData name="DeHart, Stephanie" userId="69486e51-f5a3-47fa-a1e8-d600d3da159f" providerId="ADAL" clId="{F96BAD9B-B405-4F33-AE73-57B6614F86C5}" dt="2025-05-17T18:09:37.615" v="24" actId="2696"/>
          <pc:sldLayoutMkLst>
            <pc:docMk/>
            <pc:sldMasterMk cId="273519581" sldId="2147483660"/>
            <pc:sldLayoutMk cId="2185245407" sldId="2147483701"/>
          </pc:sldLayoutMkLst>
        </pc:sldLayoutChg>
        <pc:sldLayoutChg chg="del">
          <pc:chgData name="DeHart, Stephanie" userId="69486e51-f5a3-47fa-a1e8-d600d3da159f" providerId="ADAL" clId="{F96BAD9B-B405-4F33-AE73-57B6614F86C5}" dt="2025-05-17T18:09:37.116" v="23" actId="2696"/>
          <pc:sldLayoutMkLst>
            <pc:docMk/>
            <pc:sldMasterMk cId="273519581" sldId="2147483660"/>
            <pc:sldLayoutMk cId="1651085702" sldId="2147483703"/>
          </pc:sldLayoutMkLst>
        </pc:sldLayoutChg>
        <pc:sldLayoutChg chg="del">
          <pc:chgData name="DeHart, Stephanie" userId="69486e51-f5a3-47fa-a1e8-d600d3da159f" providerId="ADAL" clId="{F96BAD9B-B405-4F33-AE73-57B6614F86C5}" dt="2025-05-17T18:09:36.530" v="22" actId="2696"/>
          <pc:sldLayoutMkLst>
            <pc:docMk/>
            <pc:sldMasterMk cId="273519581" sldId="2147483660"/>
            <pc:sldLayoutMk cId="1320224255" sldId="2147483704"/>
          </pc:sldLayoutMkLst>
        </pc:sldLayoutChg>
        <pc:sldLayoutChg chg="del">
          <pc:chgData name="DeHart, Stephanie" userId="69486e51-f5a3-47fa-a1e8-d600d3da159f" providerId="ADAL" clId="{F96BAD9B-B405-4F33-AE73-57B6614F86C5}" dt="2025-05-17T18:09:35.935" v="21" actId="2696"/>
          <pc:sldLayoutMkLst>
            <pc:docMk/>
            <pc:sldMasterMk cId="273519581" sldId="2147483660"/>
            <pc:sldLayoutMk cId="3584043956" sldId="2147483705"/>
          </pc:sldLayoutMkLst>
        </pc:sldLayoutChg>
        <pc:sldLayoutChg chg="del">
          <pc:chgData name="DeHart, Stephanie" userId="69486e51-f5a3-47fa-a1e8-d600d3da159f" providerId="ADAL" clId="{F96BAD9B-B405-4F33-AE73-57B6614F86C5}" dt="2025-05-17T18:09:35.357" v="20" actId="2696"/>
          <pc:sldLayoutMkLst>
            <pc:docMk/>
            <pc:sldMasterMk cId="273519581" sldId="2147483660"/>
            <pc:sldLayoutMk cId="1528549403" sldId="2147483706"/>
          </pc:sldLayoutMkLst>
        </pc:sldLayoutChg>
        <pc:sldLayoutChg chg="del">
          <pc:chgData name="DeHart, Stephanie" userId="69486e51-f5a3-47fa-a1e8-d600d3da159f" providerId="ADAL" clId="{F96BAD9B-B405-4F33-AE73-57B6614F86C5}" dt="2025-05-17T18:09:34.785" v="19" actId="2696"/>
          <pc:sldLayoutMkLst>
            <pc:docMk/>
            <pc:sldMasterMk cId="273519581" sldId="2147483660"/>
            <pc:sldLayoutMk cId="2862652971" sldId="2147483707"/>
          </pc:sldLayoutMkLst>
        </pc:sldLayoutChg>
        <pc:sldLayoutChg chg="del">
          <pc:chgData name="DeHart, Stephanie" userId="69486e51-f5a3-47fa-a1e8-d600d3da159f" providerId="ADAL" clId="{F96BAD9B-B405-4F33-AE73-57B6614F86C5}" dt="2025-05-17T18:09:34.067" v="18" actId="2696"/>
          <pc:sldLayoutMkLst>
            <pc:docMk/>
            <pc:sldMasterMk cId="273519581" sldId="2147483660"/>
            <pc:sldLayoutMk cId="2820070926" sldId="2147483709"/>
          </pc:sldLayoutMkLst>
        </pc:sldLayoutChg>
      </pc:sldMasterChg>
      <pc:sldMasterChg chg="modSp mod delSldLayout modSldLayout">
        <pc:chgData name="DeHart, Stephanie" userId="69486e51-f5a3-47fa-a1e8-d600d3da159f" providerId="ADAL" clId="{F96BAD9B-B405-4F33-AE73-57B6614F86C5}" dt="2025-05-17T18:21:23.735" v="434" actId="47"/>
        <pc:sldMasterMkLst>
          <pc:docMk/>
          <pc:sldMasterMk cId="1610506434" sldId="2147483710"/>
        </pc:sldMasterMkLst>
        <pc:spChg chg="mod">
          <ac:chgData name="DeHart, Stephanie" userId="69486e51-f5a3-47fa-a1e8-d600d3da159f" providerId="ADAL" clId="{F96BAD9B-B405-4F33-AE73-57B6614F86C5}" dt="2025-05-17T18:11:26.905" v="73" actId="20577"/>
          <ac:spMkLst>
            <pc:docMk/>
            <pc:sldMasterMk cId="1610506434" sldId="2147483710"/>
            <ac:spMk id="5" creationId="{332C1DAF-B7B3-4CCB-B4B5-F571E947E252}"/>
          </ac:spMkLst>
        </pc:spChg>
        <pc:sldLayoutChg chg="modSp mod">
          <pc:chgData name="DeHart, Stephanie" userId="69486e51-f5a3-47fa-a1e8-d600d3da159f" providerId="ADAL" clId="{F96BAD9B-B405-4F33-AE73-57B6614F86C5}" dt="2025-05-17T18:13:13.660" v="99" actId="255"/>
          <pc:sldLayoutMkLst>
            <pc:docMk/>
            <pc:sldMasterMk cId="1610506434" sldId="2147483710"/>
            <pc:sldLayoutMk cId="1807846016" sldId="2147483662"/>
          </pc:sldLayoutMkLst>
          <pc:spChg chg="mod">
            <ac:chgData name="DeHart, Stephanie" userId="69486e51-f5a3-47fa-a1e8-d600d3da159f" providerId="ADAL" clId="{F96BAD9B-B405-4F33-AE73-57B6614F86C5}" dt="2025-05-17T18:13:13.660" v="99" actId="255"/>
            <ac:spMkLst>
              <pc:docMk/>
              <pc:sldMasterMk cId="1610506434" sldId="2147483710"/>
              <pc:sldLayoutMk cId="1807846016" sldId="2147483662"/>
              <ac:spMk id="7" creationId="{D5D91A8B-765C-4E59-8109-94DA4EA55B37}"/>
            </ac:spMkLst>
          </pc:spChg>
        </pc:sldLayoutChg>
        <pc:sldLayoutChg chg="modSp mod">
          <pc:chgData name="DeHart, Stephanie" userId="69486e51-f5a3-47fa-a1e8-d600d3da159f" providerId="ADAL" clId="{F96BAD9B-B405-4F33-AE73-57B6614F86C5}" dt="2025-05-17T18:13:20.125" v="101" actId="255"/>
          <pc:sldLayoutMkLst>
            <pc:docMk/>
            <pc:sldMasterMk cId="1610506434" sldId="2147483710"/>
            <pc:sldLayoutMk cId="2921427000" sldId="2147483664"/>
          </pc:sldLayoutMkLst>
          <pc:spChg chg="mod">
            <ac:chgData name="DeHart, Stephanie" userId="69486e51-f5a3-47fa-a1e8-d600d3da159f" providerId="ADAL" clId="{F96BAD9B-B405-4F33-AE73-57B6614F86C5}" dt="2025-05-17T18:13:20.125" v="101" actId="255"/>
            <ac:spMkLst>
              <pc:docMk/>
              <pc:sldMasterMk cId="1610506434" sldId="2147483710"/>
              <pc:sldLayoutMk cId="2921427000" sldId="2147483664"/>
              <ac:spMk id="10" creationId="{94036C93-814B-4155-A748-7731CA60AC88}"/>
            </ac:spMkLst>
          </pc:spChg>
        </pc:sldLayoutChg>
        <pc:sldLayoutChg chg="modSp mod">
          <pc:chgData name="DeHart, Stephanie" userId="69486e51-f5a3-47fa-a1e8-d600d3da159f" providerId="ADAL" clId="{F96BAD9B-B405-4F33-AE73-57B6614F86C5}" dt="2025-05-17T18:13:29.789" v="103" actId="255"/>
          <pc:sldLayoutMkLst>
            <pc:docMk/>
            <pc:sldMasterMk cId="1610506434" sldId="2147483710"/>
            <pc:sldLayoutMk cId="2458995005" sldId="2147483665"/>
          </pc:sldLayoutMkLst>
          <pc:spChg chg="mod">
            <ac:chgData name="DeHart, Stephanie" userId="69486e51-f5a3-47fa-a1e8-d600d3da159f" providerId="ADAL" clId="{F96BAD9B-B405-4F33-AE73-57B6614F86C5}" dt="2025-05-17T18:13:29.789" v="103" actId="255"/>
            <ac:spMkLst>
              <pc:docMk/>
              <pc:sldMasterMk cId="1610506434" sldId="2147483710"/>
              <pc:sldLayoutMk cId="2458995005" sldId="2147483665"/>
              <ac:spMk id="6" creationId="{EFF54790-C8AC-4CF8-8E89-80C5C90F3A17}"/>
            </ac:spMkLst>
          </pc:spChg>
        </pc:sldLayoutChg>
        <pc:sldLayoutChg chg="modSp mod">
          <pc:chgData name="DeHart, Stephanie" userId="69486e51-f5a3-47fa-a1e8-d600d3da159f" providerId="ADAL" clId="{F96BAD9B-B405-4F33-AE73-57B6614F86C5}" dt="2025-05-17T18:11:38.635" v="74"/>
          <pc:sldLayoutMkLst>
            <pc:docMk/>
            <pc:sldMasterMk cId="1610506434" sldId="2147483710"/>
            <pc:sldLayoutMk cId="1244215435" sldId="2147483712"/>
          </pc:sldLayoutMkLst>
          <pc:spChg chg="mod">
            <ac:chgData name="DeHart, Stephanie" userId="69486e51-f5a3-47fa-a1e8-d600d3da159f" providerId="ADAL" clId="{F96BAD9B-B405-4F33-AE73-57B6614F86C5}" dt="2025-05-17T18:11:38.635" v="74"/>
            <ac:spMkLst>
              <pc:docMk/>
              <pc:sldMasterMk cId="1610506434" sldId="2147483710"/>
              <pc:sldLayoutMk cId="1244215435" sldId="2147483712"/>
              <ac:spMk id="5" creationId="{5F00E36B-72A7-4BFB-871F-DF9DC8F5C1EB}"/>
            </ac:spMkLst>
          </pc:spChg>
        </pc:sldLayoutChg>
        <pc:sldLayoutChg chg="modSp mod">
          <pc:chgData name="DeHart, Stephanie" userId="69486e51-f5a3-47fa-a1e8-d600d3da159f" providerId="ADAL" clId="{F96BAD9B-B405-4F33-AE73-57B6614F86C5}" dt="2025-05-17T18:17:11.859" v="260" actId="1076"/>
          <pc:sldLayoutMkLst>
            <pc:docMk/>
            <pc:sldMasterMk cId="1610506434" sldId="2147483710"/>
            <pc:sldLayoutMk cId="358510107" sldId="2147483713"/>
          </pc:sldLayoutMkLst>
          <pc:spChg chg="mod">
            <ac:chgData name="DeHart, Stephanie" userId="69486e51-f5a3-47fa-a1e8-d600d3da159f" providerId="ADAL" clId="{F96BAD9B-B405-4F33-AE73-57B6614F86C5}" dt="2025-05-17T18:11:42.117" v="75"/>
            <ac:spMkLst>
              <pc:docMk/>
              <pc:sldMasterMk cId="1610506434" sldId="2147483710"/>
              <pc:sldLayoutMk cId="358510107" sldId="2147483713"/>
              <ac:spMk id="5" creationId="{6B320BCB-0D36-4D46-8629-90BEFC6592E6}"/>
            </ac:spMkLst>
          </pc:spChg>
          <pc:spChg chg="mod">
            <ac:chgData name="DeHart, Stephanie" userId="69486e51-f5a3-47fa-a1e8-d600d3da159f" providerId="ADAL" clId="{F96BAD9B-B405-4F33-AE73-57B6614F86C5}" dt="2025-05-17T18:17:11.859" v="260" actId="1076"/>
            <ac:spMkLst>
              <pc:docMk/>
              <pc:sldMasterMk cId="1610506434" sldId="2147483710"/>
              <pc:sldLayoutMk cId="358510107" sldId="2147483713"/>
              <ac:spMk id="11" creationId="{755CA679-0D2B-45B6-83B0-7280FDB0ED6F}"/>
            </ac:spMkLst>
          </pc:spChg>
          <pc:spChg chg="mod">
            <ac:chgData name="DeHart, Stephanie" userId="69486e51-f5a3-47fa-a1e8-d600d3da159f" providerId="ADAL" clId="{F96BAD9B-B405-4F33-AE73-57B6614F86C5}" dt="2025-05-17T18:16:16.923" v="213" actId="20577"/>
            <ac:spMkLst>
              <pc:docMk/>
              <pc:sldMasterMk cId="1610506434" sldId="2147483710"/>
              <pc:sldLayoutMk cId="358510107" sldId="2147483713"/>
              <ac:spMk id="14" creationId="{9DE5F75A-FF9F-4E3C-BE15-19F8344E8DA9}"/>
            </ac:spMkLst>
          </pc:spChg>
          <pc:spChg chg="mod">
            <ac:chgData name="DeHart, Stephanie" userId="69486e51-f5a3-47fa-a1e8-d600d3da159f" providerId="ADAL" clId="{F96BAD9B-B405-4F33-AE73-57B6614F86C5}" dt="2025-05-17T18:15:20.328" v="168" actId="20577"/>
            <ac:spMkLst>
              <pc:docMk/>
              <pc:sldMasterMk cId="1610506434" sldId="2147483710"/>
              <pc:sldLayoutMk cId="358510107" sldId="2147483713"/>
              <ac:spMk id="15" creationId="{B664211F-F49E-4E67-8727-912EB3020255}"/>
            </ac:spMkLst>
          </pc:spChg>
          <pc:spChg chg="mod">
            <ac:chgData name="DeHart, Stephanie" userId="69486e51-f5a3-47fa-a1e8-d600d3da159f" providerId="ADAL" clId="{F96BAD9B-B405-4F33-AE73-57B6614F86C5}" dt="2025-05-17T18:14:38.985" v="139" actId="20577"/>
            <ac:spMkLst>
              <pc:docMk/>
              <pc:sldMasterMk cId="1610506434" sldId="2147483710"/>
              <pc:sldLayoutMk cId="358510107" sldId="2147483713"/>
              <ac:spMk id="16" creationId="{A7CC695E-2F13-4A26-B6ED-514C7258A851}"/>
            </ac:spMkLst>
          </pc:spChg>
        </pc:sldLayoutChg>
        <pc:sldLayoutChg chg="modSp mod">
          <pc:chgData name="DeHart, Stephanie" userId="69486e51-f5a3-47fa-a1e8-d600d3da159f" providerId="ADAL" clId="{F96BAD9B-B405-4F33-AE73-57B6614F86C5}" dt="2025-05-17T18:17:17.496" v="262" actId="20577"/>
          <pc:sldLayoutMkLst>
            <pc:docMk/>
            <pc:sldMasterMk cId="1610506434" sldId="2147483710"/>
            <pc:sldLayoutMk cId="472733935" sldId="2147483714"/>
          </pc:sldLayoutMkLst>
          <pc:spChg chg="mod">
            <ac:chgData name="DeHart, Stephanie" userId="69486e51-f5a3-47fa-a1e8-d600d3da159f" providerId="ADAL" clId="{F96BAD9B-B405-4F33-AE73-57B6614F86C5}" dt="2025-05-17T18:11:44.353" v="76"/>
            <ac:spMkLst>
              <pc:docMk/>
              <pc:sldMasterMk cId="1610506434" sldId="2147483710"/>
              <pc:sldLayoutMk cId="472733935" sldId="2147483714"/>
              <ac:spMk id="5" creationId="{6B320BCB-0D36-4D46-8629-90BEFC6592E6}"/>
            </ac:spMkLst>
          </pc:spChg>
          <pc:spChg chg="mod">
            <ac:chgData name="DeHart, Stephanie" userId="69486e51-f5a3-47fa-a1e8-d600d3da159f" providerId="ADAL" clId="{F96BAD9B-B405-4F33-AE73-57B6614F86C5}" dt="2025-05-17T18:17:17.496" v="262" actId="20577"/>
            <ac:spMkLst>
              <pc:docMk/>
              <pc:sldMasterMk cId="1610506434" sldId="2147483710"/>
              <pc:sldLayoutMk cId="472733935" sldId="2147483714"/>
              <ac:spMk id="11" creationId="{755CA679-0D2B-45B6-83B0-7280FDB0ED6F}"/>
            </ac:spMkLst>
          </pc:spChg>
          <pc:spChg chg="mod">
            <ac:chgData name="DeHart, Stephanie" userId="69486e51-f5a3-47fa-a1e8-d600d3da159f" providerId="ADAL" clId="{F96BAD9B-B405-4F33-AE73-57B6614F86C5}" dt="2025-05-17T18:16:22.387" v="215" actId="20577"/>
            <ac:spMkLst>
              <pc:docMk/>
              <pc:sldMasterMk cId="1610506434" sldId="2147483710"/>
              <pc:sldLayoutMk cId="472733935" sldId="2147483714"/>
              <ac:spMk id="14" creationId="{9DE5F75A-FF9F-4E3C-BE15-19F8344E8DA9}"/>
            </ac:spMkLst>
          </pc:spChg>
          <pc:spChg chg="mod">
            <ac:chgData name="DeHart, Stephanie" userId="69486e51-f5a3-47fa-a1e8-d600d3da159f" providerId="ADAL" clId="{F96BAD9B-B405-4F33-AE73-57B6614F86C5}" dt="2025-05-17T18:15:25.145" v="169"/>
            <ac:spMkLst>
              <pc:docMk/>
              <pc:sldMasterMk cId="1610506434" sldId="2147483710"/>
              <pc:sldLayoutMk cId="472733935" sldId="2147483714"/>
              <ac:spMk id="15" creationId="{B664211F-F49E-4E67-8727-912EB3020255}"/>
            </ac:spMkLst>
          </pc:spChg>
          <pc:spChg chg="mod">
            <ac:chgData name="DeHart, Stephanie" userId="69486e51-f5a3-47fa-a1e8-d600d3da159f" providerId="ADAL" clId="{F96BAD9B-B405-4F33-AE73-57B6614F86C5}" dt="2025-05-17T18:14:44.628" v="140"/>
            <ac:spMkLst>
              <pc:docMk/>
              <pc:sldMasterMk cId="1610506434" sldId="2147483710"/>
              <pc:sldLayoutMk cId="472733935" sldId="2147483714"/>
              <ac:spMk id="16" creationId="{A7CC695E-2F13-4A26-B6ED-514C7258A851}"/>
            </ac:spMkLst>
          </pc:spChg>
        </pc:sldLayoutChg>
        <pc:sldLayoutChg chg="modSp mod">
          <pc:chgData name="DeHart, Stephanie" userId="69486e51-f5a3-47fa-a1e8-d600d3da159f" providerId="ADAL" clId="{F96BAD9B-B405-4F33-AE73-57B6614F86C5}" dt="2025-05-17T18:17:21.119" v="264" actId="20577"/>
          <pc:sldLayoutMkLst>
            <pc:docMk/>
            <pc:sldMasterMk cId="1610506434" sldId="2147483710"/>
            <pc:sldLayoutMk cId="2750521664" sldId="2147483715"/>
          </pc:sldLayoutMkLst>
          <pc:spChg chg="mod">
            <ac:chgData name="DeHart, Stephanie" userId="69486e51-f5a3-47fa-a1e8-d600d3da159f" providerId="ADAL" clId="{F96BAD9B-B405-4F33-AE73-57B6614F86C5}" dt="2025-05-17T18:11:46.639" v="77"/>
            <ac:spMkLst>
              <pc:docMk/>
              <pc:sldMasterMk cId="1610506434" sldId="2147483710"/>
              <pc:sldLayoutMk cId="2750521664" sldId="2147483715"/>
              <ac:spMk id="5" creationId="{6B320BCB-0D36-4D46-8629-90BEFC6592E6}"/>
            </ac:spMkLst>
          </pc:spChg>
          <pc:spChg chg="mod">
            <ac:chgData name="DeHart, Stephanie" userId="69486e51-f5a3-47fa-a1e8-d600d3da159f" providerId="ADAL" clId="{F96BAD9B-B405-4F33-AE73-57B6614F86C5}" dt="2025-05-17T18:17:21.119" v="264" actId="20577"/>
            <ac:spMkLst>
              <pc:docMk/>
              <pc:sldMasterMk cId="1610506434" sldId="2147483710"/>
              <pc:sldLayoutMk cId="2750521664" sldId="2147483715"/>
              <ac:spMk id="11" creationId="{755CA679-0D2B-45B6-83B0-7280FDB0ED6F}"/>
            </ac:spMkLst>
          </pc:spChg>
          <pc:spChg chg="mod">
            <ac:chgData name="DeHart, Stephanie" userId="69486e51-f5a3-47fa-a1e8-d600d3da159f" providerId="ADAL" clId="{F96BAD9B-B405-4F33-AE73-57B6614F86C5}" dt="2025-05-17T18:16:26.096" v="217" actId="20577"/>
            <ac:spMkLst>
              <pc:docMk/>
              <pc:sldMasterMk cId="1610506434" sldId="2147483710"/>
              <pc:sldLayoutMk cId="2750521664" sldId="2147483715"/>
              <ac:spMk id="14" creationId="{9DE5F75A-FF9F-4E3C-BE15-19F8344E8DA9}"/>
            </ac:spMkLst>
          </pc:spChg>
          <pc:spChg chg="mod">
            <ac:chgData name="DeHart, Stephanie" userId="69486e51-f5a3-47fa-a1e8-d600d3da159f" providerId="ADAL" clId="{F96BAD9B-B405-4F33-AE73-57B6614F86C5}" dt="2025-05-17T18:15:28.414" v="170"/>
            <ac:spMkLst>
              <pc:docMk/>
              <pc:sldMasterMk cId="1610506434" sldId="2147483710"/>
              <pc:sldLayoutMk cId="2750521664" sldId="2147483715"/>
              <ac:spMk id="15" creationId="{B664211F-F49E-4E67-8727-912EB3020255}"/>
            </ac:spMkLst>
          </pc:spChg>
          <pc:spChg chg="mod">
            <ac:chgData name="DeHart, Stephanie" userId="69486e51-f5a3-47fa-a1e8-d600d3da159f" providerId="ADAL" clId="{F96BAD9B-B405-4F33-AE73-57B6614F86C5}" dt="2025-05-17T18:14:47.332" v="141"/>
            <ac:spMkLst>
              <pc:docMk/>
              <pc:sldMasterMk cId="1610506434" sldId="2147483710"/>
              <pc:sldLayoutMk cId="2750521664" sldId="2147483715"/>
              <ac:spMk id="16" creationId="{A7CC695E-2F13-4A26-B6ED-514C7258A851}"/>
            </ac:spMkLst>
          </pc:spChg>
        </pc:sldLayoutChg>
        <pc:sldLayoutChg chg="modSp mod">
          <pc:chgData name="DeHart, Stephanie" userId="69486e51-f5a3-47fa-a1e8-d600d3da159f" providerId="ADAL" clId="{F96BAD9B-B405-4F33-AE73-57B6614F86C5}" dt="2025-05-17T18:17:25.899" v="266" actId="20577"/>
          <pc:sldLayoutMkLst>
            <pc:docMk/>
            <pc:sldMasterMk cId="1610506434" sldId="2147483710"/>
            <pc:sldLayoutMk cId="1984455922" sldId="2147483716"/>
          </pc:sldLayoutMkLst>
          <pc:spChg chg="mod">
            <ac:chgData name="DeHart, Stephanie" userId="69486e51-f5a3-47fa-a1e8-d600d3da159f" providerId="ADAL" clId="{F96BAD9B-B405-4F33-AE73-57B6614F86C5}" dt="2025-05-17T18:11:50.243" v="78"/>
            <ac:spMkLst>
              <pc:docMk/>
              <pc:sldMasterMk cId="1610506434" sldId="2147483710"/>
              <pc:sldLayoutMk cId="1984455922" sldId="2147483716"/>
              <ac:spMk id="5" creationId="{6B320BCB-0D36-4D46-8629-90BEFC6592E6}"/>
            </ac:spMkLst>
          </pc:spChg>
          <pc:spChg chg="mod">
            <ac:chgData name="DeHart, Stephanie" userId="69486e51-f5a3-47fa-a1e8-d600d3da159f" providerId="ADAL" clId="{F96BAD9B-B405-4F33-AE73-57B6614F86C5}" dt="2025-05-17T18:17:25.899" v="266" actId="20577"/>
            <ac:spMkLst>
              <pc:docMk/>
              <pc:sldMasterMk cId="1610506434" sldId="2147483710"/>
              <pc:sldLayoutMk cId="1984455922" sldId="2147483716"/>
              <ac:spMk id="11" creationId="{755CA679-0D2B-45B6-83B0-7280FDB0ED6F}"/>
            </ac:spMkLst>
          </pc:spChg>
          <pc:spChg chg="mod">
            <ac:chgData name="DeHart, Stephanie" userId="69486e51-f5a3-47fa-a1e8-d600d3da159f" providerId="ADAL" clId="{F96BAD9B-B405-4F33-AE73-57B6614F86C5}" dt="2025-05-17T18:16:30.558" v="219" actId="20577"/>
            <ac:spMkLst>
              <pc:docMk/>
              <pc:sldMasterMk cId="1610506434" sldId="2147483710"/>
              <pc:sldLayoutMk cId="1984455922" sldId="2147483716"/>
              <ac:spMk id="14" creationId="{9DE5F75A-FF9F-4E3C-BE15-19F8344E8DA9}"/>
            </ac:spMkLst>
          </pc:spChg>
          <pc:spChg chg="mod">
            <ac:chgData name="DeHart, Stephanie" userId="69486e51-f5a3-47fa-a1e8-d600d3da159f" providerId="ADAL" clId="{F96BAD9B-B405-4F33-AE73-57B6614F86C5}" dt="2025-05-17T18:15:31.343" v="171"/>
            <ac:spMkLst>
              <pc:docMk/>
              <pc:sldMasterMk cId="1610506434" sldId="2147483710"/>
              <pc:sldLayoutMk cId="1984455922" sldId="2147483716"/>
              <ac:spMk id="15" creationId="{B664211F-F49E-4E67-8727-912EB3020255}"/>
            </ac:spMkLst>
          </pc:spChg>
          <pc:spChg chg="mod">
            <ac:chgData name="DeHart, Stephanie" userId="69486e51-f5a3-47fa-a1e8-d600d3da159f" providerId="ADAL" clId="{F96BAD9B-B405-4F33-AE73-57B6614F86C5}" dt="2025-05-17T18:14:50.589" v="142"/>
            <ac:spMkLst>
              <pc:docMk/>
              <pc:sldMasterMk cId="1610506434" sldId="2147483710"/>
              <pc:sldLayoutMk cId="1984455922" sldId="2147483716"/>
              <ac:spMk id="16" creationId="{A7CC695E-2F13-4A26-B6ED-514C7258A851}"/>
            </ac:spMkLst>
          </pc:spChg>
        </pc:sldLayoutChg>
        <pc:sldLayoutChg chg="modSp mod">
          <pc:chgData name="DeHart, Stephanie" userId="69486e51-f5a3-47fa-a1e8-d600d3da159f" providerId="ADAL" clId="{F96BAD9B-B405-4F33-AE73-57B6614F86C5}" dt="2025-05-17T18:17:30.373" v="268" actId="20577"/>
          <pc:sldLayoutMkLst>
            <pc:docMk/>
            <pc:sldMasterMk cId="1610506434" sldId="2147483710"/>
            <pc:sldLayoutMk cId="2250482833" sldId="2147483717"/>
          </pc:sldLayoutMkLst>
          <pc:spChg chg="mod">
            <ac:chgData name="DeHart, Stephanie" userId="69486e51-f5a3-47fa-a1e8-d600d3da159f" providerId="ADAL" clId="{F96BAD9B-B405-4F33-AE73-57B6614F86C5}" dt="2025-05-17T18:11:52.426" v="79"/>
            <ac:spMkLst>
              <pc:docMk/>
              <pc:sldMasterMk cId="1610506434" sldId="2147483710"/>
              <pc:sldLayoutMk cId="2250482833" sldId="2147483717"/>
              <ac:spMk id="5" creationId="{6B320BCB-0D36-4D46-8629-90BEFC6592E6}"/>
            </ac:spMkLst>
          </pc:spChg>
          <pc:spChg chg="mod">
            <ac:chgData name="DeHart, Stephanie" userId="69486e51-f5a3-47fa-a1e8-d600d3da159f" providerId="ADAL" clId="{F96BAD9B-B405-4F33-AE73-57B6614F86C5}" dt="2025-05-17T18:17:30.373" v="268" actId="20577"/>
            <ac:spMkLst>
              <pc:docMk/>
              <pc:sldMasterMk cId="1610506434" sldId="2147483710"/>
              <pc:sldLayoutMk cId="2250482833" sldId="2147483717"/>
              <ac:spMk id="11" creationId="{755CA679-0D2B-45B6-83B0-7280FDB0ED6F}"/>
            </ac:spMkLst>
          </pc:spChg>
          <pc:spChg chg="mod">
            <ac:chgData name="DeHart, Stephanie" userId="69486e51-f5a3-47fa-a1e8-d600d3da159f" providerId="ADAL" clId="{F96BAD9B-B405-4F33-AE73-57B6614F86C5}" dt="2025-05-17T18:16:34.843" v="221" actId="20577"/>
            <ac:spMkLst>
              <pc:docMk/>
              <pc:sldMasterMk cId="1610506434" sldId="2147483710"/>
              <pc:sldLayoutMk cId="2250482833" sldId="2147483717"/>
              <ac:spMk id="14" creationId="{9DE5F75A-FF9F-4E3C-BE15-19F8344E8DA9}"/>
            </ac:spMkLst>
          </pc:spChg>
          <pc:spChg chg="mod">
            <ac:chgData name="DeHart, Stephanie" userId="69486e51-f5a3-47fa-a1e8-d600d3da159f" providerId="ADAL" clId="{F96BAD9B-B405-4F33-AE73-57B6614F86C5}" dt="2025-05-17T18:15:34.140" v="172"/>
            <ac:spMkLst>
              <pc:docMk/>
              <pc:sldMasterMk cId="1610506434" sldId="2147483710"/>
              <pc:sldLayoutMk cId="2250482833" sldId="2147483717"/>
              <ac:spMk id="15" creationId="{B664211F-F49E-4E67-8727-912EB3020255}"/>
            </ac:spMkLst>
          </pc:spChg>
          <pc:spChg chg="mod">
            <ac:chgData name="DeHart, Stephanie" userId="69486e51-f5a3-47fa-a1e8-d600d3da159f" providerId="ADAL" clId="{F96BAD9B-B405-4F33-AE73-57B6614F86C5}" dt="2025-05-17T18:14:53.405" v="143"/>
            <ac:spMkLst>
              <pc:docMk/>
              <pc:sldMasterMk cId="1610506434" sldId="2147483710"/>
              <pc:sldLayoutMk cId="2250482833" sldId="2147483717"/>
              <ac:spMk id="16" creationId="{A7CC695E-2F13-4A26-B6ED-514C7258A851}"/>
            </ac:spMkLst>
          </pc:spChg>
        </pc:sldLayoutChg>
        <pc:sldLayoutChg chg="modSp mod">
          <pc:chgData name="DeHart, Stephanie" userId="69486e51-f5a3-47fa-a1e8-d600d3da159f" providerId="ADAL" clId="{F96BAD9B-B405-4F33-AE73-57B6614F86C5}" dt="2025-05-17T18:11:58.330" v="81" actId="20577"/>
          <pc:sldLayoutMkLst>
            <pc:docMk/>
            <pc:sldMasterMk cId="1610506434" sldId="2147483710"/>
            <pc:sldLayoutMk cId="1039173936" sldId="2147483718"/>
          </pc:sldLayoutMkLst>
          <pc:spChg chg="mod">
            <ac:chgData name="DeHart, Stephanie" userId="69486e51-f5a3-47fa-a1e8-d600d3da159f" providerId="ADAL" clId="{F96BAD9B-B405-4F33-AE73-57B6614F86C5}" dt="2025-05-17T18:11:58.330" v="81" actId="20577"/>
            <ac:spMkLst>
              <pc:docMk/>
              <pc:sldMasterMk cId="1610506434" sldId="2147483710"/>
              <pc:sldLayoutMk cId="1039173936" sldId="2147483718"/>
              <ac:spMk id="6" creationId="{CC0C3E87-5695-445C-9BAA-AB58B0E3AB8E}"/>
            </ac:spMkLst>
          </pc:spChg>
        </pc:sldLayoutChg>
        <pc:sldLayoutChg chg="modSp mod">
          <pc:chgData name="DeHart, Stephanie" userId="69486e51-f5a3-47fa-a1e8-d600d3da159f" providerId="ADAL" clId="{F96BAD9B-B405-4F33-AE73-57B6614F86C5}" dt="2025-05-17T18:12:01.682" v="82"/>
          <pc:sldLayoutMkLst>
            <pc:docMk/>
            <pc:sldMasterMk cId="1610506434" sldId="2147483710"/>
            <pc:sldLayoutMk cId="3504344969" sldId="2147483719"/>
          </pc:sldLayoutMkLst>
          <pc:spChg chg="mod">
            <ac:chgData name="DeHart, Stephanie" userId="69486e51-f5a3-47fa-a1e8-d600d3da159f" providerId="ADAL" clId="{F96BAD9B-B405-4F33-AE73-57B6614F86C5}" dt="2025-05-17T18:12:01.682" v="82"/>
            <ac:spMkLst>
              <pc:docMk/>
              <pc:sldMasterMk cId="1610506434" sldId="2147483710"/>
              <pc:sldLayoutMk cId="3504344969" sldId="2147483719"/>
              <ac:spMk id="8" creationId="{16267A56-5B1E-4138-AFE4-DC2743105ED4}"/>
            </ac:spMkLst>
          </pc:spChg>
        </pc:sldLayoutChg>
        <pc:sldLayoutChg chg="modSp mod">
          <pc:chgData name="DeHart, Stephanie" userId="69486e51-f5a3-47fa-a1e8-d600d3da159f" providerId="ADAL" clId="{F96BAD9B-B405-4F33-AE73-57B6614F86C5}" dt="2025-05-17T18:12:04.117" v="83"/>
          <pc:sldLayoutMkLst>
            <pc:docMk/>
            <pc:sldMasterMk cId="1610506434" sldId="2147483710"/>
            <pc:sldLayoutMk cId="595468047" sldId="2147483720"/>
          </pc:sldLayoutMkLst>
          <pc:spChg chg="mod">
            <ac:chgData name="DeHart, Stephanie" userId="69486e51-f5a3-47fa-a1e8-d600d3da159f" providerId="ADAL" clId="{F96BAD9B-B405-4F33-AE73-57B6614F86C5}" dt="2025-05-17T18:12:04.117" v="83"/>
            <ac:spMkLst>
              <pc:docMk/>
              <pc:sldMasterMk cId="1610506434" sldId="2147483710"/>
              <pc:sldLayoutMk cId="595468047" sldId="2147483720"/>
              <ac:spMk id="4" creationId="{208168B5-AA0D-4129-B0C3-575E5C748ABC}"/>
            </ac:spMkLst>
          </pc:spChg>
        </pc:sldLayoutChg>
        <pc:sldLayoutChg chg="modSp mod">
          <pc:chgData name="DeHart, Stephanie" userId="69486e51-f5a3-47fa-a1e8-d600d3da159f" providerId="ADAL" clId="{F96BAD9B-B405-4F33-AE73-57B6614F86C5}" dt="2025-05-17T18:12:07.225" v="84"/>
          <pc:sldLayoutMkLst>
            <pc:docMk/>
            <pc:sldMasterMk cId="1610506434" sldId="2147483710"/>
            <pc:sldLayoutMk cId="1978815415" sldId="2147483721"/>
          </pc:sldLayoutMkLst>
          <pc:spChg chg="mod">
            <ac:chgData name="DeHart, Stephanie" userId="69486e51-f5a3-47fa-a1e8-d600d3da159f" providerId="ADAL" clId="{F96BAD9B-B405-4F33-AE73-57B6614F86C5}" dt="2025-05-17T18:12:07.225" v="84"/>
            <ac:spMkLst>
              <pc:docMk/>
              <pc:sldMasterMk cId="1610506434" sldId="2147483710"/>
              <pc:sldLayoutMk cId="1978815415" sldId="2147483721"/>
              <ac:spMk id="3" creationId="{F57F30D1-539C-4CFE-BE55-52E7001F6587}"/>
            </ac:spMkLst>
          </pc:spChg>
        </pc:sldLayoutChg>
        <pc:sldLayoutChg chg="modSp mod">
          <pc:chgData name="DeHart, Stephanie" userId="69486e51-f5a3-47fa-a1e8-d600d3da159f" providerId="ADAL" clId="{F96BAD9B-B405-4F33-AE73-57B6614F86C5}" dt="2025-05-17T18:12:09.947" v="85"/>
          <pc:sldLayoutMkLst>
            <pc:docMk/>
            <pc:sldMasterMk cId="1610506434" sldId="2147483710"/>
            <pc:sldLayoutMk cId="2867444702" sldId="2147483722"/>
          </pc:sldLayoutMkLst>
          <pc:spChg chg="mod">
            <ac:chgData name="DeHart, Stephanie" userId="69486e51-f5a3-47fa-a1e8-d600d3da159f" providerId="ADAL" clId="{F96BAD9B-B405-4F33-AE73-57B6614F86C5}" dt="2025-05-17T18:12:09.947" v="85"/>
            <ac:spMkLst>
              <pc:docMk/>
              <pc:sldMasterMk cId="1610506434" sldId="2147483710"/>
              <pc:sldLayoutMk cId="2867444702" sldId="2147483722"/>
              <ac:spMk id="6" creationId="{EAF1D527-9DAD-447F-BC17-9564C029B382}"/>
            </ac:spMkLst>
          </pc:spChg>
        </pc:sldLayoutChg>
        <pc:sldLayoutChg chg="modSp mod">
          <pc:chgData name="DeHart, Stephanie" userId="69486e51-f5a3-47fa-a1e8-d600d3da159f" providerId="ADAL" clId="{F96BAD9B-B405-4F33-AE73-57B6614F86C5}" dt="2025-05-17T18:12:12.559" v="86"/>
          <pc:sldLayoutMkLst>
            <pc:docMk/>
            <pc:sldMasterMk cId="1610506434" sldId="2147483710"/>
            <pc:sldLayoutMk cId="683711550" sldId="2147483723"/>
          </pc:sldLayoutMkLst>
          <pc:spChg chg="mod">
            <ac:chgData name="DeHart, Stephanie" userId="69486e51-f5a3-47fa-a1e8-d600d3da159f" providerId="ADAL" clId="{F96BAD9B-B405-4F33-AE73-57B6614F86C5}" dt="2025-05-17T18:12:12.559" v="86"/>
            <ac:spMkLst>
              <pc:docMk/>
              <pc:sldMasterMk cId="1610506434" sldId="2147483710"/>
              <pc:sldLayoutMk cId="683711550" sldId="2147483723"/>
              <ac:spMk id="6" creationId="{710C7CD0-7530-499C-8B67-E22F17195CDC}"/>
            </ac:spMkLst>
          </pc:spChg>
        </pc:sldLayoutChg>
        <pc:sldLayoutChg chg="modSp mod">
          <pc:chgData name="DeHart, Stephanie" userId="69486e51-f5a3-47fa-a1e8-d600d3da159f" providerId="ADAL" clId="{F96BAD9B-B405-4F33-AE73-57B6614F86C5}" dt="2025-05-17T18:12:15.150" v="87"/>
          <pc:sldLayoutMkLst>
            <pc:docMk/>
            <pc:sldMasterMk cId="1610506434" sldId="2147483710"/>
            <pc:sldLayoutMk cId="3578815054" sldId="2147483724"/>
          </pc:sldLayoutMkLst>
          <pc:spChg chg="mod">
            <ac:chgData name="DeHart, Stephanie" userId="69486e51-f5a3-47fa-a1e8-d600d3da159f" providerId="ADAL" clId="{F96BAD9B-B405-4F33-AE73-57B6614F86C5}" dt="2025-05-17T18:12:15.150" v="87"/>
            <ac:spMkLst>
              <pc:docMk/>
              <pc:sldMasterMk cId="1610506434" sldId="2147483710"/>
              <pc:sldLayoutMk cId="3578815054" sldId="2147483724"/>
              <ac:spMk id="5" creationId="{96735957-CA61-496E-957A-F675B83B177B}"/>
            </ac:spMkLst>
          </pc:spChg>
        </pc:sldLayoutChg>
        <pc:sldLayoutChg chg="modSp mod">
          <pc:chgData name="DeHart, Stephanie" userId="69486e51-f5a3-47fa-a1e8-d600d3da159f" providerId="ADAL" clId="{F96BAD9B-B405-4F33-AE73-57B6614F86C5}" dt="2025-05-17T18:12:19.395" v="88"/>
          <pc:sldLayoutMkLst>
            <pc:docMk/>
            <pc:sldMasterMk cId="1610506434" sldId="2147483710"/>
            <pc:sldLayoutMk cId="3453462795" sldId="2147483725"/>
          </pc:sldLayoutMkLst>
          <pc:spChg chg="mod">
            <ac:chgData name="DeHart, Stephanie" userId="69486e51-f5a3-47fa-a1e8-d600d3da159f" providerId="ADAL" clId="{F96BAD9B-B405-4F33-AE73-57B6614F86C5}" dt="2025-05-17T18:12:19.395" v="88"/>
            <ac:spMkLst>
              <pc:docMk/>
              <pc:sldMasterMk cId="1610506434" sldId="2147483710"/>
              <pc:sldLayoutMk cId="3453462795" sldId="2147483725"/>
              <ac:spMk id="5" creationId="{B32FA950-F7A6-4DC3-AE97-DCDB3D2912F8}"/>
            </ac:spMkLst>
          </pc:spChg>
        </pc:sldLayoutChg>
        <pc:sldLayoutChg chg="modSp mod">
          <pc:chgData name="DeHart, Stephanie" userId="69486e51-f5a3-47fa-a1e8-d600d3da159f" providerId="ADAL" clId="{F96BAD9B-B405-4F33-AE73-57B6614F86C5}" dt="2025-05-17T18:12:23.707" v="89"/>
          <pc:sldLayoutMkLst>
            <pc:docMk/>
            <pc:sldMasterMk cId="1610506434" sldId="2147483710"/>
            <pc:sldLayoutMk cId="3821087051" sldId="2147483726"/>
          </pc:sldLayoutMkLst>
          <pc:spChg chg="mod">
            <ac:chgData name="DeHart, Stephanie" userId="69486e51-f5a3-47fa-a1e8-d600d3da159f" providerId="ADAL" clId="{F96BAD9B-B405-4F33-AE73-57B6614F86C5}" dt="2025-05-17T18:12:23.707" v="89"/>
            <ac:spMkLst>
              <pc:docMk/>
              <pc:sldMasterMk cId="1610506434" sldId="2147483710"/>
              <pc:sldLayoutMk cId="3821087051" sldId="2147483726"/>
              <ac:spMk id="314" creationId="{00000000-0000-0000-0000-000000000000}"/>
            </ac:spMkLst>
          </pc:spChg>
        </pc:sldLayoutChg>
        <pc:sldLayoutChg chg="modSp mod">
          <pc:chgData name="DeHart, Stephanie" userId="69486e51-f5a3-47fa-a1e8-d600d3da159f" providerId="ADAL" clId="{F96BAD9B-B405-4F33-AE73-57B6614F86C5}" dt="2025-05-17T18:12:27.247" v="90"/>
          <pc:sldLayoutMkLst>
            <pc:docMk/>
            <pc:sldMasterMk cId="1610506434" sldId="2147483710"/>
            <pc:sldLayoutMk cId="2745268660" sldId="2147483727"/>
          </pc:sldLayoutMkLst>
          <pc:spChg chg="mod">
            <ac:chgData name="DeHart, Stephanie" userId="69486e51-f5a3-47fa-a1e8-d600d3da159f" providerId="ADAL" clId="{F96BAD9B-B405-4F33-AE73-57B6614F86C5}" dt="2025-05-17T18:12:27.247" v="90"/>
            <ac:spMkLst>
              <pc:docMk/>
              <pc:sldMasterMk cId="1610506434" sldId="2147483710"/>
              <pc:sldLayoutMk cId="2745268660" sldId="2147483727"/>
              <ac:spMk id="11" creationId="{CAD31966-421C-41DC-9B46-21B1CD73A77E}"/>
            </ac:spMkLst>
          </pc:spChg>
        </pc:sldLayoutChg>
        <pc:sldLayoutChg chg="modSp mod">
          <pc:chgData name="DeHart, Stephanie" userId="69486e51-f5a3-47fa-a1e8-d600d3da159f" providerId="ADAL" clId="{F96BAD9B-B405-4F33-AE73-57B6614F86C5}" dt="2025-05-17T18:12:48.980" v="94" actId="242"/>
          <pc:sldLayoutMkLst>
            <pc:docMk/>
            <pc:sldMasterMk cId="1610506434" sldId="2147483710"/>
            <pc:sldLayoutMk cId="2773498457" sldId="2147483728"/>
          </pc:sldLayoutMkLst>
          <pc:spChg chg="mod">
            <ac:chgData name="DeHart, Stephanie" userId="69486e51-f5a3-47fa-a1e8-d600d3da159f" providerId="ADAL" clId="{F96BAD9B-B405-4F33-AE73-57B6614F86C5}" dt="2025-05-17T18:12:30.455" v="91"/>
            <ac:spMkLst>
              <pc:docMk/>
              <pc:sldMasterMk cId="1610506434" sldId="2147483710"/>
              <pc:sldLayoutMk cId="2773498457" sldId="2147483728"/>
              <ac:spMk id="344" creationId="{00000000-0000-0000-0000-000000000000}"/>
            </ac:spMkLst>
          </pc:spChg>
          <pc:spChg chg="mod">
            <ac:chgData name="DeHart, Stephanie" userId="69486e51-f5a3-47fa-a1e8-d600d3da159f" providerId="ADAL" clId="{F96BAD9B-B405-4F33-AE73-57B6614F86C5}" dt="2025-05-17T18:12:48.980" v="94" actId="242"/>
            <ac:spMkLst>
              <pc:docMk/>
              <pc:sldMasterMk cId="1610506434" sldId="2147483710"/>
              <pc:sldLayoutMk cId="2773498457" sldId="2147483728"/>
              <ac:spMk id="345" creationId="{00000000-0000-0000-0000-000000000000}"/>
            </ac:spMkLst>
          </pc:spChg>
        </pc:sldLayoutChg>
        <pc:sldLayoutChg chg="modSp del mod">
          <pc:chgData name="DeHart, Stephanie" userId="69486e51-f5a3-47fa-a1e8-d600d3da159f" providerId="ADAL" clId="{F96BAD9B-B405-4F33-AE73-57B6614F86C5}" dt="2025-05-17T18:21:23.735" v="434" actId="47"/>
          <pc:sldLayoutMkLst>
            <pc:docMk/>
            <pc:sldMasterMk cId="1610506434" sldId="2147483710"/>
            <pc:sldLayoutMk cId="960977820" sldId="2147483729"/>
          </pc:sldLayoutMkLst>
          <pc:spChg chg="mod">
            <ac:chgData name="DeHart, Stephanie" userId="69486e51-f5a3-47fa-a1e8-d600d3da159f" providerId="ADAL" clId="{F96BAD9B-B405-4F33-AE73-57B6614F86C5}" dt="2025-05-17T18:12:40.084" v="93" actId="2711"/>
            <ac:spMkLst>
              <pc:docMk/>
              <pc:sldMasterMk cId="1610506434" sldId="2147483710"/>
              <pc:sldLayoutMk cId="960977820" sldId="2147483729"/>
              <ac:spMk id="4" creationId="{5B084B74-38B3-42C8-B8E4-A0D13B059E92}"/>
            </ac:spMkLst>
          </pc:spChg>
          <pc:spChg chg="mod">
            <ac:chgData name="DeHart, Stephanie" userId="69486e51-f5a3-47fa-a1e8-d600d3da159f" providerId="ADAL" clId="{F96BAD9B-B405-4F33-AE73-57B6614F86C5}" dt="2025-05-17T18:13:04.817" v="97" actId="255"/>
            <ac:spMkLst>
              <pc:docMk/>
              <pc:sldMasterMk cId="1610506434" sldId="2147483710"/>
              <pc:sldLayoutMk cId="960977820" sldId="2147483729"/>
              <ac:spMk id="6" creationId="{EFF54790-C8AC-4CF8-8E89-80C5C90F3A17}"/>
            </ac:spMkLst>
          </pc:spChg>
          <pc:spChg chg="mod">
            <ac:chgData name="DeHart, Stephanie" userId="69486e51-f5a3-47fa-a1e8-d600d3da159f" providerId="ADAL" clId="{F96BAD9B-B405-4F33-AE73-57B6614F86C5}" dt="2025-05-17T18:12:40.084" v="93" actId="2711"/>
            <ac:spMkLst>
              <pc:docMk/>
              <pc:sldMasterMk cId="1610506434" sldId="2147483710"/>
              <pc:sldLayoutMk cId="960977820" sldId="2147483729"/>
              <ac:spMk id="7" creationId="{85EB5327-3B98-4D40-987B-863866194FFC}"/>
            </ac:spMkLst>
          </pc:spChg>
          <pc:spChg chg="mod">
            <ac:chgData name="DeHart, Stephanie" userId="69486e51-f5a3-47fa-a1e8-d600d3da159f" providerId="ADAL" clId="{F96BAD9B-B405-4F33-AE73-57B6614F86C5}" dt="2025-05-17T18:12:40.084" v="93" actId="2711"/>
            <ac:spMkLst>
              <pc:docMk/>
              <pc:sldMasterMk cId="1610506434" sldId="2147483710"/>
              <pc:sldLayoutMk cId="960977820" sldId="2147483729"/>
              <ac:spMk id="8" creationId="{12206A44-565D-4C18-8891-86387B90115A}"/>
            </ac:spMkLst>
          </pc:spChg>
          <pc:spChg chg="mod">
            <ac:chgData name="DeHart, Stephanie" userId="69486e51-f5a3-47fa-a1e8-d600d3da159f" providerId="ADAL" clId="{F96BAD9B-B405-4F33-AE73-57B6614F86C5}" dt="2025-05-17T18:12:40.084" v="93" actId="2711"/>
            <ac:spMkLst>
              <pc:docMk/>
              <pc:sldMasterMk cId="1610506434" sldId="2147483710"/>
              <pc:sldLayoutMk cId="960977820" sldId="2147483729"/>
              <ac:spMk id="9" creationId="{C81F13A5-61B9-419A-9B13-8BD37BE2841E}"/>
            </ac:spMkLst>
          </pc:spChg>
        </pc:sldLayoutChg>
      </pc:sldMasterChg>
    </pc:docChg>
  </pc:docChgLst>
  <pc:docChgLst>
    <pc:chgData name="DeHart, Stephanie" userId="69486e51-f5a3-47fa-a1e8-d600d3da159f" providerId="ADAL" clId="{41E02822-71AC-49CA-8D32-00C13B7944F8}"/>
    <pc:docChg chg="undo custSel addSld delSld modSld">
      <pc:chgData name="DeHart, Stephanie" userId="69486e51-f5a3-47fa-a1e8-d600d3da159f" providerId="ADAL" clId="{41E02822-71AC-49CA-8D32-00C13B7944F8}" dt="2025-01-15T05:37:50.948" v="959" actId="20577"/>
      <pc:docMkLst>
        <pc:docMk/>
      </pc:docMkLst>
      <pc:sldChg chg="modSp mod">
        <pc:chgData name="DeHart, Stephanie" userId="69486e51-f5a3-47fa-a1e8-d600d3da159f" providerId="ADAL" clId="{41E02822-71AC-49CA-8D32-00C13B7944F8}" dt="2025-01-15T04:59:52.864" v="19" actId="20577"/>
        <pc:sldMkLst>
          <pc:docMk/>
          <pc:sldMk cId="3002088415" sldId="257"/>
        </pc:sldMkLst>
        <pc:spChg chg="mod">
          <ac:chgData name="DeHart, Stephanie" userId="69486e51-f5a3-47fa-a1e8-d600d3da159f" providerId="ADAL" clId="{41E02822-71AC-49CA-8D32-00C13B7944F8}" dt="2025-01-15T04:59:52.864" v="19" actId="20577"/>
          <ac:spMkLst>
            <pc:docMk/>
            <pc:sldMk cId="3002088415" sldId="257"/>
            <ac:spMk id="2" creationId="{F3AA242D-B507-4381-A8CB-EFA346570379}"/>
          </ac:spMkLst>
        </pc:spChg>
      </pc:sldChg>
      <pc:sldChg chg="del">
        <pc:chgData name="DeHart, Stephanie" userId="69486e51-f5a3-47fa-a1e8-d600d3da159f" providerId="ADAL" clId="{41E02822-71AC-49CA-8D32-00C13B7944F8}" dt="2025-01-15T04:59:55.802" v="20" actId="47"/>
        <pc:sldMkLst>
          <pc:docMk/>
          <pc:sldMk cId="3574164256" sldId="258"/>
        </pc:sldMkLst>
      </pc:sldChg>
      <pc:sldChg chg="del">
        <pc:chgData name="DeHart, Stephanie" userId="69486e51-f5a3-47fa-a1e8-d600d3da159f" providerId="ADAL" clId="{41E02822-71AC-49CA-8D32-00C13B7944F8}" dt="2025-01-15T04:59:56.954" v="21" actId="47"/>
        <pc:sldMkLst>
          <pc:docMk/>
          <pc:sldMk cId="477244254" sldId="259"/>
        </pc:sldMkLst>
      </pc:sldChg>
      <pc:sldChg chg="addSp modSp mod">
        <pc:chgData name="DeHart, Stephanie" userId="69486e51-f5a3-47fa-a1e8-d600d3da159f" providerId="ADAL" clId="{41E02822-71AC-49CA-8D32-00C13B7944F8}" dt="2025-01-15T05:02:28.623" v="59" actId="1035"/>
        <pc:sldMkLst>
          <pc:docMk/>
          <pc:sldMk cId="1849649525" sldId="260"/>
        </pc:sldMkLst>
        <pc:spChg chg="add mod">
          <ac:chgData name="DeHart, Stephanie" userId="69486e51-f5a3-47fa-a1e8-d600d3da159f" providerId="ADAL" clId="{41E02822-71AC-49CA-8D32-00C13B7944F8}" dt="2025-01-15T05:02:28.623" v="59" actId="1035"/>
          <ac:spMkLst>
            <pc:docMk/>
            <pc:sldMk cId="1849649525" sldId="260"/>
            <ac:spMk id="4" creationId="{B45F1C71-E764-4805-B89F-16EBBEEA5379}"/>
          </ac:spMkLst>
        </pc:spChg>
      </pc:sldChg>
      <pc:sldChg chg="modSp">
        <pc:chgData name="DeHart, Stephanie" userId="69486e51-f5a3-47fa-a1e8-d600d3da159f" providerId="ADAL" clId="{41E02822-71AC-49CA-8D32-00C13B7944F8}" dt="2025-01-15T05:00:13.445" v="22" actId="20577"/>
        <pc:sldMkLst>
          <pc:docMk/>
          <pc:sldMk cId="3573596300" sldId="261"/>
        </pc:sldMkLst>
        <pc:graphicFrameChg chg="mod">
          <ac:chgData name="DeHart, Stephanie" userId="69486e51-f5a3-47fa-a1e8-d600d3da159f" providerId="ADAL" clId="{41E02822-71AC-49CA-8D32-00C13B7944F8}" dt="2025-01-15T05:00:13.445" v="22" actId="20577"/>
          <ac:graphicFrameMkLst>
            <pc:docMk/>
            <pc:sldMk cId="3573596300" sldId="261"/>
            <ac:graphicFrameMk id="5" creationId="{59405A29-4A0F-429B-A6BA-2D3E9946C76A}"/>
          </ac:graphicFrameMkLst>
        </pc:graphicFrameChg>
      </pc:sldChg>
      <pc:sldChg chg="addSp modSp">
        <pc:chgData name="DeHart, Stephanie" userId="69486e51-f5a3-47fa-a1e8-d600d3da159f" providerId="ADAL" clId="{41E02822-71AC-49CA-8D32-00C13B7944F8}" dt="2025-01-15T05:02:37.815" v="60"/>
        <pc:sldMkLst>
          <pc:docMk/>
          <pc:sldMk cId="2793666354" sldId="262"/>
        </pc:sldMkLst>
        <pc:spChg chg="add mod">
          <ac:chgData name="DeHart, Stephanie" userId="69486e51-f5a3-47fa-a1e8-d600d3da159f" providerId="ADAL" clId="{41E02822-71AC-49CA-8D32-00C13B7944F8}" dt="2025-01-15T05:02:37.815" v="60"/>
          <ac:spMkLst>
            <pc:docMk/>
            <pc:sldMk cId="2793666354" sldId="262"/>
            <ac:spMk id="8" creationId="{A73CE65C-81F2-44DA-B7A7-215B4CA533A0}"/>
          </ac:spMkLst>
        </pc:spChg>
      </pc:sldChg>
      <pc:sldChg chg="addSp modSp modNotesTx">
        <pc:chgData name="DeHart, Stephanie" userId="69486e51-f5a3-47fa-a1e8-d600d3da159f" providerId="ADAL" clId="{41E02822-71AC-49CA-8D32-00C13B7944F8}" dt="2025-01-15T05:06:19.171" v="189" actId="20577"/>
        <pc:sldMkLst>
          <pc:docMk/>
          <pc:sldMk cId="3392686265" sldId="273"/>
        </pc:sldMkLst>
        <pc:spChg chg="add mod">
          <ac:chgData name="DeHart, Stephanie" userId="69486e51-f5a3-47fa-a1e8-d600d3da159f" providerId="ADAL" clId="{41E02822-71AC-49CA-8D32-00C13B7944F8}" dt="2025-01-15T05:02:47.666" v="64"/>
          <ac:spMkLst>
            <pc:docMk/>
            <pc:sldMk cId="3392686265" sldId="273"/>
            <ac:spMk id="5" creationId="{52FFF701-3689-48FF-BEFA-92563E814CD9}"/>
          </ac:spMkLst>
        </pc:spChg>
      </pc:sldChg>
      <pc:sldChg chg="addSp modSp mod">
        <pc:chgData name="DeHart, Stephanie" userId="69486e51-f5a3-47fa-a1e8-d600d3da159f" providerId="ADAL" clId="{41E02822-71AC-49CA-8D32-00C13B7944F8}" dt="2025-01-15T05:08:39.437" v="222" actId="20577"/>
        <pc:sldMkLst>
          <pc:docMk/>
          <pc:sldMk cId="2874686118" sldId="274"/>
        </pc:sldMkLst>
        <pc:spChg chg="add mod">
          <ac:chgData name="DeHart, Stephanie" userId="69486e51-f5a3-47fa-a1e8-d600d3da159f" providerId="ADAL" clId="{41E02822-71AC-49CA-8D32-00C13B7944F8}" dt="2025-01-15T05:08:08.585" v="204" actId="1076"/>
          <ac:spMkLst>
            <pc:docMk/>
            <pc:sldMk cId="2874686118" sldId="274"/>
            <ac:spMk id="23" creationId="{A38E5C5C-599B-4344-8DF4-28653061A70C}"/>
          </ac:spMkLst>
        </pc:spChg>
        <pc:spChg chg="add mod">
          <ac:chgData name="DeHart, Stephanie" userId="69486e51-f5a3-47fa-a1e8-d600d3da159f" providerId="ADAL" clId="{41E02822-71AC-49CA-8D32-00C13B7944F8}" dt="2025-01-15T05:02:49.944" v="65"/>
          <ac:spMkLst>
            <pc:docMk/>
            <pc:sldMk cId="2874686118" sldId="274"/>
            <ac:spMk id="41" creationId="{2D297748-2BCE-475E-8646-BA50E2D18BDC}"/>
          </ac:spMkLst>
        </pc:spChg>
        <pc:spChg chg="add mod">
          <ac:chgData name="DeHart, Stephanie" userId="69486e51-f5a3-47fa-a1e8-d600d3da159f" providerId="ADAL" clId="{41E02822-71AC-49CA-8D32-00C13B7944F8}" dt="2025-01-15T05:08:21.475" v="213" actId="20577"/>
          <ac:spMkLst>
            <pc:docMk/>
            <pc:sldMk cId="2874686118" sldId="274"/>
            <ac:spMk id="43" creationId="{3B70D949-015A-41B1-AF30-23CC898CA49A}"/>
          </ac:spMkLst>
        </pc:spChg>
        <pc:spChg chg="add mod">
          <ac:chgData name="DeHart, Stephanie" userId="69486e51-f5a3-47fa-a1e8-d600d3da159f" providerId="ADAL" clId="{41E02822-71AC-49CA-8D32-00C13B7944F8}" dt="2025-01-15T05:08:39.437" v="222" actId="20577"/>
          <ac:spMkLst>
            <pc:docMk/>
            <pc:sldMk cId="2874686118" sldId="274"/>
            <ac:spMk id="44" creationId="{23F4072F-5038-45E8-91C5-623188A3E2A6}"/>
          </ac:spMkLst>
        </pc:spChg>
      </pc:sldChg>
      <pc:sldChg chg="addSp modSp">
        <pc:chgData name="DeHart, Stephanie" userId="69486e51-f5a3-47fa-a1e8-d600d3da159f" providerId="ADAL" clId="{41E02822-71AC-49CA-8D32-00C13B7944F8}" dt="2025-01-15T05:02:52.286" v="66"/>
        <pc:sldMkLst>
          <pc:docMk/>
          <pc:sldMk cId="1930210177" sldId="275"/>
        </pc:sldMkLst>
        <pc:spChg chg="add mod">
          <ac:chgData name="DeHart, Stephanie" userId="69486e51-f5a3-47fa-a1e8-d600d3da159f" providerId="ADAL" clId="{41E02822-71AC-49CA-8D32-00C13B7944F8}" dt="2025-01-15T05:02:52.286" v="66"/>
          <ac:spMkLst>
            <pc:docMk/>
            <pc:sldMk cId="1930210177" sldId="275"/>
            <ac:spMk id="18" creationId="{EA6B8965-CA4B-411E-A9BC-E232C4E1341E}"/>
          </ac:spMkLst>
        </pc:spChg>
      </pc:sldChg>
      <pc:sldChg chg="addSp modSp">
        <pc:chgData name="DeHart, Stephanie" userId="69486e51-f5a3-47fa-a1e8-d600d3da159f" providerId="ADAL" clId="{41E02822-71AC-49CA-8D32-00C13B7944F8}" dt="2025-01-15T05:02:55.997" v="67"/>
        <pc:sldMkLst>
          <pc:docMk/>
          <pc:sldMk cId="87934155" sldId="276"/>
        </pc:sldMkLst>
        <pc:spChg chg="add mod">
          <ac:chgData name="DeHart, Stephanie" userId="69486e51-f5a3-47fa-a1e8-d600d3da159f" providerId="ADAL" clId="{41E02822-71AC-49CA-8D32-00C13B7944F8}" dt="2025-01-15T05:02:55.997" v="67"/>
          <ac:spMkLst>
            <pc:docMk/>
            <pc:sldMk cId="87934155" sldId="276"/>
            <ac:spMk id="39" creationId="{1AF765B2-BB4A-4687-BC6A-62CD0A469335}"/>
          </ac:spMkLst>
        </pc:spChg>
      </pc:sldChg>
      <pc:sldChg chg="addSp modSp">
        <pc:chgData name="DeHart, Stephanie" userId="69486e51-f5a3-47fa-a1e8-d600d3da159f" providerId="ADAL" clId="{41E02822-71AC-49CA-8D32-00C13B7944F8}" dt="2025-01-15T05:02:57.899" v="68"/>
        <pc:sldMkLst>
          <pc:docMk/>
          <pc:sldMk cId="66315331" sldId="277"/>
        </pc:sldMkLst>
        <pc:spChg chg="add mod">
          <ac:chgData name="DeHart, Stephanie" userId="69486e51-f5a3-47fa-a1e8-d600d3da159f" providerId="ADAL" clId="{41E02822-71AC-49CA-8D32-00C13B7944F8}" dt="2025-01-15T05:02:57.899" v="68"/>
          <ac:spMkLst>
            <pc:docMk/>
            <pc:sldMk cId="66315331" sldId="277"/>
            <ac:spMk id="83" creationId="{2F70BFDB-6151-4A29-A702-4CDB1C7A5AC5}"/>
          </ac:spMkLst>
        </pc:spChg>
      </pc:sldChg>
      <pc:sldChg chg="addSp delSp modSp mod">
        <pc:chgData name="DeHart, Stephanie" userId="69486e51-f5a3-47fa-a1e8-d600d3da159f" providerId="ADAL" clId="{41E02822-71AC-49CA-8D32-00C13B7944F8}" dt="2025-01-15T05:13:23.654" v="312" actId="20577"/>
        <pc:sldMkLst>
          <pc:docMk/>
          <pc:sldMk cId="2291034285" sldId="278"/>
        </pc:sldMkLst>
        <pc:spChg chg="mod">
          <ac:chgData name="DeHart, Stephanie" userId="69486e51-f5a3-47fa-a1e8-d600d3da159f" providerId="ADAL" clId="{41E02822-71AC-49CA-8D32-00C13B7944F8}" dt="2025-01-15T05:10:48.696" v="226" actId="1076"/>
          <ac:spMkLst>
            <pc:docMk/>
            <pc:sldMk cId="2291034285" sldId="278"/>
            <ac:spMk id="2" creationId="{00000000-0000-0000-0000-000000000000}"/>
          </ac:spMkLst>
        </pc:spChg>
        <pc:spChg chg="del">
          <ac:chgData name="DeHart, Stephanie" userId="69486e51-f5a3-47fa-a1e8-d600d3da159f" providerId="ADAL" clId="{41E02822-71AC-49CA-8D32-00C13B7944F8}" dt="2025-01-15T05:10:44.817" v="225" actId="478"/>
          <ac:spMkLst>
            <pc:docMk/>
            <pc:sldMk cId="2291034285" sldId="278"/>
            <ac:spMk id="26" creationId="{00000000-0000-0000-0000-000000000000}"/>
          </ac:spMkLst>
        </pc:spChg>
        <pc:spChg chg="add mod">
          <ac:chgData name="DeHart, Stephanie" userId="69486e51-f5a3-47fa-a1e8-d600d3da159f" providerId="ADAL" clId="{41E02822-71AC-49CA-8D32-00C13B7944F8}" dt="2025-01-15T05:03:00.139" v="69"/>
          <ac:spMkLst>
            <pc:docMk/>
            <pc:sldMk cId="2291034285" sldId="278"/>
            <ac:spMk id="32" creationId="{245C7150-9255-43A9-9A5D-1C08BA86EC2F}"/>
          </ac:spMkLst>
        </pc:spChg>
        <pc:spChg chg="mod">
          <ac:chgData name="DeHart, Stephanie" userId="69486e51-f5a3-47fa-a1e8-d600d3da159f" providerId="ADAL" clId="{41E02822-71AC-49CA-8D32-00C13B7944F8}" dt="2025-01-15T05:13:23.654" v="312" actId="20577"/>
          <ac:spMkLst>
            <pc:docMk/>
            <pc:sldMk cId="2291034285" sldId="278"/>
            <ac:spMk id="158" creationId="{00000000-0000-0000-0000-000000000000}"/>
          </ac:spMkLst>
        </pc:spChg>
      </pc:sldChg>
      <pc:sldChg chg="addSp modSp mod">
        <pc:chgData name="DeHart, Stephanie" userId="69486e51-f5a3-47fa-a1e8-d600d3da159f" providerId="ADAL" clId="{41E02822-71AC-49CA-8D32-00C13B7944F8}" dt="2025-01-15T05:11:42.927" v="245" actId="20577"/>
        <pc:sldMkLst>
          <pc:docMk/>
          <pc:sldMk cId="3117841895" sldId="279"/>
        </pc:sldMkLst>
        <pc:spChg chg="add mod">
          <ac:chgData name="DeHart, Stephanie" userId="69486e51-f5a3-47fa-a1e8-d600d3da159f" providerId="ADAL" clId="{41E02822-71AC-49CA-8D32-00C13B7944F8}" dt="2025-01-15T05:03:02.338" v="70"/>
          <ac:spMkLst>
            <pc:docMk/>
            <pc:sldMk cId="3117841895" sldId="279"/>
            <ac:spMk id="29" creationId="{D21087AD-34D3-4641-AAB4-3C6482AEA245}"/>
          </ac:spMkLst>
        </pc:spChg>
        <pc:spChg chg="mod">
          <ac:chgData name="DeHart, Stephanie" userId="69486e51-f5a3-47fa-a1e8-d600d3da159f" providerId="ADAL" clId="{41E02822-71AC-49CA-8D32-00C13B7944F8}" dt="2025-01-15T05:11:42.927" v="245" actId="20577"/>
          <ac:spMkLst>
            <pc:docMk/>
            <pc:sldMk cId="3117841895" sldId="279"/>
            <ac:spMk id="158" creationId="{00000000-0000-0000-0000-000000000000}"/>
          </ac:spMkLst>
        </pc:spChg>
      </pc:sldChg>
      <pc:sldChg chg="addSp modSp">
        <pc:chgData name="DeHart, Stephanie" userId="69486e51-f5a3-47fa-a1e8-d600d3da159f" providerId="ADAL" clId="{41E02822-71AC-49CA-8D32-00C13B7944F8}" dt="2025-01-15T05:03:04.634" v="71"/>
        <pc:sldMkLst>
          <pc:docMk/>
          <pc:sldMk cId="235157622" sldId="280"/>
        </pc:sldMkLst>
        <pc:spChg chg="add mod">
          <ac:chgData name="DeHart, Stephanie" userId="69486e51-f5a3-47fa-a1e8-d600d3da159f" providerId="ADAL" clId="{41E02822-71AC-49CA-8D32-00C13B7944F8}" dt="2025-01-15T05:03:04.634" v="71"/>
          <ac:spMkLst>
            <pc:docMk/>
            <pc:sldMk cId="235157622" sldId="280"/>
            <ac:spMk id="4" creationId="{65AA0FA4-95D0-4907-B0B4-EDF9EDA33DD4}"/>
          </ac:spMkLst>
        </pc:spChg>
      </pc:sldChg>
      <pc:sldChg chg="addSp delSp modSp mod">
        <pc:chgData name="DeHart, Stephanie" userId="69486e51-f5a3-47fa-a1e8-d600d3da159f" providerId="ADAL" clId="{41E02822-71AC-49CA-8D32-00C13B7944F8}" dt="2025-01-15T05:13:50.364" v="315" actId="478"/>
        <pc:sldMkLst>
          <pc:docMk/>
          <pc:sldMk cId="4283535249" sldId="281"/>
        </pc:sldMkLst>
        <pc:spChg chg="del">
          <ac:chgData name="DeHart, Stephanie" userId="69486e51-f5a3-47fa-a1e8-d600d3da159f" providerId="ADAL" clId="{41E02822-71AC-49CA-8D32-00C13B7944F8}" dt="2025-01-15T05:13:50.364" v="315" actId="478"/>
          <ac:spMkLst>
            <pc:docMk/>
            <pc:sldMk cId="4283535249" sldId="281"/>
            <ac:spMk id="26" creationId="{00000000-0000-0000-0000-000000000000}"/>
          </ac:spMkLst>
        </pc:spChg>
        <pc:spChg chg="add mod">
          <ac:chgData name="DeHart, Stephanie" userId="69486e51-f5a3-47fa-a1e8-d600d3da159f" providerId="ADAL" clId="{41E02822-71AC-49CA-8D32-00C13B7944F8}" dt="2025-01-15T05:03:06.267" v="72"/>
          <ac:spMkLst>
            <pc:docMk/>
            <pc:sldMk cId="4283535249" sldId="281"/>
            <ac:spMk id="38" creationId="{EAABFC76-5B77-4FCA-98C0-8071AD983492}"/>
          </ac:spMkLst>
        </pc:spChg>
        <pc:spChg chg="mod">
          <ac:chgData name="DeHart, Stephanie" userId="69486e51-f5a3-47fa-a1e8-d600d3da159f" providerId="ADAL" clId="{41E02822-71AC-49CA-8D32-00C13B7944F8}" dt="2025-01-15T05:13:46.548" v="314" actId="20577"/>
          <ac:spMkLst>
            <pc:docMk/>
            <pc:sldMk cId="4283535249" sldId="281"/>
            <ac:spMk id="158" creationId="{00000000-0000-0000-0000-000000000000}"/>
          </ac:spMkLst>
        </pc:spChg>
      </pc:sldChg>
      <pc:sldChg chg="addSp delSp modSp mod">
        <pc:chgData name="DeHart, Stephanie" userId="69486e51-f5a3-47fa-a1e8-d600d3da159f" providerId="ADAL" clId="{41E02822-71AC-49CA-8D32-00C13B7944F8}" dt="2025-01-15T05:15:34.176" v="391" actId="20577"/>
        <pc:sldMkLst>
          <pc:docMk/>
          <pc:sldMk cId="115591085" sldId="282"/>
        </pc:sldMkLst>
        <pc:spChg chg="del">
          <ac:chgData name="DeHart, Stephanie" userId="69486e51-f5a3-47fa-a1e8-d600d3da159f" providerId="ADAL" clId="{41E02822-71AC-49CA-8D32-00C13B7944F8}" dt="2025-01-15T05:14:03.554" v="318" actId="478"/>
          <ac:spMkLst>
            <pc:docMk/>
            <pc:sldMk cId="115591085" sldId="282"/>
            <ac:spMk id="26" creationId="{00000000-0000-0000-0000-000000000000}"/>
          </ac:spMkLst>
        </pc:spChg>
        <pc:spChg chg="add mod">
          <ac:chgData name="DeHart, Stephanie" userId="69486e51-f5a3-47fa-a1e8-d600d3da159f" providerId="ADAL" clId="{41E02822-71AC-49CA-8D32-00C13B7944F8}" dt="2025-01-15T05:03:08.235" v="73"/>
          <ac:spMkLst>
            <pc:docMk/>
            <pc:sldMk cId="115591085" sldId="282"/>
            <ac:spMk id="57" creationId="{504BC1DD-14DB-4E6D-AE14-714E2369DEA6}"/>
          </ac:spMkLst>
        </pc:spChg>
        <pc:spChg chg="mod">
          <ac:chgData name="DeHart, Stephanie" userId="69486e51-f5a3-47fa-a1e8-d600d3da159f" providerId="ADAL" clId="{41E02822-71AC-49CA-8D32-00C13B7944F8}" dt="2025-01-15T05:15:34.176" v="391" actId="20577"/>
          <ac:spMkLst>
            <pc:docMk/>
            <pc:sldMk cId="115591085" sldId="282"/>
            <ac:spMk id="158" creationId="{00000000-0000-0000-0000-000000000000}"/>
          </ac:spMkLst>
        </pc:spChg>
      </pc:sldChg>
      <pc:sldChg chg="addSp modSp">
        <pc:chgData name="DeHart, Stephanie" userId="69486e51-f5a3-47fa-a1e8-d600d3da159f" providerId="ADAL" clId="{41E02822-71AC-49CA-8D32-00C13B7944F8}" dt="2025-01-15T05:03:10.043" v="74"/>
        <pc:sldMkLst>
          <pc:docMk/>
          <pc:sldMk cId="845793931" sldId="283"/>
        </pc:sldMkLst>
        <pc:spChg chg="add mod">
          <ac:chgData name="DeHart, Stephanie" userId="69486e51-f5a3-47fa-a1e8-d600d3da159f" providerId="ADAL" clId="{41E02822-71AC-49CA-8D32-00C13B7944F8}" dt="2025-01-15T05:03:10.043" v="74"/>
          <ac:spMkLst>
            <pc:docMk/>
            <pc:sldMk cId="845793931" sldId="283"/>
            <ac:spMk id="5" creationId="{DBAFCDA5-785B-45D0-B965-797BAEE9E4DA}"/>
          </ac:spMkLst>
        </pc:spChg>
      </pc:sldChg>
      <pc:sldChg chg="addSp modSp">
        <pc:chgData name="DeHart, Stephanie" userId="69486e51-f5a3-47fa-a1e8-d600d3da159f" providerId="ADAL" clId="{41E02822-71AC-49CA-8D32-00C13B7944F8}" dt="2025-01-15T05:03:36.178" v="81" actId="20577"/>
        <pc:sldMkLst>
          <pc:docMk/>
          <pc:sldMk cId="1835559352" sldId="284"/>
        </pc:sldMkLst>
        <pc:spChg chg="add mod">
          <ac:chgData name="DeHart, Stephanie" userId="69486e51-f5a3-47fa-a1e8-d600d3da159f" providerId="ADAL" clId="{41E02822-71AC-49CA-8D32-00C13B7944F8}" dt="2025-01-15T05:03:12.128" v="75"/>
          <ac:spMkLst>
            <pc:docMk/>
            <pc:sldMk cId="1835559352" sldId="284"/>
            <ac:spMk id="8" creationId="{5B2EC43F-C5A5-4A3E-B5FD-7868C43ED742}"/>
          </ac:spMkLst>
        </pc:spChg>
        <pc:spChg chg="mod">
          <ac:chgData name="DeHart, Stephanie" userId="69486e51-f5a3-47fa-a1e8-d600d3da159f" providerId="ADAL" clId="{41E02822-71AC-49CA-8D32-00C13B7944F8}" dt="2025-01-15T05:03:36.178" v="81" actId="20577"/>
          <ac:spMkLst>
            <pc:docMk/>
            <pc:sldMk cId="1835559352" sldId="284"/>
            <ac:spMk id="26" creationId="{00000000-0000-0000-0000-000000000000}"/>
          </ac:spMkLst>
        </pc:spChg>
      </pc:sldChg>
      <pc:sldChg chg="addSp modSp">
        <pc:chgData name="DeHart, Stephanie" userId="69486e51-f5a3-47fa-a1e8-d600d3da159f" providerId="ADAL" clId="{41E02822-71AC-49CA-8D32-00C13B7944F8}" dt="2025-01-15T05:03:42.223" v="82"/>
        <pc:sldMkLst>
          <pc:docMk/>
          <pc:sldMk cId="486052557" sldId="285"/>
        </pc:sldMkLst>
        <pc:spChg chg="add mod">
          <ac:chgData name="DeHart, Stephanie" userId="69486e51-f5a3-47fa-a1e8-d600d3da159f" providerId="ADAL" clId="{41E02822-71AC-49CA-8D32-00C13B7944F8}" dt="2025-01-15T05:03:42.223" v="82"/>
          <ac:spMkLst>
            <pc:docMk/>
            <pc:sldMk cId="486052557" sldId="285"/>
            <ac:spMk id="17" creationId="{C3886412-B149-458D-BC07-9BDBE3E6D0B1}"/>
          </ac:spMkLst>
        </pc:spChg>
      </pc:sldChg>
      <pc:sldChg chg="addSp modSp">
        <pc:chgData name="DeHart, Stephanie" userId="69486e51-f5a3-47fa-a1e8-d600d3da159f" providerId="ADAL" clId="{41E02822-71AC-49CA-8D32-00C13B7944F8}" dt="2025-01-15T05:03:46.585" v="84"/>
        <pc:sldMkLst>
          <pc:docMk/>
          <pc:sldMk cId="804449826" sldId="286"/>
        </pc:sldMkLst>
        <pc:spChg chg="add mod">
          <ac:chgData name="DeHart, Stephanie" userId="69486e51-f5a3-47fa-a1e8-d600d3da159f" providerId="ADAL" clId="{41E02822-71AC-49CA-8D32-00C13B7944F8}" dt="2025-01-15T05:03:46.585" v="84"/>
          <ac:spMkLst>
            <pc:docMk/>
            <pc:sldMk cId="804449826" sldId="286"/>
            <ac:spMk id="4" creationId="{40C8DBCD-192C-448C-9092-4232655E8591}"/>
          </ac:spMkLst>
        </pc:spChg>
      </pc:sldChg>
      <pc:sldChg chg="addSp modSp">
        <pc:chgData name="DeHart, Stephanie" userId="69486e51-f5a3-47fa-a1e8-d600d3da159f" providerId="ADAL" clId="{41E02822-71AC-49CA-8D32-00C13B7944F8}" dt="2025-01-15T05:04:29.929" v="112"/>
        <pc:sldMkLst>
          <pc:docMk/>
          <pc:sldMk cId="3899448580" sldId="287"/>
        </pc:sldMkLst>
        <pc:spChg chg="add mod">
          <ac:chgData name="DeHart, Stephanie" userId="69486e51-f5a3-47fa-a1e8-d600d3da159f" providerId="ADAL" clId="{41E02822-71AC-49CA-8D32-00C13B7944F8}" dt="2025-01-15T05:04:29.929" v="112"/>
          <ac:spMkLst>
            <pc:docMk/>
            <pc:sldMk cId="3899448580" sldId="287"/>
            <ac:spMk id="375" creationId="{E3089955-0112-42B7-9D72-FAC0B76B804E}"/>
          </ac:spMkLst>
        </pc:spChg>
      </pc:sldChg>
      <pc:sldChg chg="addSp modSp mod">
        <pc:chgData name="DeHart, Stephanie" userId="69486e51-f5a3-47fa-a1e8-d600d3da159f" providerId="ADAL" clId="{41E02822-71AC-49CA-8D32-00C13B7944F8}" dt="2025-01-15T05:36:11.695" v="950" actId="20577"/>
        <pc:sldMkLst>
          <pc:docMk/>
          <pc:sldMk cId="2580156972" sldId="288"/>
        </pc:sldMkLst>
        <pc:spChg chg="mod">
          <ac:chgData name="DeHart, Stephanie" userId="69486e51-f5a3-47fa-a1e8-d600d3da159f" providerId="ADAL" clId="{41E02822-71AC-49CA-8D32-00C13B7944F8}" dt="2025-01-15T05:36:11.695" v="950" actId="20577"/>
          <ac:spMkLst>
            <pc:docMk/>
            <pc:sldMk cId="2580156972" sldId="288"/>
            <ac:spMk id="5" creationId="{9B92AB93-B356-477F-BE84-11EFA7FBDCC4}"/>
          </ac:spMkLst>
        </pc:spChg>
        <pc:spChg chg="add mod">
          <ac:chgData name="DeHart, Stephanie" userId="69486e51-f5a3-47fa-a1e8-d600d3da159f" providerId="ADAL" clId="{41E02822-71AC-49CA-8D32-00C13B7944F8}" dt="2025-01-15T05:04:32.437" v="113"/>
          <ac:spMkLst>
            <pc:docMk/>
            <pc:sldMk cId="2580156972" sldId="288"/>
            <ac:spMk id="194" creationId="{ACA44C43-D133-449A-8F09-146A71D7C8B8}"/>
          </ac:spMkLst>
        </pc:spChg>
      </pc:sldChg>
      <pc:sldChg chg="addSp modSp">
        <pc:chgData name="DeHart, Stephanie" userId="69486e51-f5a3-47fa-a1e8-d600d3da159f" providerId="ADAL" clId="{41E02822-71AC-49CA-8D32-00C13B7944F8}" dt="2025-01-15T05:04:33.977" v="114"/>
        <pc:sldMkLst>
          <pc:docMk/>
          <pc:sldMk cId="116033657" sldId="289"/>
        </pc:sldMkLst>
        <pc:spChg chg="add mod">
          <ac:chgData name="DeHart, Stephanie" userId="69486e51-f5a3-47fa-a1e8-d600d3da159f" providerId="ADAL" clId="{41E02822-71AC-49CA-8D32-00C13B7944F8}" dt="2025-01-15T05:04:33.977" v="114"/>
          <ac:spMkLst>
            <pc:docMk/>
            <pc:sldMk cId="116033657" sldId="289"/>
            <ac:spMk id="116" creationId="{BE37C4C2-46C3-430C-A42D-676F81530B24}"/>
          </ac:spMkLst>
        </pc:spChg>
      </pc:sldChg>
      <pc:sldChg chg="addSp modSp mod">
        <pc:chgData name="DeHart, Stephanie" userId="69486e51-f5a3-47fa-a1e8-d600d3da159f" providerId="ADAL" clId="{41E02822-71AC-49CA-8D32-00C13B7944F8}" dt="2025-01-15T05:04:36.813" v="117" actId="1035"/>
        <pc:sldMkLst>
          <pc:docMk/>
          <pc:sldMk cId="3123944708" sldId="290"/>
        </pc:sldMkLst>
        <pc:spChg chg="add mod">
          <ac:chgData name="DeHart, Stephanie" userId="69486e51-f5a3-47fa-a1e8-d600d3da159f" providerId="ADAL" clId="{41E02822-71AC-49CA-8D32-00C13B7944F8}" dt="2025-01-15T05:04:36.813" v="117" actId="1035"/>
          <ac:spMkLst>
            <pc:docMk/>
            <pc:sldMk cId="3123944708" sldId="290"/>
            <ac:spMk id="197" creationId="{1FECF689-8929-4074-9C8B-00E927921046}"/>
          </ac:spMkLst>
        </pc:spChg>
      </pc:sldChg>
      <pc:sldChg chg="addSp modSp">
        <pc:chgData name="DeHart, Stephanie" userId="69486e51-f5a3-47fa-a1e8-d600d3da159f" providerId="ADAL" clId="{41E02822-71AC-49CA-8D32-00C13B7944F8}" dt="2025-01-15T05:04:38.741" v="118"/>
        <pc:sldMkLst>
          <pc:docMk/>
          <pc:sldMk cId="4049629040" sldId="291"/>
        </pc:sldMkLst>
        <pc:spChg chg="add mod">
          <ac:chgData name="DeHart, Stephanie" userId="69486e51-f5a3-47fa-a1e8-d600d3da159f" providerId="ADAL" clId="{41E02822-71AC-49CA-8D32-00C13B7944F8}" dt="2025-01-15T05:04:38.741" v="118"/>
          <ac:spMkLst>
            <pc:docMk/>
            <pc:sldMk cId="4049629040" sldId="291"/>
            <ac:spMk id="116" creationId="{FE19250F-476F-46C9-8C26-9421EEA58EDE}"/>
          </ac:spMkLst>
        </pc:spChg>
      </pc:sldChg>
      <pc:sldChg chg="addSp modSp">
        <pc:chgData name="DeHart, Stephanie" userId="69486e51-f5a3-47fa-a1e8-d600d3da159f" providerId="ADAL" clId="{41E02822-71AC-49CA-8D32-00C13B7944F8}" dt="2025-01-15T05:04:40.829" v="119"/>
        <pc:sldMkLst>
          <pc:docMk/>
          <pc:sldMk cId="2986005299" sldId="292"/>
        </pc:sldMkLst>
        <pc:spChg chg="add mod">
          <ac:chgData name="DeHart, Stephanie" userId="69486e51-f5a3-47fa-a1e8-d600d3da159f" providerId="ADAL" clId="{41E02822-71AC-49CA-8D32-00C13B7944F8}" dt="2025-01-15T05:04:40.829" v="119"/>
          <ac:spMkLst>
            <pc:docMk/>
            <pc:sldMk cId="2986005299" sldId="292"/>
            <ac:spMk id="307" creationId="{8B6B6990-648A-478E-B894-75165DA93061}"/>
          </ac:spMkLst>
        </pc:spChg>
      </pc:sldChg>
      <pc:sldChg chg="addSp modSp">
        <pc:chgData name="DeHart, Stephanie" userId="69486e51-f5a3-47fa-a1e8-d600d3da159f" providerId="ADAL" clId="{41E02822-71AC-49CA-8D32-00C13B7944F8}" dt="2025-01-15T05:04:42.624" v="120"/>
        <pc:sldMkLst>
          <pc:docMk/>
          <pc:sldMk cId="209568785" sldId="293"/>
        </pc:sldMkLst>
        <pc:spChg chg="add mod">
          <ac:chgData name="DeHart, Stephanie" userId="69486e51-f5a3-47fa-a1e8-d600d3da159f" providerId="ADAL" clId="{41E02822-71AC-49CA-8D32-00C13B7944F8}" dt="2025-01-15T05:04:42.624" v="120"/>
          <ac:spMkLst>
            <pc:docMk/>
            <pc:sldMk cId="209568785" sldId="293"/>
            <ac:spMk id="6" creationId="{59619578-BAFE-4FBC-AADD-E289BFDB6EEA}"/>
          </ac:spMkLst>
        </pc:spChg>
      </pc:sldChg>
      <pc:sldChg chg="addSp modSp mod">
        <pc:chgData name="DeHart, Stephanie" userId="69486e51-f5a3-47fa-a1e8-d600d3da159f" providerId="ADAL" clId="{41E02822-71AC-49CA-8D32-00C13B7944F8}" dt="2025-01-15T05:37:50.948" v="959" actId="20577"/>
        <pc:sldMkLst>
          <pc:docMk/>
          <pc:sldMk cId="4194665926" sldId="294"/>
        </pc:sldMkLst>
        <pc:spChg chg="add mod">
          <ac:chgData name="DeHart, Stephanie" userId="69486e51-f5a3-47fa-a1e8-d600d3da159f" providerId="ADAL" clId="{41E02822-71AC-49CA-8D32-00C13B7944F8}" dt="2025-01-15T05:04:44.359" v="121"/>
          <ac:spMkLst>
            <pc:docMk/>
            <pc:sldMk cId="4194665926" sldId="294"/>
            <ac:spMk id="19" creationId="{A5FD7935-D256-4F97-ADF9-71C2DECFA089}"/>
          </ac:spMkLst>
        </pc:spChg>
        <pc:spChg chg="mod">
          <ac:chgData name="DeHart, Stephanie" userId="69486e51-f5a3-47fa-a1e8-d600d3da159f" providerId="ADAL" clId="{41E02822-71AC-49CA-8D32-00C13B7944F8}" dt="2025-01-15T05:37:50.948" v="959" actId="20577"/>
          <ac:spMkLst>
            <pc:docMk/>
            <pc:sldMk cId="4194665926" sldId="294"/>
            <ac:spMk id="26" creationId="{00000000-0000-0000-0000-000000000000}"/>
          </ac:spMkLst>
        </pc:spChg>
      </pc:sldChg>
      <pc:sldChg chg="addSp modSp">
        <pc:chgData name="DeHart, Stephanie" userId="69486e51-f5a3-47fa-a1e8-d600d3da159f" providerId="ADAL" clId="{41E02822-71AC-49CA-8D32-00C13B7944F8}" dt="2025-01-15T05:04:45.815" v="122"/>
        <pc:sldMkLst>
          <pc:docMk/>
          <pc:sldMk cId="866553390" sldId="295"/>
        </pc:sldMkLst>
        <pc:spChg chg="add mod">
          <ac:chgData name="DeHart, Stephanie" userId="69486e51-f5a3-47fa-a1e8-d600d3da159f" providerId="ADAL" clId="{41E02822-71AC-49CA-8D32-00C13B7944F8}" dt="2025-01-15T05:04:45.815" v="122"/>
          <ac:spMkLst>
            <pc:docMk/>
            <pc:sldMk cId="866553390" sldId="295"/>
            <ac:spMk id="16" creationId="{CEF38B0E-EFA8-4455-AD2C-12FD9B1BAB23}"/>
          </ac:spMkLst>
        </pc:spChg>
      </pc:sldChg>
      <pc:sldChg chg="addSp modSp mod">
        <pc:chgData name="DeHart, Stephanie" userId="69486e51-f5a3-47fa-a1e8-d600d3da159f" providerId="ADAL" clId="{41E02822-71AC-49CA-8D32-00C13B7944F8}" dt="2025-01-15T05:03:56.162" v="94" actId="1035"/>
        <pc:sldMkLst>
          <pc:docMk/>
          <pc:sldMk cId="3836365123" sldId="298"/>
        </pc:sldMkLst>
        <pc:spChg chg="mod">
          <ac:chgData name="DeHart, Stephanie" userId="69486e51-f5a3-47fa-a1e8-d600d3da159f" providerId="ADAL" clId="{41E02822-71AC-49CA-8D32-00C13B7944F8}" dt="2025-01-15T05:03:56.162" v="94" actId="1035"/>
          <ac:spMkLst>
            <pc:docMk/>
            <pc:sldMk cId="3836365123" sldId="298"/>
            <ac:spMk id="5" creationId="{00000000-0000-0000-0000-000000000000}"/>
          </ac:spMkLst>
        </pc:spChg>
        <pc:spChg chg="add mod">
          <ac:chgData name="DeHart, Stephanie" userId="69486e51-f5a3-47fa-a1e8-d600d3da159f" providerId="ADAL" clId="{41E02822-71AC-49CA-8D32-00C13B7944F8}" dt="2025-01-15T05:03:50.531" v="85"/>
          <ac:spMkLst>
            <pc:docMk/>
            <pc:sldMk cId="3836365123" sldId="298"/>
            <ac:spMk id="25" creationId="{1FA08792-E8DA-4DF9-89E2-09282BBB7B3C}"/>
          </ac:spMkLst>
        </pc:spChg>
      </pc:sldChg>
      <pc:sldChg chg="addSp modSp mod">
        <pc:chgData name="DeHart, Stephanie" userId="69486e51-f5a3-47fa-a1e8-d600d3da159f" providerId="ADAL" clId="{41E02822-71AC-49CA-8D32-00C13B7944F8}" dt="2025-01-15T05:19:30.132" v="394" actId="2711"/>
        <pc:sldMkLst>
          <pc:docMk/>
          <pc:sldMk cId="2302464645" sldId="299"/>
        </pc:sldMkLst>
        <pc:spChg chg="add mod">
          <ac:chgData name="DeHart, Stephanie" userId="69486e51-f5a3-47fa-a1e8-d600d3da159f" providerId="ADAL" clId="{41E02822-71AC-49CA-8D32-00C13B7944F8}" dt="2025-01-15T05:03:58.558" v="95"/>
          <ac:spMkLst>
            <pc:docMk/>
            <pc:sldMk cId="2302464645" sldId="299"/>
            <ac:spMk id="21" creationId="{90622242-8E51-4027-B90F-1A4B13402736}"/>
          </ac:spMkLst>
        </pc:spChg>
        <pc:spChg chg="mod">
          <ac:chgData name="DeHart, Stephanie" userId="69486e51-f5a3-47fa-a1e8-d600d3da159f" providerId="ADAL" clId="{41E02822-71AC-49CA-8D32-00C13B7944F8}" dt="2025-01-15T05:19:19.263" v="392" actId="2711"/>
          <ac:spMkLst>
            <pc:docMk/>
            <pc:sldMk cId="2302464645" sldId="299"/>
            <ac:spMk id="39" creationId="{00000000-0000-0000-0000-000000000000}"/>
          </ac:spMkLst>
        </pc:spChg>
        <pc:spChg chg="mod">
          <ac:chgData name="DeHart, Stephanie" userId="69486e51-f5a3-47fa-a1e8-d600d3da159f" providerId="ADAL" clId="{41E02822-71AC-49CA-8D32-00C13B7944F8}" dt="2025-01-15T05:19:25.425" v="393" actId="2711"/>
          <ac:spMkLst>
            <pc:docMk/>
            <pc:sldMk cId="2302464645" sldId="299"/>
            <ac:spMk id="42" creationId="{00000000-0000-0000-0000-000000000000}"/>
          </ac:spMkLst>
        </pc:spChg>
        <pc:spChg chg="mod">
          <ac:chgData name="DeHart, Stephanie" userId="69486e51-f5a3-47fa-a1e8-d600d3da159f" providerId="ADAL" clId="{41E02822-71AC-49CA-8D32-00C13B7944F8}" dt="2025-01-15T05:19:30.132" v="394" actId="2711"/>
          <ac:spMkLst>
            <pc:docMk/>
            <pc:sldMk cId="2302464645" sldId="299"/>
            <ac:spMk id="45" creationId="{00000000-0000-0000-0000-000000000000}"/>
          </ac:spMkLst>
        </pc:spChg>
      </pc:sldChg>
      <pc:sldChg chg="addSp modSp">
        <pc:chgData name="DeHart, Stephanie" userId="69486e51-f5a3-47fa-a1e8-d600d3da159f" providerId="ADAL" clId="{41E02822-71AC-49CA-8D32-00C13B7944F8}" dt="2025-01-15T05:04:00.817" v="96"/>
        <pc:sldMkLst>
          <pc:docMk/>
          <pc:sldMk cId="682247613" sldId="300"/>
        </pc:sldMkLst>
        <pc:spChg chg="add mod">
          <ac:chgData name="DeHart, Stephanie" userId="69486e51-f5a3-47fa-a1e8-d600d3da159f" providerId="ADAL" clId="{41E02822-71AC-49CA-8D32-00C13B7944F8}" dt="2025-01-15T05:04:00.817" v="96"/>
          <ac:spMkLst>
            <pc:docMk/>
            <pc:sldMk cId="682247613" sldId="300"/>
            <ac:spMk id="13" creationId="{315C8896-299D-4E97-A647-9DA3D2578FE9}"/>
          </ac:spMkLst>
        </pc:spChg>
      </pc:sldChg>
      <pc:sldChg chg="addSp modSp">
        <pc:chgData name="DeHart, Stephanie" userId="69486e51-f5a3-47fa-a1e8-d600d3da159f" providerId="ADAL" clId="{41E02822-71AC-49CA-8D32-00C13B7944F8}" dt="2025-01-15T05:04:02.400" v="97"/>
        <pc:sldMkLst>
          <pc:docMk/>
          <pc:sldMk cId="4108991588" sldId="301"/>
        </pc:sldMkLst>
        <pc:spChg chg="add mod">
          <ac:chgData name="DeHart, Stephanie" userId="69486e51-f5a3-47fa-a1e8-d600d3da159f" providerId="ADAL" clId="{41E02822-71AC-49CA-8D32-00C13B7944F8}" dt="2025-01-15T05:04:02.400" v="97"/>
          <ac:spMkLst>
            <pc:docMk/>
            <pc:sldMk cId="4108991588" sldId="301"/>
            <ac:spMk id="13" creationId="{830B726C-9676-4521-B232-7E093B4A9537}"/>
          </ac:spMkLst>
        </pc:spChg>
      </pc:sldChg>
      <pc:sldChg chg="addSp modSp">
        <pc:chgData name="DeHart, Stephanie" userId="69486e51-f5a3-47fa-a1e8-d600d3da159f" providerId="ADAL" clId="{41E02822-71AC-49CA-8D32-00C13B7944F8}" dt="2025-01-15T05:04:03.786" v="98"/>
        <pc:sldMkLst>
          <pc:docMk/>
          <pc:sldMk cId="111804467" sldId="302"/>
        </pc:sldMkLst>
        <pc:spChg chg="add mod">
          <ac:chgData name="DeHart, Stephanie" userId="69486e51-f5a3-47fa-a1e8-d600d3da159f" providerId="ADAL" clId="{41E02822-71AC-49CA-8D32-00C13B7944F8}" dt="2025-01-15T05:04:03.786" v="98"/>
          <ac:spMkLst>
            <pc:docMk/>
            <pc:sldMk cId="111804467" sldId="302"/>
            <ac:spMk id="24" creationId="{561D7E23-D1D9-4458-92E0-587E92DD5E31}"/>
          </ac:spMkLst>
        </pc:spChg>
      </pc:sldChg>
      <pc:sldChg chg="addSp modSp mod">
        <pc:chgData name="DeHart, Stephanie" userId="69486e51-f5a3-47fa-a1e8-d600d3da159f" providerId="ADAL" clId="{41E02822-71AC-49CA-8D32-00C13B7944F8}" dt="2025-01-15T05:21:30.637" v="475" actId="1582"/>
        <pc:sldMkLst>
          <pc:docMk/>
          <pc:sldMk cId="4054309016" sldId="303"/>
        </pc:sldMkLst>
        <pc:spChg chg="add mod">
          <ac:chgData name="DeHart, Stephanie" userId="69486e51-f5a3-47fa-a1e8-d600d3da159f" providerId="ADAL" clId="{41E02822-71AC-49CA-8D32-00C13B7944F8}" dt="2025-01-15T05:20:53.531" v="469" actId="1036"/>
          <ac:spMkLst>
            <pc:docMk/>
            <pc:sldMk cId="4054309016" sldId="303"/>
            <ac:spMk id="2" creationId="{015334A2-DE3D-4E08-8C2A-0EE4E080C40C}"/>
          </ac:spMkLst>
        </pc:spChg>
        <pc:spChg chg="add mod">
          <ac:chgData name="DeHart, Stephanie" userId="69486e51-f5a3-47fa-a1e8-d600d3da159f" providerId="ADAL" clId="{41E02822-71AC-49CA-8D32-00C13B7944F8}" dt="2025-01-15T05:04:05.255" v="99"/>
          <ac:spMkLst>
            <pc:docMk/>
            <pc:sldMk cId="4054309016" sldId="303"/>
            <ac:spMk id="13" creationId="{164BBE0F-F2F0-47D8-9C8C-08789B59CA48}"/>
          </ac:spMkLst>
        </pc:spChg>
        <pc:cxnChg chg="add mod">
          <ac:chgData name="DeHart, Stephanie" userId="69486e51-f5a3-47fa-a1e8-d600d3da159f" providerId="ADAL" clId="{41E02822-71AC-49CA-8D32-00C13B7944F8}" dt="2025-01-15T05:21:30.637" v="475" actId="1582"/>
          <ac:cxnSpMkLst>
            <pc:docMk/>
            <pc:sldMk cId="4054309016" sldId="303"/>
            <ac:cxnSpMk id="4" creationId="{8A0E4CDF-6521-4E05-917C-3E71CAD30782}"/>
          </ac:cxnSpMkLst>
        </pc:cxnChg>
        <pc:cxnChg chg="add mod">
          <ac:chgData name="DeHart, Stephanie" userId="69486e51-f5a3-47fa-a1e8-d600d3da159f" providerId="ADAL" clId="{41E02822-71AC-49CA-8D32-00C13B7944F8}" dt="2025-01-15T05:21:24.861" v="474" actId="1582"/>
          <ac:cxnSpMkLst>
            <pc:docMk/>
            <pc:sldMk cId="4054309016" sldId="303"/>
            <ac:cxnSpMk id="21" creationId="{87C5EA6D-7E50-4AD6-A62A-4F0DE6715850}"/>
          </ac:cxnSpMkLst>
        </pc:cxnChg>
      </pc:sldChg>
      <pc:sldChg chg="addSp modSp mod">
        <pc:chgData name="DeHart, Stephanie" userId="69486e51-f5a3-47fa-a1e8-d600d3da159f" providerId="ADAL" clId="{41E02822-71AC-49CA-8D32-00C13B7944F8}" dt="2025-01-15T05:21:53.320" v="495" actId="14100"/>
        <pc:sldMkLst>
          <pc:docMk/>
          <pc:sldMk cId="1048488280" sldId="304"/>
        </pc:sldMkLst>
        <pc:spChg chg="add mod">
          <ac:chgData name="DeHart, Stephanie" userId="69486e51-f5a3-47fa-a1e8-d600d3da159f" providerId="ADAL" clId="{41E02822-71AC-49CA-8D32-00C13B7944F8}" dt="2025-01-15T05:04:06.711" v="100"/>
          <ac:spMkLst>
            <pc:docMk/>
            <pc:sldMk cId="1048488280" sldId="304"/>
            <ac:spMk id="14" creationId="{6B494113-57E7-449A-B113-94D17CF4050B}"/>
          </ac:spMkLst>
        </pc:spChg>
        <pc:spChg chg="add mod">
          <ac:chgData name="DeHart, Stephanie" userId="69486e51-f5a3-47fa-a1e8-d600d3da159f" providerId="ADAL" clId="{41E02822-71AC-49CA-8D32-00C13B7944F8}" dt="2025-01-15T05:21:45.911" v="494" actId="1036"/>
          <ac:spMkLst>
            <pc:docMk/>
            <pc:sldMk cId="1048488280" sldId="304"/>
            <ac:spMk id="15" creationId="{BA17B18C-27BF-43AA-A203-4AA263D8367C}"/>
          </ac:spMkLst>
        </pc:spChg>
        <pc:cxnChg chg="add mod">
          <ac:chgData name="DeHart, Stephanie" userId="69486e51-f5a3-47fa-a1e8-d600d3da159f" providerId="ADAL" clId="{41E02822-71AC-49CA-8D32-00C13B7944F8}" dt="2025-01-15T05:21:45.911" v="494" actId="1036"/>
          <ac:cxnSpMkLst>
            <pc:docMk/>
            <pc:sldMk cId="1048488280" sldId="304"/>
            <ac:cxnSpMk id="21" creationId="{F99C4AAC-A685-4E3E-9356-40518E0AFBC0}"/>
          </ac:cxnSpMkLst>
        </pc:cxnChg>
        <pc:cxnChg chg="add mod">
          <ac:chgData name="DeHart, Stephanie" userId="69486e51-f5a3-47fa-a1e8-d600d3da159f" providerId="ADAL" clId="{41E02822-71AC-49CA-8D32-00C13B7944F8}" dt="2025-01-15T05:21:53.320" v="495" actId="14100"/>
          <ac:cxnSpMkLst>
            <pc:docMk/>
            <pc:sldMk cId="1048488280" sldId="304"/>
            <ac:cxnSpMk id="23" creationId="{B0FF1ED6-BDB6-4342-B02D-79E78A920377}"/>
          </ac:cxnSpMkLst>
        </pc:cxnChg>
      </pc:sldChg>
      <pc:sldChg chg="addSp modSp">
        <pc:chgData name="DeHart, Stephanie" userId="69486e51-f5a3-47fa-a1e8-d600d3da159f" providerId="ADAL" clId="{41E02822-71AC-49CA-8D32-00C13B7944F8}" dt="2025-01-15T05:04:08.194" v="101"/>
        <pc:sldMkLst>
          <pc:docMk/>
          <pc:sldMk cId="3413505920" sldId="305"/>
        </pc:sldMkLst>
        <pc:spChg chg="add mod">
          <ac:chgData name="DeHart, Stephanie" userId="69486e51-f5a3-47fa-a1e8-d600d3da159f" providerId="ADAL" clId="{41E02822-71AC-49CA-8D32-00C13B7944F8}" dt="2025-01-15T05:04:08.194" v="101"/>
          <ac:spMkLst>
            <pc:docMk/>
            <pc:sldMk cId="3413505920" sldId="305"/>
            <ac:spMk id="16" creationId="{754C232D-06B6-49E8-BDC2-A6B00E4D1A10}"/>
          </ac:spMkLst>
        </pc:spChg>
      </pc:sldChg>
      <pc:sldChg chg="addSp delSp modSp">
        <pc:chgData name="DeHart, Stephanie" userId="69486e51-f5a3-47fa-a1e8-d600d3da159f" providerId="ADAL" clId="{41E02822-71AC-49CA-8D32-00C13B7944F8}" dt="2025-01-15T05:04:13.591" v="103"/>
        <pc:sldMkLst>
          <pc:docMk/>
          <pc:sldMk cId="3833337069" sldId="306"/>
        </pc:sldMkLst>
        <pc:spChg chg="add del mod">
          <ac:chgData name="DeHart, Stephanie" userId="69486e51-f5a3-47fa-a1e8-d600d3da159f" providerId="ADAL" clId="{41E02822-71AC-49CA-8D32-00C13B7944F8}" dt="2025-01-15T05:04:13.591" v="103"/>
          <ac:spMkLst>
            <pc:docMk/>
            <pc:sldMk cId="3833337069" sldId="306"/>
            <ac:spMk id="54" creationId="{50308194-0E71-4BB3-AD4A-35571DA23F81}"/>
          </ac:spMkLst>
        </pc:spChg>
      </pc:sldChg>
      <pc:sldChg chg="addSp modSp">
        <pc:chgData name="DeHart, Stephanie" userId="69486e51-f5a3-47fa-a1e8-d600d3da159f" providerId="ADAL" clId="{41E02822-71AC-49CA-8D32-00C13B7944F8}" dt="2025-01-15T05:04:15.365" v="104"/>
        <pc:sldMkLst>
          <pc:docMk/>
          <pc:sldMk cId="2483867148" sldId="307"/>
        </pc:sldMkLst>
        <pc:spChg chg="add mod">
          <ac:chgData name="DeHart, Stephanie" userId="69486e51-f5a3-47fa-a1e8-d600d3da159f" providerId="ADAL" clId="{41E02822-71AC-49CA-8D32-00C13B7944F8}" dt="2025-01-15T05:04:15.365" v="104"/>
          <ac:spMkLst>
            <pc:docMk/>
            <pc:sldMk cId="2483867148" sldId="307"/>
            <ac:spMk id="303" creationId="{FB852008-0403-4859-B040-15553EE130B2}"/>
          </ac:spMkLst>
        </pc:spChg>
      </pc:sldChg>
      <pc:sldChg chg="addSp delSp modSp mod modClrScheme chgLayout">
        <pc:chgData name="DeHart, Stephanie" userId="69486e51-f5a3-47fa-a1e8-d600d3da159f" providerId="ADAL" clId="{41E02822-71AC-49CA-8D32-00C13B7944F8}" dt="2025-01-15T05:27:43.048" v="686" actId="1036"/>
        <pc:sldMkLst>
          <pc:docMk/>
          <pc:sldMk cId="3305875318" sldId="308"/>
        </pc:sldMkLst>
        <pc:spChg chg="mod ord">
          <ac:chgData name="DeHart, Stephanie" userId="69486e51-f5a3-47fa-a1e8-d600d3da159f" providerId="ADAL" clId="{41E02822-71AC-49CA-8D32-00C13B7944F8}" dt="2025-01-15T05:23:38.448" v="544" actId="20577"/>
          <ac:spMkLst>
            <pc:docMk/>
            <pc:sldMk cId="3305875318" sldId="308"/>
            <ac:spMk id="2" creationId="{00000000-0000-0000-0000-000000000000}"/>
          </ac:spMkLst>
        </pc:spChg>
        <pc:spChg chg="add del mod ord">
          <ac:chgData name="DeHart, Stephanie" userId="69486e51-f5a3-47fa-a1e8-d600d3da159f" providerId="ADAL" clId="{41E02822-71AC-49CA-8D32-00C13B7944F8}" dt="2025-01-15T05:23:18.563" v="504" actId="700"/>
          <ac:spMkLst>
            <pc:docMk/>
            <pc:sldMk cId="3305875318" sldId="308"/>
            <ac:spMk id="7" creationId="{3A2C089B-0D99-4AAC-8576-CF39169DCE12}"/>
          </ac:spMkLst>
        </pc:spChg>
        <pc:spChg chg="mod">
          <ac:chgData name="DeHart, Stephanie" userId="69486e51-f5a3-47fa-a1e8-d600d3da159f" providerId="ADAL" clId="{41E02822-71AC-49CA-8D32-00C13B7944F8}" dt="2025-01-15T05:27:07.199" v="683" actId="114"/>
          <ac:spMkLst>
            <pc:docMk/>
            <pc:sldMk cId="3305875318" sldId="308"/>
            <ac:spMk id="9" creationId="{00000000-0000-0000-0000-000000000000}"/>
          </ac:spMkLst>
        </pc:spChg>
        <pc:spChg chg="del">
          <ac:chgData name="DeHart, Stephanie" userId="69486e51-f5a3-47fa-a1e8-d600d3da159f" providerId="ADAL" clId="{41E02822-71AC-49CA-8D32-00C13B7944F8}" dt="2025-01-15T05:23:50.143" v="545" actId="478"/>
          <ac:spMkLst>
            <pc:docMk/>
            <pc:sldMk cId="3305875318" sldId="308"/>
            <ac:spMk id="12" creationId="{00000000-0000-0000-0000-000000000000}"/>
          </ac:spMkLst>
        </pc:spChg>
        <pc:spChg chg="add mod">
          <ac:chgData name="DeHart, Stephanie" userId="69486e51-f5a3-47fa-a1e8-d600d3da159f" providerId="ADAL" clId="{41E02822-71AC-49CA-8D32-00C13B7944F8}" dt="2025-01-15T05:27:43.048" v="686" actId="1036"/>
          <ac:spMkLst>
            <pc:docMk/>
            <pc:sldMk cId="3305875318" sldId="308"/>
            <ac:spMk id="17" creationId="{3E4B451C-EBA4-4C2B-B984-1311021CA1AA}"/>
          </ac:spMkLst>
        </pc:spChg>
        <pc:spChg chg="add mod">
          <ac:chgData name="DeHart, Stephanie" userId="69486e51-f5a3-47fa-a1e8-d600d3da159f" providerId="ADAL" clId="{41E02822-71AC-49CA-8D32-00C13B7944F8}" dt="2025-01-15T05:04:17.179" v="105"/>
          <ac:spMkLst>
            <pc:docMk/>
            <pc:sldMk cId="3305875318" sldId="308"/>
            <ac:spMk id="83" creationId="{3505D70C-FE16-4220-905C-5A0AE289C737}"/>
          </ac:spMkLst>
        </pc:spChg>
      </pc:sldChg>
      <pc:sldChg chg="addSp modSp">
        <pc:chgData name="DeHart, Stephanie" userId="69486e51-f5a3-47fa-a1e8-d600d3da159f" providerId="ADAL" clId="{41E02822-71AC-49CA-8D32-00C13B7944F8}" dt="2025-01-15T05:04:23.286" v="108"/>
        <pc:sldMkLst>
          <pc:docMk/>
          <pc:sldMk cId="48758371" sldId="309"/>
        </pc:sldMkLst>
        <pc:spChg chg="add mod">
          <ac:chgData name="DeHart, Stephanie" userId="69486e51-f5a3-47fa-a1e8-d600d3da159f" providerId="ADAL" clId="{41E02822-71AC-49CA-8D32-00C13B7944F8}" dt="2025-01-15T05:04:23.286" v="108"/>
          <ac:spMkLst>
            <pc:docMk/>
            <pc:sldMk cId="48758371" sldId="309"/>
            <ac:spMk id="5" creationId="{242B1F80-93F0-4479-8E57-D32B63ECD204}"/>
          </ac:spMkLst>
        </pc:spChg>
      </pc:sldChg>
      <pc:sldChg chg="addSp modSp">
        <pc:chgData name="DeHart, Stephanie" userId="69486e51-f5a3-47fa-a1e8-d600d3da159f" providerId="ADAL" clId="{41E02822-71AC-49CA-8D32-00C13B7944F8}" dt="2025-01-15T05:04:18.747" v="106"/>
        <pc:sldMkLst>
          <pc:docMk/>
          <pc:sldMk cId="1971374777" sldId="310"/>
        </pc:sldMkLst>
        <pc:spChg chg="add mod">
          <ac:chgData name="DeHart, Stephanie" userId="69486e51-f5a3-47fa-a1e8-d600d3da159f" providerId="ADAL" clId="{41E02822-71AC-49CA-8D32-00C13B7944F8}" dt="2025-01-15T05:04:18.747" v="106"/>
          <ac:spMkLst>
            <pc:docMk/>
            <pc:sldMk cId="1971374777" sldId="310"/>
            <ac:spMk id="7" creationId="{38F03F32-FCC5-47DD-B662-0BEDCA966367}"/>
          </ac:spMkLst>
        </pc:spChg>
      </pc:sldChg>
      <pc:sldChg chg="addSp modSp mod">
        <pc:chgData name="DeHart, Stephanie" userId="69486e51-f5a3-47fa-a1e8-d600d3da159f" providerId="ADAL" clId="{41E02822-71AC-49CA-8D32-00C13B7944F8}" dt="2025-01-15T05:33:14.360" v="948" actId="1036"/>
        <pc:sldMkLst>
          <pc:docMk/>
          <pc:sldMk cId="1325548313" sldId="311"/>
        </pc:sldMkLst>
        <pc:spChg chg="add mod">
          <ac:chgData name="DeHart, Stephanie" userId="69486e51-f5a3-47fa-a1e8-d600d3da159f" providerId="ADAL" clId="{41E02822-71AC-49CA-8D32-00C13B7944F8}" dt="2025-01-15T05:33:14.360" v="948" actId="1036"/>
          <ac:spMkLst>
            <pc:docMk/>
            <pc:sldMk cId="1325548313" sldId="311"/>
            <ac:spMk id="2" creationId="{D5BC1616-8C8F-4D56-9C99-E3B1DE8FAA75}"/>
          </ac:spMkLst>
        </pc:spChg>
        <pc:spChg chg="add mod">
          <ac:chgData name="DeHart, Stephanie" userId="69486e51-f5a3-47fa-a1e8-d600d3da159f" providerId="ADAL" clId="{41E02822-71AC-49CA-8D32-00C13B7944F8}" dt="2025-01-15T05:04:20.612" v="107"/>
          <ac:spMkLst>
            <pc:docMk/>
            <pc:sldMk cId="1325548313" sldId="311"/>
            <ac:spMk id="22" creationId="{716F7105-79BC-4166-A008-B1C7B34F6664}"/>
          </ac:spMkLst>
        </pc:spChg>
        <pc:spChg chg="mod">
          <ac:chgData name="DeHart, Stephanie" userId="69486e51-f5a3-47fa-a1e8-d600d3da159f" providerId="ADAL" clId="{41E02822-71AC-49CA-8D32-00C13B7944F8}" dt="2025-01-15T05:30:14.097" v="756" actId="1035"/>
          <ac:spMkLst>
            <pc:docMk/>
            <pc:sldMk cId="1325548313" sldId="311"/>
            <ac:spMk id="24" creationId="{00000000-0000-0000-0000-000000000000}"/>
          </ac:spMkLst>
        </pc:spChg>
        <pc:spChg chg="mod">
          <ac:chgData name="DeHart, Stephanie" userId="69486e51-f5a3-47fa-a1e8-d600d3da159f" providerId="ADAL" clId="{41E02822-71AC-49CA-8D32-00C13B7944F8}" dt="2025-01-15T05:30:44.769" v="805" actId="1035"/>
          <ac:spMkLst>
            <pc:docMk/>
            <pc:sldMk cId="1325548313" sldId="311"/>
            <ac:spMk id="25" creationId="{00000000-0000-0000-0000-000000000000}"/>
          </ac:spMkLst>
        </pc:spChg>
      </pc:sldChg>
      <pc:sldChg chg="addSp modSp">
        <pc:chgData name="DeHart, Stephanie" userId="69486e51-f5a3-47fa-a1e8-d600d3da159f" providerId="ADAL" clId="{41E02822-71AC-49CA-8D32-00C13B7944F8}" dt="2025-01-15T05:04:25.156" v="109"/>
        <pc:sldMkLst>
          <pc:docMk/>
          <pc:sldMk cId="1732381019" sldId="312"/>
        </pc:sldMkLst>
        <pc:spChg chg="add mod">
          <ac:chgData name="DeHart, Stephanie" userId="69486e51-f5a3-47fa-a1e8-d600d3da159f" providerId="ADAL" clId="{41E02822-71AC-49CA-8D32-00C13B7944F8}" dt="2025-01-15T05:04:25.156" v="109"/>
          <ac:spMkLst>
            <pc:docMk/>
            <pc:sldMk cId="1732381019" sldId="312"/>
            <ac:spMk id="4" creationId="{34140595-BFBD-481F-94A8-5084F980CCE9}"/>
          </ac:spMkLst>
        </pc:spChg>
      </pc:sldChg>
      <pc:sldChg chg="addSp modSp">
        <pc:chgData name="DeHart, Stephanie" userId="69486e51-f5a3-47fa-a1e8-d600d3da159f" providerId="ADAL" clId="{41E02822-71AC-49CA-8D32-00C13B7944F8}" dt="2025-01-15T05:04:26.701" v="110"/>
        <pc:sldMkLst>
          <pc:docMk/>
          <pc:sldMk cId="438674439" sldId="313"/>
        </pc:sldMkLst>
        <pc:spChg chg="add mod">
          <ac:chgData name="DeHart, Stephanie" userId="69486e51-f5a3-47fa-a1e8-d600d3da159f" providerId="ADAL" clId="{41E02822-71AC-49CA-8D32-00C13B7944F8}" dt="2025-01-15T05:04:26.701" v="110"/>
          <ac:spMkLst>
            <pc:docMk/>
            <pc:sldMk cId="438674439" sldId="313"/>
            <ac:spMk id="9" creationId="{4601A26A-A3F3-410C-B580-A4DA5F832CBB}"/>
          </ac:spMkLst>
        </pc:spChg>
      </pc:sldChg>
      <pc:sldChg chg="addSp modSp">
        <pc:chgData name="DeHart, Stephanie" userId="69486e51-f5a3-47fa-a1e8-d600d3da159f" providerId="ADAL" clId="{41E02822-71AC-49CA-8D32-00C13B7944F8}" dt="2025-01-15T05:04:28.207" v="111"/>
        <pc:sldMkLst>
          <pc:docMk/>
          <pc:sldMk cId="1471141975" sldId="314"/>
        </pc:sldMkLst>
        <pc:spChg chg="add mod">
          <ac:chgData name="DeHart, Stephanie" userId="69486e51-f5a3-47fa-a1e8-d600d3da159f" providerId="ADAL" clId="{41E02822-71AC-49CA-8D32-00C13B7944F8}" dt="2025-01-15T05:04:28.207" v="111"/>
          <ac:spMkLst>
            <pc:docMk/>
            <pc:sldMk cId="1471141975" sldId="314"/>
            <ac:spMk id="9" creationId="{A0C6E342-4734-4467-84F5-9A036AC9A3FC}"/>
          </ac:spMkLst>
        </pc:spChg>
      </pc:sldChg>
      <pc:sldChg chg="addSp modSp">
        <pc:chgData name="DeHart, Stephanie" userId="69486e51-f5a3-47fa-a1e8-d600d3da159f" providerId="ADAL" clId="{41E02822-71AC-49CA-8D32-00C13B7944F8}" dt="2025-01-15T05:04:47.451" v="123"/>
        <pc:sldMkLst>
          <pc:docMk/>
          <pc:sldMk cId="2343164814" sldId="315"/>
        </pc:sldMkLst>
        <pc:spChg chg="add mod">
          <ac:chgData name="DeHart, Stephanie" userId="69486e51-f5a3-47fa-a1e8-d600d3da159f" providerId="ADAL" clId="{41E02822-71AC-49CA-8D32-00C13B7944F8}" dt="2025-01-15T05:04:47.451" v="123"/>
          <ac:spMkLst>
            <pc:docMk/>
            <pc:sldMk cId="2343164814" sldId="315"/>
            <ac:spMk id="7" creationId="{45C38392-1F9B-4A86-9DEC-A7B5FF214AF9}"/>
          </ac:spMkLst>
        </pc:spChg>
      </pc:sldChg>
      <pc:sldChg chg="addSp modSp">
        <pc:chgData name="DeHart, Stephanie" userId="69486e51-f5a3-47fa-a1e8-d600d3da159f" providerId="ADAL" clId="{41E02822-71AC-49CA-8D32-00C13B7944F8}" dt="2025-01-15T05:04:58.217" v="124"/>
        <pc:sldMkLst>
          <pc:docMk/>
          <pc:sldMk cId="2320194803" sldId="316"/>
        </pc:sldMkLst>
        <pc:spChg chg="add mod">
          <ac:chgData name="DeHart, Stephanie" userId="69486e51-f5a3-47fa-a1e8-d600d3da159f" providerId="ADAL" clId="{41E02822-71AC-49CA-8D32-00C13B7944F8}" dt="2025-01-15T05:04:58.217" v="124"/>
          <ac:spMkLst>
            <pc:docMk/>
            <pc:sldMk cId="2320194803" sldId="316"/>
            <ac:spMk id="35" creationId="{43284EF5-BEC3-4C9E-AE25-6E91F36020CA}"/>
          </ac:spMkLst>
        </pc:spChg>
      </pc:sldChg>
      <pc:sldChg chg="addSp modSp">
        <pc:chgData name="DeHart, Stephanie" userId="69486e51-f5a3-47fa-a1e8-d600d3da159f" providerId="ADAL" clId="{41E02822-71AC-49CA-8D32-00C13B7944F8}" dt="2025-01-15T05:05:00.187" v="125"/>
        <pc:sldMkLst>
          <pc:docMk/>
          <pc:sldMk cId="1746005871" sldId="317"/>
        </pc:sldMkLst>
        <pc:spChg chg="add mod">
          <ac:chgData name="DeHart, Stephanie" userId="69486e51-f5a3-47fa-a1e8-d600d3da159f" providerId="ADAL" clId="{41E02822-71AC-49CA-8D32-00C13B7944F8}" dt="2025-01-15T05:05:00.187" v="125"/>
          <ac:spMkLst>
            <pc:docMk/>
            <pc:sldMk cId="1746005871" sldId="317"/>
            <ac:spMk id="23" creationId="{46A3BB3D-7AD1-4B57-A084-5E583172698C}"/>
          </ac:spMkLst>
        </pc:spChg>
      </pc:sldChg>
      <pc:sldChg chg="addSp modSp">
        <pc:chgData name="DeHart, Stephanie" userId="69486e51-f5a3-47fa-a1e8-d600d3da159f" providerId="ADAL" clId="{41E02822-71AC-49CA-8D32-00C13B7944F8}" dt="2025-01-15T05:05:01.802" v="126"/>
        <pc:sldMkLst>
          <pc:docMk/>
          <pc:sldMk cId="229007733" sldId="318"/>
        </pc:sldMkLst>
        <pc:spChg chg="add mod">
          <ac:chgData name="DeHart, Stephanie" userId="69486e51-f5a3-47fa-a1e8-d600d3da159f" providerId="ADAL" clId="{41E02822-71AC-49CA-8D32-00C13B7944F8}" dt="2025-01-15T05:05:01.802" v="126"/>
          <ac:spMkLst>
            <pc:docMk/>
            <pc:sldMk cId="229007733" sldId="318"/>
            <ac:spMk id="23" creationId="{8C2337B7-51F8-4FEE-9E5D-3DD45A6370B6}"/>
          </ac:spMkLst>
        </pc:spChg>
      </pc:sldChg>
      <pc:sldChg chg="addSp modSp">
        <pc:chgData name="DeHart, Stephanie" userId="69486e51-f5a3-47fa-a1e8-d600d3da159f" providerId="ADAL" clId="{41E02822-71AC-49CA-8D32-00C13B7944F8}" dt="2025-01-15T05:05:03.308" v="127"/>
        <pc:sldMkLst>
          <pc:docMk/>
          <pc:sldMk cId="702716188" sldId="319"/>
        </pc:sldMkLst>
        <pc:spChg chg="add mod">
          <ac:chgData name="DeHart, Stephanie" userId="69486e51-f5a3-47fa-a1e8-d600d3da159f" providerId="ADAL" clId="{41E02822-71AC-49CA-8D32-00C13B7944F8}" dt="2025-01-15T05:05:03.308" v="127"/>
          <ac:spMkLst>
            <pc:docMk/>
            <pc:sldMk cId="702716188" sldId="319"/>
            <ac:spMk id="24" creationId="{E8390E50-DF79-4BCD-AD1F-EA3A4F4B7A3B}"/>
          </ac:spMkLst>
        </pc:spChg>
      </pc:sldChg>
      <pc:sldChg chg="addSp delSp modSp">
        <pc:chgData name="DeHart, Stephanie" userId="69486e51-f5a3-47fa-a1e8-d600d3da159f" providerId="ADAL" clId="{41E02822-71AC-49CA-8D32-00C13B7944F8}" dt="2025-01-15T05:02:43.475" v="62"/>
        <pc:sldMkLst>
          <pc:docMk/>
          <pc:sldMk cId="810492312" sldId="325"/>
        </pc:sldMkLst>
        <pc:spChg chg="add del mod">
          <ac:chgData name="DeHart, Stephanie" userId="69486e51-f5a3-47fa-a1e8-d600d3da159f" providerId="ADAL" clId="{41E02822-71AC-49CA-8D32-00C13B7944F8}" dt="2025-01-15T05:02:43.475" v="62"/>
          <ac:spMkLst>
            <pc:docMk/>
            <pc:sldMk cId="810492312" sldId="325"/>
            <ac:spMk id="15" creationId="{BA76AB36-246B-479E-BAA3-8BD77A5FA1C3}"/>
          </ac:spMkLst>
        </pc:spChg>
      </pc:sldChg>
      <pc:sldChg chg="addSp modSp">
        <pc:chgData name="DeHart, Stephanie" userId="69486e51-f5a3-47fa-a1e8-d600d3da159f" providerId="ADAL" clId="{41E02822-71AC-49CA-8D32-00C13B7944F8}" dt="2025-01-15T05:02:45.356" v="63"/>
        <pc:sldMkLst>
          <pc:docMk/>
          <pc:sldMk cId="2083355617" sldId="326"/>
        </pc:sldMkLst>
        <pc:spChg chg="add mod">
          <ac:chgData name="DeHart, Stephanie" userId="69486e51-f5a3-47fa-a1e8-d600d3da159f" providerId="ADAL" clId="{41E02822-71AC-49CA-8D32-00C13B7944F8}" dt="2025-01-15T05:02:45.356" v="63"/>
          <ac:spMkLst>
            <pc:docMk/>
            <pc:sldMk cId="2083355617" sldId="326"/>
            <ac:spMk id="43" creationId="{02FEFC0E-2A36-4D65-8D99-FED488239F03}"/>
          </ac:spMkLst>
        </pc:spChg>
      </pc:sldChg>
      <pc:sldChg chg="modSp mod">
        <pc:chgData name="DeHart, Stephanie" userId="69486e51-f5a3-47fa-a1e8-d600d3da159f" providerId="ADAL" clId="{41E02822-71AC-49CA-8D32-00C13B7944F8}" dt="2025-01-15T05:00:33.717" v="25" actId="6549"/>
        <pc:sldMkLst>
          <pc:docMk/>
          <pc:sldMk cId="255817568" sldId="327"/>
        </pc:sldMkLst>
        <pc:spChg chg="mod">
          <ac:chgData name="DeHart, Stephanie" userId="69486e51-f5a3-47fa-a1e8-d600d3da159f" providerId="ADAL" clId="{41E02822-71AC-49CA-8D32-00C13B7944F8}" dt="2025-01-15T05:00:31.765" v="24"/>
          <ac:spMkLst>
            <pc:docMk/>
            <pc:sldMk cId="255817568" sldId="327"/>
            <ac:spMk id="2" creationId="{3DC6CC32-12E2-40AB-91E7-E065E3B54AA8}"/>
          </ac:spMkLst>
        </pc:spChg>
        <pc:spChg chg="mod">
          <ac:chgData name="DeHart, Stephanie" userId="69486e51-f5a3-47fa-a1e8-d600d3da159f" providerId="ADAL" clId="{41E02822-71AC-49CA-8D32-00C13B7944F8}" dt="2025-01-15T05:00:33.717" v="25" actId="6549"/>
          <ac:spMkLst>
            <pc:docMk/>
            <pc:sldMk cId="255817568" sldId="327"/>
            <ac:spMk id="6" creationId="{00000000-0000-0000-0000-000000000000}"/>
          </ac:spMkLst>
        </pc:spChg>
        <pc:graphicFrameChg chg="mod">
          <ac:chgData name="DeHart, Stephanie" userId="69486e51-f5a3-47fa-a1e8-d600d3da159f" providerId="ADAL" clId="{41E02822-71AC-49CA-8D32-00C13B7944F8}" dt="2025-01-15T05:00:25.538" v="23" actId="20577"/>
          <ac:graphicFrameMkLst>
            <pc:docMk/>
            <pc:sldMk cId="255817568" sldId="327"/>
            <ac:graphicFrameMk id="5" creationId="{59405A29-4A0F-429B-A6BA-2D3E9946C76A}"/>
          </ac:graphicFrameMkLst>
        </pc:graphicFrameChg>
      </pc:sldChg>
      <pc:sldChg chg="modSp mod">
        <pc:chgData name="DeHart, Stephanie" userId="69486e51-f5a3-47fa-a1e8-d600d3da159f" providerId="ADAL" clId="{41E02822-71AC-49CA-8D32-00C13B7944F8}" dt="2025-01-15T05:00:51.236" v="28" actId="20577"/>
        <pc:sldMkLst>
          <pc:docMk/>
          <pc:sldMk cId="3641937434" sldId="331"/>
        </pc:sldMkLst>
        <pc:spChg chg="mod">
          <ac:chgData name="DeHart, Stephanie" userId="69486e51-f5a3-47fa-a1e8-d600d3da159f" providerId="ADAL" clId="{41E02822-71AC-49CA-8D32-00C13B7944F8}" dt="2025-01-15T05:00:47.500" v="26"/>
          <ac:spMkLst>
            <pc:docMk/>
            <pc:sldMk cId="3641937434" sldId="331"/>
            <ac:spMk id="2" creationId="{3DC6CC32-12E2-40AB-91E7-E065E3B54AA8}"/>
          </ac:spMkLst>
        </pc:spChg>
        <pc:spChg chg="mod">
          <ac:chgData name="DeHart, Stephanie" userId="69486e51-f5a3-47fa-a1e8-d600d3da159f" providerId="ADAL" clId="{41E02822-71AC-49CA-8D32-00C13B7944F8}" dt="2025-01-15T05:00:49.108" v="27" actId="6549"/>
          <ac:spMkLst>
            <pc:docMk/>
            <pc:sldMk cId="3641937434" sldId="331"/>
            <ac:spMk id="6" creationId="{00000000-0000-0000-0000-000000000000}"/>
          </ac:spMkLst>
        </pc:spChg>
        <pc:graphicFrameChg chg="mod">
          <ac:chgData name="DeHart, Stephanie" userId="69486e51-f5a3-47fa-a1e8-d600d3da159f" providerId="ADAL" clId="{41E02822-71AC-49CA-8D32-00C13B7944F8}" dt="2025-01-15T05:00:51.236" v="28" actId="20577"/>
          <ac:graphicFrameMkLst>
            <pc:docMk/>
            <pc:sldMk cId="3641937434" sldId="331"/>
            <ac:graphicFrameMk id="5" creationId="{59405A29-4A0F-429B-A6BA-2D3E9946C76A}"/>
          </ac:graphicFrameMkLst>
        </pc:graphicFrameChg>
      </pc:sldChg>
      <pc:sldChg chg="modSp mod">
        <pc:chgData name="DeHart, Stephanie" userId="69486e51-f5a3-47fa-a1e8-d600d3da159f" providerId="ADAL" clId="{41E02822-71AC-49CA-8D32-00C13B7944F8}" dt="2025-01-15T05:01:03.441" v="32" actId="6549"/>
        <pc:sldMkLst>
          <pc:docMk/>
          <pc:sldMk cId="2159282128" sldId="332"/>
        </pc:sldMkLst>
        <pc:spChg chg="mod">
          <ac:chgData name="DeHart, Stephanie" userId="69486e51-f5a3-47fa-a1e8-d600d3da159f" providerId="ADAL" clId="{41E02822-71AC-49CA-8D32-00C13B7944F8}" dt="2025-01-15T05:00:59.402" v="30"/>
          <ac:spMkLst>
            <pc:docMk/>
            <pc:sldMk cId="2159282128" sldId="332"/>
            <ac:spMk id="2" creationId="{3DC6CC32-12E2-40AB-91E7-E065E3B54AA8}"/>
          </ac:spMkLst>
        </pc:spChg>
        <pc:spChg chg="mod">
          <ac:chgData name="DeHart, Stephanie" userId="69486e51-f5a3-47fa-a1e8-d600d3da159f" providerId="ADAL" clId="{41E02822-71AC-49CA-8D32-00C13B7944F8}" dt="2025-01-15T05:01:03.441" v="32" actId="6549"/>
          <ac:spMkLst>
            <pc:docMk/>
            <pc:sldMk cId="2159282128" sldId="332"/>
            <ac:spMk id="6" creationId="{00000000-0000-0000-0000-000000000000}"/>
          </ac:spMkLst>
        </pc:spChg>
        <pc:graphicFrameChg chg="mod">
          <ac:chgData name="DeHart, Stephanie" userId="69486e51-f5a3-47fa-a1e8-d600d3da159f" providerId="ADAL" clId="{41E02822-71AC-49CA-8D32-00C13B7944F8}" dt="2025-01-15T05:00:57.472" v="29" actId="20577"/>
          <ac:graphicFrameMkLst>
            <pc:docMk/>
            <pc:sldMk cId="2159282128" sldId="332"/>
            <ac:graphicFrameMk id="5" creationId="{59405A29-4A0F-429B-A6BA-2D3E9946C76A}"/>
          </ac:graphicFrameMkLst>
        </pc:graphicFrameChg>
      </pc:sldChg>
      <pc:sldChg chg="modSp mod">
        <pc:chgData name="DeHart, Stephanie" userId="69486e51-f5a3-47fa-a1e8-d600d3da159f" providerId="ADAL" clId="{41E02822-71AC-49CA-8D32-00C13B7944F8}" dt="2025-01-15T05:01:15.894" v="35" actId="20577"/>
        <pc:sldMkLst>
          <pc:docMk/>
          <pc:sldMk cId="2111286890" sldId="333"/>
        </pc:sldMkLst>
        <pc:spChg chg="mod">
          <ac:chgData name="DeHart, Stephanie" userId="69486e51-f5a3-47fa-a1e8-d600d3da159f" providerId="ADAL" clId="{41E02822-71AC-49CA-8D32-00C13B7944F8}" dt="2025-01-15T05:01:12.175" v="33"/>
          <ac:spMkLst>
            <pc:docMk/>
            <pc:sldMk cId="2111286890" sldId="333"/>
            <ac:spMk id="2" creationId="{3DC6CC32-12E2-40AB-91E7-E065E3B54AA8}"/>
          </ac:spMkLst>
        </pc:spChg>
        <pc:spChg chg="mod">
          <ac:chgData name="DeHart, Stephanie" userId="69486e51-f5a3-47fa-a1e8-d600d3da159f" providerId="ADAL" clId="{41E02822-71AC-49CA-8D32-00C13B7944F8}" dt="2025-01-15T05:01:13.674" v="34" actId="6549"/>
          <ac:spMkLst>
            <pc:docMk/>
            <pc:sldMk cId="2111286890" sldId="333"/>
            <ac:spMk id="6" creationId="{00000000-0000-0000-0000-000000000000}"/>
          </ac:spMkLst>
        </pc:spChg>
        <pc:graphicFrameChg chg="mod">
          <ac:chgData name="DeHart, Stephanie" userId="69486e51-f5a3-47fa-a1e8-d600d3da159f" providerId="ADAL" clId="{41E02822-71AC-49CA-8D32-00C13B7944F8}" dt="2025-01-15T05:01:15.894" v="35" actId="20577"/>
          <ac:graphicFrameMkLst>
            <pc:docMk/>
            <pc:sldMk cId="2111286890" sldId="333"/>
            <ac:graphicFrameMk id="5" creationId="{59405A29-4A0F-429B-A6BA-2D3E9946C76A}"/>
          </ac:graphicFrameMkLst>
        </pc:graphicFrameChg>
      </pc:sldChg>
      <pc:sldChg chg="addSp modSp">
        <pc:chgData name="DeHart, Stephanie" userId="69486e51-f5a3-47fa-a1e8-d600d3da159f" providerId="ADAL" clId="{41E02822-71AC-49CA-8D32-00C13B7944F8}" dt="2025-01-15T05:05:04.569" v="128"/>
        <pc:sldMkLst>
          <pc:docMk/>
          <pc:sldMk cId="1167378592" sldId="334"/>
        </pc:sldMkLst>
        <pc:spChg chg="add mod">
          <ac:chgData name="DeHart, Stephanie" userId="69486e51-f5a3-47fa-a1e8-d600d3da159f" providerId="ADAL" clId="{41E02822-71AC-49CA-8D32-00C13B7944F8}" dt="2025-01-15T05:05:04.569" v="128"/>
          <ac:spMkLst>
            <pc:docMk/>
            <pc:sldMk cId="1167378592" sldId="334"/>
            <ac:spMk id="21" creationId="{C16A91A9-E458-47E3-B0E6-C5994F1B623F}"/>
          </ac:spMkLst>
        </pc:spChg>
      </pc:sldChg>
      <pc:sldChg chg="addSp modSp">
        <pc:chgData name="DeHart, Stephanie" userId="69486e51-f5a3-47fa-a1e8-d600d3da159f" providerId="ADAL" clId="{41E02822-71AC-49CA-8D32-00C13B7944F8}" dt="2025-01-15T05:03:43.911" v="83"/>
        <pc:sldMkLst>
          <pc:docMk/>
          <pc:sldMk cId="1835455221" sldId="335"/>
        </pc:sldMkLst>
        <pc:spChg chg="add mod">
          <ac:chgData name="DeHart, Stephanie" userId="69486e51-f5a3-47fa-a1e8-d600d3da159f" providerId="ADAL" clId="{41E02822-71AC-49CA-8D32-00C13B7944F8}" dt="2025-01-15T05:03:43.911" v="83"/>
          <ac:spMkLst>
            <pc:docMk/>
            <pc:sldMk cId="1835455221" sldId="335"/>
            <ac:spMk id="57" creationId="{47F1B249-0943-437F-82DF-40DD15002405}"/>
          </ac:spMkLst>
        </pc:spChg>
      </pc:sldChg>
      <pc:sldChg chg="add">
        <pc:chgData name="DeHart, Stephanie" userId="69486e51-f5a3-47fa-a1e8-d600d3da159f" providerId="ADAL" clId="{41E02822-71AC-49CA-8D32-00C13B7944F8}" dt="2025-01-15T05:01:37.478" v="36"/>
        <pc:sldMkLst>
          <pc:docMk/>
          <pc:sldMk cId="1466285134" sldId="336"/>
        </pc:sldMkLst>
      </pc:sldChg>
      <pc:sldChg chg="modSp add mod">
        <pc:chgData name="DeHart, Stephanie" userId="69486e51-f5a3-47fa-a1e8-d600d3da159f" providerId="ADAL" clId="{41E02822-71AC-49CA-8D32-00C13B7944F8}" dt="2025-01-15T05:02:13.995" v="56"/>
        <pc:sldMkLst>
          <pc:docMk/>
          <pc:sldMk cId="74958026" sldId="337"/>
        </pc:sldMkLst>
        <pc:spChg chg="mod">
          <ac:chgData name="DeHart, Stephanie" userId="69486e51-f5a3-47fa-a1e8-d600d3da159f" providerId="ADAL" clId="{41E02822-71AC-49CA-8D32-00C13B7944F8}" dt="2025-01-15T05:02:00.896" v="55" actId="20577"/>
          <ac:spMkLst>
            <pc:docMk/>
            <pc:sldMk cId="74958026" sldId="337"/>
            <ac:spMk id="4" creationId="{B969DFA6-76F1-4903-AFA0-93A1F468CAB5}"/>
          </ac:spMkLst>
        </pc:spChg>
        <pc:spChg chg="mod">
          <ac:chgData name="DeHart, Stephanie" userId="69486e51-f5a3-47fa-a1e8-d600d3da159f" providerId="ADAL" clId="{41E02822-71AC-49CA-8D32-00C13B7944F8}" dt="2025-01-15T05:02:13.995" v="56"/>
          <ac:spMkLst>
            <pc:docMk/>
            <pc:sldMk cId="74958026" sldId="337"/>
            <ac:spMk id="6" creationId="{E6BAE575-54A2-4204-9DC4-E0943F09E3D8}"/>
          </ac:spMkLst>
        </pc:spChg>
      </pc:sldChg>
    </pc:docChg>
  </pc:docChgLst>
  <pc:docChgLst>
    <pc:chgData name="White, Zachary" userId="S::zwhite23@vt.edu::58f7eee5-a573-4211-96af-86df64d71753" providerId="AD" clId="Web-{FFD0853A-D8E1-6D57-1E54-DC111C1F8C53}"/>
    <pc:docChg chg="addSld modSld">
      <pc:chgData name="White, Zachary" userId="S::zwhite23@vt.edu::58f7eee5-a573-4211-96af-86df64d71753" providerId="AD" clId="Web-{FFD0853A-D8E1-6D57-1E54-DC111C1F8C53}" dt="2025-05-20T17:16:30.547" v="33"/>
      <pc:docMkLst>
        <pc:docMk/>
      </pc:docMkLst>
      <pc:sldChg chg="addSp delSp modSp">
        <pc:chgData name="White, Zachary" userId="S::zwhite23@vt.edu::58f7eee5-a573-4211-96af-86df64d71753" providerId="AD" clId="Web-{FFD0853A-D8E1-6D57-1E54-DC111C1F8C53}" dt="2025-05-20T17:15:45.232" v="32"/>
        <pc:sldMkLst>
          <pc:docMk/>
          <pc:sldMk cId="1879788805" sldId="281"/>
        </pc:sldMkLst>
        <pc:spChg chg="add mod">
          <ac:chgData name="White, Zachary" userId="S::zwhite23@vt.edu::58f7eee5-a573-4211-96af-86df64d71753" providerId="AD" clId="Web-{FFD0853A-D8E1-6D57-1E54-DC111C1F8C53}" dt="2025-05-20T17:15:00.119" v="11" actId="1076"/>
          <ac:spMkLst>
            <pc:docMk/>
            <pc:sldMk cId="1879788805" sldId="281"/>
            <ac:spMk id="5" creationId="{4774B639-A890-8D26-8E1C-3E43B79062E6}"/>
          </ac:spMkLst>
        </pc:spChg>
        <pc:spChg chg="add mod">
          <ac:chgData name="White, Zachary" userId="S::zwhite23@vt.edu::58f7eee5-a573-4211-96af-86df64d71753" providerId="AD" clId="Web-{FFD0853A-D8E1-6D57-1E54-DC111C1F8C53}" dt="2025-05-20T17:15:26.480" v="24" actId="20577"/>
          <ac:spMkLst>
            <pc:docMk/>
            <pc:sldMk cId="1879788805" sldId="281"/>
            <ac:spMk id="8" creationId="{71927B15-34AC-956D-E9AF-CC6AFE48871C}"/>
          </ac:spMkLst>
        </pc:spChg>
        <pc:spChg chg="add mod">
          <ac:chgData name="White, Zachary" userId="S::zwhite23@vt.edu::58f7eee5-a573-4211-96af-86df64d71753" providerId="AD" clId="Web-{FFD0853A-D8E1-6D57-1E54-DC111C1F8C53}" dt="2025-05-20T17:15:10.620" v="14" actId="1076"/>
          <ac:spMkLst>
            <pc:docMk/>
            <pc:sldMk cId="1879788805" sldId="281"/>
            <ac:spMk id="9" creationId="{D741C84D-4785-002E-4CCC-D698828E06CC}"/>
          </ac:spMkLst>
        </pc:spChg>
        <pc:spChg chg="add del">
          <ac:chgData name="White, Zachary" userId="S::zwhite23@vt.edu::58f7eee5-a573-4211-96af-86df64d71753" providerId="AD" clId="Web-{FFD0853A-D8E1-6D57-1E54-DC111C1F8C53}" dt="2025-05-20T17:15:45.232" v="32"/>
          <ac:spMkLst>
            <pc:docMk/>
            <pc:sldMk cId="1879788805" sldId="281"/>
            <ac:spMk id="10" creationId="{4324AC92-8377-B3BC-5FAA-645550733147}"/>
          </ac:spMkLst>
        </pc:spChg>
        <pc:spChg chg="add mod">
          <ac:chgData name="White, Zachary" userId="S::zwhite23@vt.edu::58f7eee5-a573-4211-96af-86df64d71753" providerId="AD" clId="Web-{FFD0853A-D8E1-6D57-1E54-DC111C1F8C53}" dt="2025-05-20T17:15:37.997" v="31" actId="20577"/>
          <ac:spMkLst>
            <pc:docMk/>
            <pc:sldMk cId="1879788805" sldId="281"/>
            <ac:spMk id="11" creationId="{A95AE812-2E55-036D-9863-A37F2ED4AA74}"/>
          </ac:spMkLst>
        </pc:spChg>
      </pc:sldChg>
      <pc:sldChg chg="add replId">
        <pc:chgData name="White, Zachary" userId="S::zwhite23@vt.edu::58f7eee5-a573-4211-96af-86df64d71753" providerId="AD" clId="Web-{FFD0853A-D8E1-6D57-1E54-DC111C1F8C53}" dt="2025-05-20T17:16:30.547" v="33"/>
        <pc:sldMkLst>
          <pc:docMk/>
          <pc:sldMk cId="2348593199" sldId="390"/>
        </pc:sldMkLst>
      </pc:sldChg>
    </pc:docChg>
  </pc:docChgLst>
  <pc:docChgLst>
    <pc:chgData name="Meyer, Celina" userId="a27f6c52-fcbe-4ec1-b28e-9ed39de889eb" providerId="ADAL" clId="{F96EC923-AF4F-48D7-898D-82C21EA25277}"/>
    <pc:docChg chg="custSel addSld modSld sldOrd">
      <pc:chgData name="Meyer, Celina" userId="a27f6c52-fcbe-4ec1-b28e-9ed39de889eb" providerId="ADAL" clId="{F96EC923-AF4F-48D7-898D-82C21EA25277}" dt="2025-01-14T21:40:18.743" v="22714" actId="20577"/>
      <pc:docMkLst>
        <pc:docMk/>
      </pc:docMkLst>
      <pc:sldChg chg="mod modShow">
        <pc:chgData name="Meyer, Celina" userId="a27f6c52-fcbe-4ec1-b28e-9ed39de889eb" providerId="ADAL" clId="{F96EC923-AF4F-48D7-898D-82C21EA25277}" dt="2025-01-13T21:13:20.487" v="17923" actId="729"/>
        <pc:sldMkLst>
          <pc:docMk/>
          <pc:sldMk cId="3574164256" sldId="258"/>
        </pc:sldMkLst>
      </pc:sldChg>
      <pc:sldChg chg="mod modShow">
        <pc:chgData name="Meyer, Celina" userId="a27f6c52-fcbe-4ec1-b28e-9ed39de889eb" providerId="ADAL" clId="{F96EC923-AF4F-48D7-898D-82C21EA25277}" dt="2025-01-13T21:13:23.150" v="17924" actId="729"/>
        <pc:sldMkLst>
          <pc:docMk/>
          <pc:sldMk cId="477244254" sldId="259"/>
        </pc:sldMkLst>
      </pc:sldChg>
      <pc:sldChg chg="modNotesTx">
        <pc:chgData name="Meyer, Celina" userId="a27f6c52-fcbe-4ec1-b28e-9ed39de889eb" providerId="ADAL" clId="{F96EC923-AF4F-48D7-898D-82C21EA25277}" dt="2025-01-13T21:17:03.171" v="18648" actId="20577"/>
        <pc:sldMkLst>
          <pc:docMk/>
          <pc:sldMk cId="2793666354" sldId="262"/>
        </pc:sldMkLst>
      </pc:sldChg>
      <pc:sldChg chg="addSp modSp mod modNotesTx">
        <pc:chgData name="Meyer, Celina" userId="a27f6c52-fcbe-4ec1-b28e-9ed39de889eb" providerId="ADAL" clId="{F96EC923-AF4F-48D7-898D-82C21EA25277}" dt="2025-01-14T14:41:02.379" v="20061" actId="20577"/>
        <pc:sldMkLst>
          <pc:docMk/>
          <pc:sldMk cId="3392686265" sldId="273"/>
        </pc:sldMkLst>
        <pc:spChg chg="mod">
          <ac:chgData name="Meyer, Celina" userId="a27f6c52-fcbe-4ec1-b28e-9ed39de889eb" providerId="ADAL" clId="{F96EC923-AF4F-48D7-898D-82C21EA25277}" dt="2025-01-14T14:40:45.425" v="20034" actId="1035"/>
          <ac:spMkLst>
            <pc:docMk/>
            <pc:sldMk cId="3392686265" sldId="273"/>
            <ac:spMk id="26" creationId="{00000000-0000-0000-0000-000000000000}"/>
          </ac:spMkLst>
        </pc:spChg>
        <pc:spChg chg="mod">
          <ac:chgData name="Meyer, Celina" userId="a27f6c52-fcbe-4ec1-b28e-9ed39de889eb" providerId="ADAL" clId="{F96EC923-AF4F-48D7-898D-82C21EA25277}" dt="2025-01-14T14:40:41.822" v="20027" actId="1035"/>
          <ac:spMkLst>
            <pc:docMk/>
            <pc:sldMk cId="3392686265" sldId="273"/>
            <ac:spMk id="158" creationId="{00000000-0000-0000-0000-000000000000}"/>
          </ac:spMkLst>
        </pc:spChg>
        <pc:picChg chg="add mod modCrop">
          <ac:chgData name="Meyer, Celina" userId="a27f6c52-fcbe-4ec1-b28e-9ed39de889eb" providerId="ADAL" clId="{F96EC923-AF4F-48D7-898D-82C21EA25277}" dt="2025-01-14T14:40:32.192" v="20006" actId="1076"/>
          <ac:picMkLst>
            <pc:docMk/>
            <pc:sldMk cId="3392686265" sldId="273"/>
            <ac:picMk id="3" creationId="{6DC84DD2-E452-9767-AE7F-80BDFFCFB895}"/>
          </ac:picMkLst>
        </pc:picChg>
      </pc:sldChg>
      <pc:sldChg chg="modAnim modNotesTx">
        <pc:chgData name="Meyer, Celina" userId="a27f6c52-fcbe-4ec1-b28e-9ed39de889eb" providerId="ADAL" clId="{F96EC923-AF4F-48D7-898D-82C21EA25277}" dt="2025-01-14T21:01:07.174" v="22692"/>
        <pc:sldMkLst>
          <pc:docMk/>
          <pc:sldMk cId="2874686118" sldId="274"/>
        </pc:sldMkLst>
      </pc:sldChg>
      <pc:sldChg chg="modNotesTx">
        <pc:chgData name="Meyer, Celina" userId="a27f6c52-fcbe-4ec1-b28e-9ed39de889eb" providerId="ADAL" clId="{F96EC923-AF4F-48D7-898D-82C21EA25277}" dt="2025-01-14T14:44:25.886" v="20545" actId="20577"/>
        <pc:sldMkLst>
          <pc:docMk/>
          <pc:sldMk cId="1930210177" sldId="275"/>
        </pc:sldMkLst>
      </pc:sldChg>
      <pc:sldChg chg="modNotesTx">
        <pc:chgData name="Meyer, Celina" userId="a27f6c52-fcbe-4ec1-b28e-9ed39de889eb" providerId="ADAL" clId="{F96EC923-AF4F-48D7-898D-82C21EA25277}" dt="2025-01-14T20:28:15.407" v="22467" actId="20577"/>
        <pc:sldMkLst>
          <pc:docMk/>
          <pc:sldMk cId="87934155" sldId="276"/>
        </pc:sldMkLst>
      </pc:sldChg>
      <pc:sldChg chg="modNotesTx">
        <pc:chgData name="Meyer, Celina" userId="a27f6c52-fcbe-4ec1-b28e-9ed39de889eb" providerId="ADAL" clId="{F96EC923-AF4F-48D7-898D-82C21EA25277}" dt="2025-01-14T14:49:13.980" v="20796" actId="20577"/>
        <pc:sldMkLst>
          <pc:docMk/>
          <pc:sldMk cId="66315331" sldId="277"/>
        </pc:sldMkLst>
      </pc:sldChg>
      <pc:sldChg chg="modNotesTx">
        <pc:chgData name="Meyer, Celina" userId="a27f6c52-fcbe-4ec1-b28e-9ed39de889eb" providerId="ADAL" clId="{F96EC923-AF4F-48D7-898D-82C21EA25277}" dt="2025-01-08T17:28:11.093" v="9598" actId="20577"/>
        <pc:sldMkLst>
          <pc:docMk/>
          <pc:sldMk cId="2291034285" sldId="278"/>
        </pc:sldMkLst>
      </pc:sldChg>
      <pc:sldChg chg="modNotesTx">
        <pc:chgData name="Meyer, Celina" userId="a27f6c52-fcbe-4ec1-b28e-9ed39de889eb" providerId="ADAL" clId="{F96EC923-AF4F-48D7-898D-82C21EA25277}" dt="2025-01-14T14:52:56.145" v="21062" actId="20577"/>
        <pc:sldMkLst>
          <pc:docMk/>
          <pc:sldMk cId="3117841895" sldId="279"/>
        </pc:sldMkLst>
      </pc:sldChg>
      <pc:sldChg chg="modNotesTx">
        <pc:chgData name="Meyer, Celina" userId="a27f6c52-fcbe-4ec1-b28e-9ed39de889eb" providerId="ADAL" clId="{F96EC923-AF4F-48D7-898D-82C21EA25277}" dt="2025-01-14T14:53:45.083" v="21170" actId="20577"/>
        <pc:sldMkLst>
          <pc:docMk/>
          <pc:sldMk cId="235157622" sldId="280"/>
        </pc:sldMkLst>
      </pc:sldChg>
      <pc:sldChg chg="modNotesTx">
        <pc:chgData name="Meyer, Celina" userId="a27f6c52-fcbe-4ec1-b28e-9ed39de889eb" providerId="ADAL" clId="{F96EC923-AF4F-48D7-898D-82C21EA25277}" dt="2025-01-14T14:55:54.949" v="21450" actId="20577"/>
        <pc:sldMkLst>
          <pc:docMk/>
          <pc:sldMk cId="115591085" sldId="282"/>
        </pc:sldMkLst>
      </pc:sldChg>
      <pc:sldChg chg="modNotesTx">
        <pc:chgData name="Meyer, Celina" userId="a27f6c52-fcbe-4ec1-b28e-9ed39de889eb" providerId="ADAL" clId="{F96EC923-AF4F-48D7-898D-82C21EA25277}" dt="2025-01-06T21:52:21.100" v="5603" actId="20577"/>
        <pc:sldMkLst>
          <pc:docMk/>
          <pc:sldMk cId="486052557" sldId="285"/>
        </pc:sldMkLst>
      </pc:sldChg>
      <pc:sldChg chg="modNotesTx">
        <pc:chgData name="Meyer, Celina" userId="a27f6c52-fcbe-4ec1-b28e-9ed39de889eb" providerId="ADAL" clId="{F96EC923-AF4F-48D7-898D-82C21EA25277}" dt="2025-01-14T15:04:11.330" v="22352" actId="20577"/>
        <pc:sldMkLst>
          <pc:docMk/>
          <pc:sldMk cId="804449826" sldId="286"/>
        </pc:sldMkLst>
      </pc:sldChg>
      <pc:sldChg chg="modNotesTx">
        <pc:chgData name="Meyer, Celina" userId="a27f6c52-fcbe-4ec1-b28e-9ed39de889eb" providerId="ADAL" clId="{F96EC923-AF4F-48D7-898D-82C21EA25277}" dt="2025-01-09T13:53:34.610" v="17241" actId="20577"/>
        <pc:sldMkLst>
          <pc:docMk/>
          <pc:sldMk cId="3899448580" sldId="287"/>
        </pc:sldMkLst>
      </pc:sldChg>
      <pc:sldChg chg="modNotesTx">
        <pc:chgData name="Meyer, Celina" userId="a27f6c52-fcbe-4ec1-b28e-9ed39de889eb" providerId="ADAL" clId="{F96EC923-AF4F-48D7-898D-82C21EA25277}" dt="2025-01-14T20:30:04.967" v="22684" actId="20577"/>
        <pc:sldMkLst>
          <pc:docMk/>
          <pc:sldMk cId="2580156972" sldId="288"/>
        </pc:sldMkLst>
      </pc:sldChg>
      <pc:sldChg chg="modNotesTx">
        <pc:chgData name="Meyer, Celina" userId="a27f6c52-fcbe-4ec1-b28e-9ed39de889eb" providerId="ADAL" clId="{F96EC923-AF4F-48D7-898D-82C21EA25277}" dt="2025-01-09T15:14:57.754" v="17300" actId="20577"/>
        <pc:sldMkLst>
          <pc:docMk/>
          <pc:sldMk cId="4049629040" sldId="291"/>
        </pc:sldMkLst>
      </pc:sldChg>
      <pc:sldChg chg="modNotesTx">
        <pc:chgData name="Meyer, Celina" userId="a27f6c52-fcbe-4ec1-b28e-9ed39de889eb" providerId="ADAL" clId="{F96EC923-AF4F-48D7-898D-82C21EA25277}" dt="2025-01-07T14:34:28.010" v="8948" actId="20577"/>
        <pc:sldMkLst>
          <pc:docMk/>
          <pc:sldMk cId="2986005299" sldId="292"/>
        </pc:sldMkLst>
      </pc:sldChg>
      <pc:sldChg chg="modNotesTx">
        <pc:chgData name="Meyer, Celina" userId="a27f6c52-fcbe-4ec1-b28e-9ed39de889eb" providerId="ADAL" clId="{F96EC923-AF4F-48D7-898D-82C21EA25277}" dt="2025-01-09T13:06:37.815" v="16132" actId="20577"/>
        <pc:sldMkLst>
          <pc:docMk/>
          <pc:sldMk cId="209568785" sldId="293"/>
        </pc:sldMkLst>
      </pc:sldChg>
      <pc:sldChg chg="modSp modNotesTx">
        <pc:chgData name="Meyer, Celina" userId="a27f6c52-fcbe-4ec1-b28e-9ed39de889eb" providerId="ADAL" clId="{F96EC923-AF4F-48D7-898D-82C21EA25277}" dt="2025-01-09T15:17:42.465" v="17427" actId="6549"/>
        <pc:sldMkLst>
          <pc:docMk/>
          <pc:sldMk cId="4194665926" sldId="294"/>
        </pc:sldMkLst>
        <pc:spChg chg="mod">
          <ac:chgData name="Meyer, Celina" userId="a27f6c52-fcbe-4ec1-b28e-9ed39de889eb" providerId="ADAL" clId="{F96EC923-AF4F-48D7-898D-82C21EA25277}" dt="2025-01-09T15:16:05.063" v="17354" actId="13926"/>
          <ac:spMkLst>
            <pc:docMk/>
            <pc:sldMk cId="4194665926" sldId="294"/>
            <ac:spMk id="26" creationId="{00000000-0000-0000-0000-000000000000}"/>
          </ac:spMkLst>
        </pc:spChg>
      </pc:sldChg>
      <pc:sldChg chg="modNotesTx">
        <pc:chgData name="Meyer, Celina" userId="a27f6c52-fcbe-4ec1-b28e-9ed39de889eb" providerId="ADAL" clId="{F96EC923-AF4F-48D7-898D-82C21EA25277}" dt="2025-01-09T13:13:33.819" v="16326" actId="20577"/>
        <pc:sldMkLst>
          <pc:docMk/>
          <pc:sldMk cId="866553390" sldId="295"/>
        </pc:sldMkLst>
      </pc:sldChg>
      <pc:sldChg chg="modNotesTx">
        <pc:chgData name="Meyer, Celina" userId="a27f6c52-fcbe-4ec1-b28e-9ed39de889eb" providerId="ADAL" clId="{F96EC923-AF4F-48D7-898D-82C21EA25277}" dt="2025-01-10T16:26:29.708" v="17922" actId="20577"/>
        <pc:sldMkLst>
          <pc:docMk/>
          <pc:sldMk cId="111804467" sldId="302"/>
        </pc:sldMkLst>
      </pc:sldChg>
      <pc:sldChg chg="modNotesTx">
        <pc:chgData name="Meyer, Celina" userId="a27f6c52-fcbe-4ec1-b28e-9ed39de889eb" providerId="ADAL" clId="{F96EC923-AF4F-48D7-898D-82C21EA25277}" dt="2025-01-09T11:32:34.108" v="11725" actId="20577"/>
        <pc:sldMkLst>
          <pc:docMk/>
          <pc:sldMk cId="4054309016" sldId="303"/>
        </pc:sldMkLst>
      </pc:sldChg>
      <pc:sldChg chg="modNotesTx">
        <pc:chgData name="Meyer, Celina" userId="a27f6c52-fcbe-4ec1-b28e-9ed39de889eb" providerId="ADAL" clId="{F96EC923-AF4F-48D7-898D-82C21EA25277}" dt="2025-01-09T11:33:07.712" v="11782" actId="20577"/>
        <pc:sldMkLst>
          <pc:docMk/>
          <pc:sldMk cId="1048488280" sldId="304"/>
        </pc:sldMkLst>
      </pc:sldChg>
      <pc:sldChg chg="modNotesTx">
        <pc:chgData name="Meyer, Celina" userId="a27f6c52-fcbe-4ec1-b28e-9ed39de889eb" providerId="ADAL" clId="{F96EC923-AF4F-48D7-898D-82C21EA25277}" dt="2025-01-07T00:24:38.862" v="7427" actId="20577"/>
        <pc:sldMkLst>
          <pc:docMk/>
          <pc:sldMk cId="3413505920" sldId="305"/>
        </pc:sldMkLst>
      </pc:sldChg>
      <pc:sldChg chg="modNotesTx">
        <pc:chgData name="Meyer, Celina" userId="a27f6c52-fcbe-4ec1-b28e-9ed39de889eb" providerId="ADAL" clId="{F96EC923-AF4F-48D7-898D-82C21EA25277}" dt="2025-01-09T11:40:54.503" v="12216" actId="20577"/>
        <pc:sldMkLst>
          <pc:docMk/>
          <pc:sldMk cId="3833337069" sldId="306"/>
        </pc:sldMkLst>
      </pc:sldChg>
      <pc:sldChg chg="modNotesTx">
        <pc:chgData name="Meyer, Celina" userId="a27f6c52-fcbe-4ec1-b28e-9ed39de889eb" providerId="ADAL" clId="{F96EC923-AF4F-48D7-898D-82C21EA25277}" dt="2025-01-09T14:56:48.692" v="17251" actId="20577"/>
        <pc:sldMkLst>
          <pc:docMk/>
          <pc:sldMk cId="2483867148" sldId="307"/>
        </pc:sldMkLst>
      </pc:sldChg>
      <pc:sldChg chg="modNotesTx">
        <pc:chgData name="Meyer, Celina" userId="a27f6c52-fcbe-4ec1-b28e-9ed39de889eb" providerId="ADAL" clId="{F96EC923-AF4F-48D7-898D-82C21EA25277}" dt="2025-01-09T15:18:30.026" v="17471" actId="20577"/>
        <pc:sldMkLst>
          <pc:docMk/>
          <pc:sldMk cId="3305875318" sldId="308"/>
        </pc:sldMkLst>
      </pc:sldChg>
      <pc:sldChg chg="addSp delSp modSp mod ord modNotesTx">
        <pc:chgData name="Meyer, Celina" userId="a27f6c52-fcbe-4ec1-b28e-9ed39de889eb" providerId="ADAL" clId="{F96EC923-AF4F-48D7-898D-82C21EA25277}" dt="2025-01-09T13:50:02.849" v="16847"/>
        <pc:sldMkLst>
          <pc:docMk/>
          <pc:sldMk cId="48758371" sldId="309"/>
        </pc:sldMkLst>
        <pc:spChg chg="add mod">
          <ac:chgData name="Meyer, Celina" userId="a27f6c52-fcbe-4ec1-b28e-9ed39de889eb" providerId="ADAL" clId="{F96EC923-AF4F-48D7-898D-82C21EA25277}" dt="2025-01-09T12:38:56.563" v="14442" actId="20577"/>
          <ac:spMkLst>
            <pc:docMk/>
            <pc:sldMk cId="48758371" sldId="309"/>
            <ac:spMk id="13" creationId="{122FC268-1DB1-03CA-A031-B2D917C19AFB}"/>
          </ac:spMkLst>
        </pc:spChg>
        <pc:spChg chg="add mod">
          <ac:chgData name="Meyer, Celina" userId="a27f6c52-fcbe-4ec1-b28e-9ed39de889eb" providerId="ADAL" clId="{F96EC923-AF4F-48D7-898D-82C21EA25277}" dt="2025-01-09T12:36:30.669" v="14387" actId="1076"/>
          <ac:spMkLst>
            <pc:docMk/>
            <pc:sldMk cId="48758371" sldId="309"/>
            <ac:spMk id="14" creationId="{7CDDF86D-F3E9-91E3-CC80-A692DD14940B}"/>
          </ac:spMkLst>
        </pc:spChg>
        <pc:graphicFrameChg chg="add mod modGraphic">
          <ac:chgData name="Meyer, Celina" userId="a27f6c52-fcbe-4ec1-b28e-9ed39de889eb" providerId="ADAL" clId="{F96EC923-AF4F-48D7-898D-82C21EA25277}" dt="2025-01-09T12:37:19.041" v="14402" actId="20577"/>
          <ac:graphicFrameMkLst>
            <pc:docMk/>
            <pc:sldMk cId="48758371" sldId="309"/>
            <ac:graphicFrameMk id="7" creationId="{470596BF-3AF5-56E9-76D3-DFFF19C9158F}"/>
          </ac:graphicFrameMkLst>
        </pc:graphicFrameChg>
      </pc:sldChg>
      <pc:sldChg chg="modNotesTx">
        <pc:chgData name="Meyer, Celina" userId="a27f6c52-fcbe-4ec1-b28e-9ed39de889eb" providerId="ADAL" clId="{F96EC923-AF4F-48D7-898D-82C21EA25277}" dt="2025-01-09T13:49:31.424" v="16843" actId="20577"/>
        <pc:sldMkLst>
          <pc:docMk/>
          <pc:sldMk cId="1971374777" sldId="310"/>
        </pc:sldMkLst>
      </pc:sldChg>
      <pc:sldChg chg="modSp mod modNotesTx">
        <pc:chgData name="Meyer, Celina" userId="a27f6c52-fcbe-4ec1-b28e-9ed39de889eb" providerId="ADAL" clId="{F96EC923-AF4F-48D7-898D-82C21EA25277}" dt="2025-01-14T21:40:18.743" v="22714" actId="20577"/>
        <pc:sldMkLst>
          <pc:docMk/>
          <pc:sldMk cId="1325548313" sldId="311"/>
        </pc:sldMkLst>
        <pc:spChg chg="mod">
          <ac:chgData name="Meyer, Celina" userId="a27f6c52-fcbe-4ec1-b28e-9ed39de889eb" providerId="ADAL" clId="{F96EC923-AF4F-48D7-898D-82C21EA25277}" dt="2025-01-09T11:51:05.401" v="12217" actId="113"/>
          <ac:spMkLst>
            <pc:docMk/>
            <pc:sldMk cId="1325548313" sldId="311"/>
            <ac:spMk id="18" creationId="{00000000-0000-0000-0000-000000000000}"/>
          </ac:spMkLst>
        </pc:spChg>
        <pc:spChg chg="mod">
          <ac:chgData name="Meyer, Celina" userId="a27f6c52-fcbe-4ec1-b28e-9ed39de889eb" providerId="ADAL" clId="{F96EC923-AF4F-48D7-898D-82C21EA25277}" dt="2025-01-09T11:51:13.666" v="12219" actId="113"/>
          <ac:spMkLst>
            <pc:docMk/>
            <pc:sldMk cId="1325548313" sldId="311"/>
            <ac:spMk id="19" creationId="{00000000-0000-0000-0000-000000000000}"/>
          </ac:spMkLst>
        </pc:spChg>
        <pc:spChg chg="mod">
          <ac:chgData name="Meyer, Celina" userId="a27f6c52-fcbe-4ec1-b28e-9ed39de889eb" providerId="ADAL" clId="{F96EC923-AF4F-48D7-898D-82C21EA25277}" dt="2025-01-09T11:51:22.606" v="12220" actId="113"/>
          <ac:spMkLst>
            <pc:docMk/>
            <pc:sldMk cId="1325548313" sldId="311"/>
            <ac:spMk id="20" creationId="{00000000-0000-0000-0000-000000000000}"/>
          </ac:spMkLst>
        </pc:spChg>
        <pc:spChg chg="mod">
          <ac:chgData name="Meyer, Celina" userId="a27f6c52-fcbe-4ec1-b28e-9ed39de889eb" providerId="ADAL" clId="{F96EC923-AF4F-48D7-898D-82C21EA25277}" dt="2025-01-09T11:51:33.510" v="12222" actId="113"/>
          <ac:spMkLst>
            <pc:docMk/>
            <pc:sldMk cId="1325548313" sldId="311"/>
            <ac:spMk id="21" creationId="{00000000-0000-0000-0000-000000000000}"/>
          </ac:spMkLst>
        </pc:spChg>
        <pc:spChg chg="mod">
          <ac:chgData name="Meyer, Celina" userId="a27f6c52-fcbe-4ec1-b28e-9ed39de889eb" providerId="ADAL" clId="{F96EC923-AF4F-48D7-898D-82C21EA25277}" dt="2025-01-14T21:40:18.743" v="22714" actId="20577"/>
          <ac:spMkLst>
            <pc:docMk/>
            <pc:sldMk cId="1325548313" sldId="311"/>
            <ac:spMk id="27" creationId="{00000000-0000-0000-0000-000000000000}"/>
          </ac:spMkLst>
        </pc:spChg>
        <pc:spChg chg="mod">
          <ac:chgData name="Meyer, Celina" userId="a27f6c52-fcbe-4ec1-b28e-9ed39de889eb" providerId="ADAL" clId="{F96EC923-AF4F-48D7-898D-82C21EA25277}" dt="2025-01-14T21:40:12.253" v="22703" actId="20577"/>
          <ac:spMkLst>
            <pc:docMk/>
            <pc:sldMk cId="1325548313" sldId="311"/>
            <ac:spMk id="29" creationId="{00000000-0000-0000-0000-000000000000}"/>
          </ac:spMkLst>
        </pc:spChg>
      </pc:sldChg>
      <pc:sldChg chg="modNotesTx">
        <pc:chgData name="Meyer, Celina" userId="a27f6c52-fcbe-4ec1-b28e-9ed39de889eb" providerId="ADAL" clId="{F96EC923-AF4F-48D7-898D-82C21EA25277}" dt="2025-01-09T12:47:35.943" v="15510" actId="20577"/>
        <pc:sldMkLst>
          <pc:docMk/>
          <pc:sldMk cId="1732381019" sldId="312"/>
        </pc:sldMkLst>
      </pc:sldChg>
      <pc:sldChg chg="modNotesTx">
        <pc:chgData name="Meyer, Celina" userId="a27f6c52-fcbe-4ec1-b28e-9ed39de889eb" providerId="ADAL" clId="{F96EC923-AF4F-48D7-898D-82C21EA25277}" dt="2025-01-09T13:38:30.301" v="16503" actId="20577"/>
        <pc:sldMkLst>
          <pc:docMk/>
          <pc:sldMk cId="438674439" sldId="313"/>
        </pc:sldMkLst>
      </pc:sldChg>
      <pc:sldChg chg="modNotesTx">
        <pc:chgData name="Meyer, Celina" userId="a27f6c52-fcbe-4ec1-b28e-9ed39de889eb" providerId="ADAL" clId="{F96EC923-AF4F-48D7-898D-82C21EA25277}" dt="2025-01-13T21:43:47.217" v="19950" actId="6549"/>
        <pc:sldMkLst>
          <pc:docMk/>
          <pc:sldMk cId="810492312" sldId="325"/>
        </pc:sldMkLst>
      </pc:sldChg>
      <pc:sldChg chg="modNotesTx">
        <pc:chgData name="Meyer, Celina" userId="a27f6c52-fcbe-4ec1-b28e-9ed39de889eb" providerId="ADAL" clId="{F96EC923-AF4F-48D7-898D-82C21EA25277}" dt="2025-01-07T15:51:44.981" v="9037" actId="20577"/>
        <pc:sldMkLst>
          <pc:docMk/>
          <pc:sldMk cId="2083355617" sldId="326"/>
        </pc:sldMkLst>
      </pc:sldChg>
      <pc:sldChg chg="modNotesTx">
        <pc:chgData name="Meyer, Celina" userId="a27f6c52-fcbe-4ec1-b28e-9ed39de889eb" providerId="ADAL" clId="{F96EC923-AF4F-48D7-898D-82C21EA25277}" dt="2025-01-09T11:24:31.474" v="11176" actId="20577"/>
        <pc:sldMkLst>
          <pc:docMk/>
          <pc:sldMk cId="2159282128" sldId="332"/>
        </pc:sldMkLst>
      </pc:sldChg>
      <pc:sldChg chg="modNotesTx">
        <pc:chgData name="Meyer, Celina" userId="a27f6c52-fcbe-4ec1-b28e-9ed39de889eb" providerId="ADAL" clId="{F96EC923-AF4F-48D7-898D-82C21EA25277}" dt="2025-01-14T20:29:19.098" v="22554" actId="20577"/>
        <pc:sldMkLst>
          <pc:docMk/>
          <pc:sldMk cId="2111286890" sldId="333"/>
        </pc:sldMkLst>
      </pc:sldChg>
      <pc:sldChg chg="add ord modNotesTx">
        <pc:chgData name="Meyer, Celina" userId="a27f6c52-fcbe-4ec1-b28e-9ed39de889eb" providerId="ADAL" clId="{F96EC923-AF4F-48D7-898D-82C21EA25277}" dt="2025-01-14T14:55:34.755" v="21448" actId="20577"/>
        <pc:sldMkLst>
          <pc:docMk/>
          <pc:sldMk cId="1835455221" sldId="33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Classification Percentages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Cat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Sheet1!$B$2</c:f>
              <c:numCache>
                <c:formatCode>General</c:formatCode>
                <c:ptCount val="1"/>
                <c:pt idx="0">
                  <c:v>10.5</c:v>
                </c:pt>
              </c:numCache>
            </c:numRef>
          </c:val>
          <c:extLst>
            <c:ext xmlns:c16="http://schemas.microsoft.com/office/drawing/2014/chart" uri="{C3380CC4-5D6E-409C-BE32-E72D297353CC}">
              <c16:uniqueId val="{00000000-404F-4476-9CDD-5819C418A9A5}"/>
            </c:ext>
          </c:extLst>
        </c:ser>
        <c:ser>
          <c:idx val="1"/>
          <c:order val="1"/>
          <c:tx>
            <c:strRef>
              <c:f>Sheet1!$C$1</c:f>
              <c:strCache>
                <c:ptCount val="1"/>
                <c:pt idx="0">
                  <c:v>Cat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Sheet1!$C$2</c:f>
              <c:numCache>
                <c:formatCode>General</c:formatCode>
                <c:ptCount val="1"/>
                <c:pt idx="0">
                  <c:v>8.3000000000000007</c:v>
                </c:pt>
              </c:numCache>
            </c:numRef>
          </c:val>
          <c:extLst>
            <c:ext xmlns:c16="http://schemas.microsoft.com/office/drawing/2014/chart" uri="{C3380CC4-5D6E-409C-BE32-E72D297353CC}">
              <c16:uniqueId val="{00000001-404F-4476-9CDD-5819C418A9A5}"/>
            </c:ext>
          </c:extLst>
        </c:ser>
        <c:ser>
          <c:idx val="2"/>
          <c:order val="2"/>
          <c:tx>
            <c:strRef>
              <c:f>Sheet1!$D$1</c:f>
              <c:strCache>
                <c:ptCount val="1"/>
                <c:pt idx="0">
                  <c:v>Cat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Sheet1!$D$2</c:f>
              <c:numCache>
                <c:formatCode>General</c:formatCode>
                <c:ptCount val="1"/>
                <c:pt idx="0">
                  <c:v>72</c:v>
                </c:pt>
              </c:numCache>
            </c:numRef>
          </c:val>
          <c:extLst>
            <c:ext xmlns:c16="http://schemas.microsoft.com/office/drawing/2014/chart" uri="{C3380CC4-5D6E-409C-BE32-E72D297353CC}">
              <c16:uniqueId val="{00000002-404F-4476-9CDD-5819C418A9A5}"/>
            </c:ext>
          </c:extLst>
        </c:ser>
        <c:ser>
          <c:idx val="3"/>
          <c:order val="3"/>
          <c:tx>
            <c:strRef>
              <c:f>Sheet1!$E$1</c:f>
              <c:strCache>
                <c:ptCount val="1"/>
                <c:pt idx="0">
                  <c:v>Cat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Sheet1!$E$2</c:f>
              <c:numCache>
                <c:formatCode>General</c:formatCode>
                <c:ptCount val="1"/>
                <c:pt idx="0">
                  <c:v>9.1999999999999993</c:v>
                </c:pt>
              </c:numCache>
            </c:numRef>
          </c:val>
          <c:extLst>
            <c:ext xmlns:c16="http://schemas.microsoft.com/office/drawing/2014/chart" uri="{C3380CC4-5D6E-409C-BE32-E72D297353CC}">
              <c16:uniqueId val="{00000003-404F-4476-9CDD-5819C418A9A5}"/>
            </c:ext>
          </c:extLst>
        </c:ser>
        <c:dLbls>
          <c:showLegendKey val="0"/>
          <c:showVal val="0"/>
          <c:showCatName val="0"/>
          <c:showSerName val="0"/>
          <c:showPercent val="0"/>
          <c:showBubbleSize val="0"/>
        </c:dLbls>
        <c:gapWidth val="182"/>
        <c:axId val="780686943"/>
        <c:axId val="780675295"/>
      </c:barChart>
      <c:catAx>
        <c:axId val="780686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0675295"/>
        <c:crosses val="autoZero"/>
        <c:auto val="1"/>
        <c:lblAlgn val="ctr"/>
        <c:lblOffset val="100"/>
        <c:noMultiLvlLbl val="0"/>
      </c:catAx>
      <c:valAx>
        <c:axId val="7806752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Percentage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068694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Classification Percentages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Cat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Sheet1!$B$2</c:f>
              <c:numCache>
                <c:formatCode>General</c:formatCode>
                <c:ptCount val="1"/>
                <c:pt idx="0">
                  <c:v>95</c:v>
                </c:pt>
              </c:numCache>
            </c:numRef>
          </c:val>
          <c:extLst>
            <c:ext xmlns:c16="http://schemas.microsoft.com/office/drawing/2014/chart" uri="{C3380CC4-5D6E-409C-BE32-E72D297353CC}">
              <c16:uniqueId val="{00000000-404F-4476-9CDD-5819C418A9A5}"/>
            </c:ext>
          </c:extLst>
        </c:ser>
        <c:ser>
          <c:idx val="1"/>
          <c:order val="1"/>
          <c:tx>
            <c:strRef>
              <c:f>Sheet1!$C$1</c:f>
              <c:strCache>
                <c:ptCount val="1"/>
                <c:pt idx="0">
                  <c:v>Cat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Sheet1!$C$2</c:f>
              <c:numCache>
                <c:formatCode>General</c:formatCode>
                <c:ptCount val="1"/>
                <c:pt idx="0">
                  <c:v>1.3</c:v>
                </c:pt>
              </c:numCache>
            </c:numRef>
          </c:val>
          <c:extLst>
            <c:ext xmlns:c16="http://schemas.microsoft.com/office/drawing/2014/chart" uri="{C3380CC4-5D6E-409C-BE32-E72D297353CC}">
              <c16:uniqueId val="{00000001-404F-4476-9CDD-5819C418A9A5}"/>
            </c:ext>
          </c:extLst>
        </c:ser>
        <c:ser>
          <c:idx val="2"/>
          <c:order val="2"/>
          <c:tx>
            <c:strRef>
              <c:f>Sheet1!$D$1</c:f>
              <c:strCache>
                <c:ptCount val="1"/>
                <c:pt idx="0">
                  <c:v>Cat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Sheet1!$D$2</c:f>
              <c:numCache>
                <c:formatCode>General</c:formatCode>
                <c:ptCount val="1"/>
                <c:pt idx="0">
                  <c:v>1.2</c:v>
                </c:pt>
              </c:numCache>
            </c:numRef>
          </c:val>
          <c:extLst>
            <c:ext xmlns:c16="http://schemas.microsoft.com/office/drawing/2014/chart" uri="{C3380CC4-5D6E-409C-BE32-E72D297353CC}">
              <c16:uniqueId val="{00000002-404F-4476-9CDD-5819C418A9A5}"/>
            </c:ext>
          </c:extLst>
        </c:ser>
        <c:ser>
          <c:idx val="3"/>
          <c:order val="3"/>
          <c:tx>
            <c:strRef>
              <c:f>Sheet1!$E$1</c:f>
              <c:strCache>
                <c:ptCount val="1"/>
                <c:pt idx="0">
                  <c:v>Cat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Sheet1!$E$2</c:f>
              <c:numCache>
                <c:formatCode>General</c:formatCode>
                <c:ptCount val="1"/>
                <c:pt idx="0">
                  <c:v>2.5</c:v>
                </c:pt>
              </c:numCache>
            </c:numRef>
          </c:val>
          <c:extLst>
            <c:ext xmlns:c16="http://schemas.microsoft.com/office/drawing/2014/chart" uri="{C3380CC4-5D6E-409C-BE32-E72D297353CC}">
              <c16:uniqueId val="{00000003-404F-4476-9CDD-5819C418A9A5}"/>
            </c:ext>
          </c:extLst>
        </c:ser>
        <c:dLbls>
          <c:showLegendKey val="0"/>
          <c:showVal val="0"/>
          <c:showCatName val="0"/>
          <c:showSerName val="0"/>
          <c:showPercent val="0"/>
          <c:showBubbleSize val="0"/>
        </c:dLbls>
        <c:gapWidth val="182"/>
        <c:axId val="780686943"/>
        <c:axId val="780675295"/>
      </c:barChart>
      <c:catAx>
        <c:axId val="780686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0675295"/>
        <c:crosses val="autoZero"/>
        <c:auto val="1"/>
        <c:lblAlgn val="ctr"/>
        <c:lblOffset val="100"/>
        <c:noMultiLvlLbl val="0"/>
      </c:catAx>
      <c:valAx>
        <c:axId val="7806752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Percentage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068694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Classification Percentages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Cat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Sheet1!$B$2</c:f>
              <c:numCache>
                <c:formatCode>General</c:formatCode>
                <c:ptCount val="1"/>
                <c:pt idx="0">
                  <c:v>10.5</c:v>
                </c:pt>
              </c:numCache>
            </c:numRef>
          </c:val>
          <c:extLst>
            <c:ext xmlns:c16="http://schemas.microsoft.com/office/drawing/2014/chart" uri="{C3380CC4-5D6E-409C-BE32-E72D297353CC}">
              <c16:uniqueId val="{00000000-404F-4476-9CDD-5819C418A9A5}"/>
            </c:ext>
          </c:extLst>
        </c:ser>
        <c:ser>
          <c:idx val="1"/>
          <c:order val="1"/>
          <c:tx>
            <c:strRef>
              <c:f>Sheet1!$C$1</c:f>
              <c:strCache>
                <c:ptCount val="1"/>
                <c:pt idx="0">
                  <c:v>Cat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Sheet1!$C$2</c:f>
              <c:numCache>
                <c:formatCode>General</c:formatCode>
                <c:ptCount val="1"/>
                <c:pt idx="0">
                  <c:v>8.3000000000000007</c:v>
                </c:pt>
              </c:numCache>
            </c:numRef>
          </c:val>
          <c:extLst>
            <c:ext xmlns:c16="http://schemas.microsoft.com/office/drawing/2014/chart" uri="{C3380CC4-5D6E-409C-BE32-E72D297353CC}">
              <c16:uniqueId val="{00000001-404F-4476-9CDD-5819C418A9A5}"/>
            </c:ext>
          </c:extLst>
        </c:ser>
        <c:ser>
          <c:idx val="2"/>
          <c:order val="2"/>
          <c:tx>
            <c:strRef>
              <c:f>Sheet1!$D$1</c:f>
              <c:strCache>
                <c:ptCount val="1"/>
                <c:pt idx="0">
                  <c:v>Cat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Sheet1!$D$2</c:f>
              <c:numCache>
                <c:formatCode>General</c:formatCode>
                <c:ptCount val="1"/>
                <c:pt idx="0">
                  <c:v>72</c:v>
                </c:pt>
              </c:numCache>
            </c:numRef>
          </c:val>
          <c:extLst>
            <c:ext xmlns:c16="http://schemas.microsoft.com/office/drawing/2014/chart" uri="{C3380CC4-5D6E-409C-BE32-E72D297353CC}">
              <c16:uniqueId val="{00000002-404F-4476-9CDD-5819C418A9A5}"/>
            </c:ext>
          </c:extLst>
        </c:ser>
        <c:ser>
          <c:idx val="3"/>
          <c:order val="3"/>
          <c:tx>
            <c:strRef>
              <c:f>Sheet1!$E$1</c:f>
              <c:strCache>
                <c:ptCount val="1"/>
                <c:pt idx="0">
                  <c:v>Cat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Sheet1!$E$2</c:f>
              <c:numCache>
                <c:formatCode>General</c:formatCode>
                <c:ptCount val="1"/>
                <c:pt idx="0">
                  <c:v>9.1999999999999993</c:v>
                </c:pt>
              </c:numCache>
            </c:numRef>
          </c:val>
          <c:extLst>
            <c:ext xmlns:c16="http://schemas.microsoft.com/office/drawing/2014/chart" uri="{C3380CC4-5D6E-409C-BE32-E72D297353CC}">
              <c16:uniqueId val="{00000003-404F-4476-9CDD-5819C418A9A5}"/>
            </c:ext>
          </c:extLst>
        </c:ser>
        <c:dLbls>
          <c:showLegendKey val="0"/>
          <c:showVal val="0"/>
          <c:showCatName val="0"/>
          <c:showSerName val="0"/>
          <c:showPercent val="0"/>
          <c:showBubbleSize val="0"/>
        </c:dLbls>
        <c:gapWidth val="182"/>
        <c:axId val="780686943"/>
        <c:axId val="780675295"/>
      </c:barChart>
      <c:catAx>
        <c:axId val="780686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0675295"/>
        <c:crosses val="autoZero"/>
        <c:auto val="1"/>
        <c:lblAlgn val="ctr"/>
        <c:lblOffset val="100"/>
        <c:noMultiLvlLbl val="0"/>
      </c:catAx>
      <c:valAx>
        <c:axId val="7806752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Percentage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068694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Classification Percentages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Cat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Sheet1!$B$2</c:f>
              <c:numCache>
                <c:formatCode>General</c:formatCode>
                <c:ptCount val="1"/>
                <c:pt idx="0">
                  <c:v>95</c:v>
                </c:pt>
              </c:numCache>
            </c:numRef>
          </c:val>
          <c:extLst>
            <c:ext xmlns:c16="http://schemas.microsoft.com/office/drawing/2014/chart" uri="{C3380CC4-5D6E-409C-BE32-E72D297353CC}">
              <c16:uniqueId val="{00000000-404F-4476-9CDD-5819C418A9A5}"/>
            </c:ext>
          </c:extLst>
        </c:ser>
        <c:ser>
          <c:idx val="1"/>
          <c:order val="1"/>
          <c:tx>
            <c:strRef>
              <c:f>Sheet1!$C$1</c:f>
              <c:strCache>
                <c:ptCount val="1"/>
                <c:pt idx="0">
                  <c:v>Cat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Sheet1!$C$2</c:f>
              <c:numCache>
                <c:formatCode>General</c:formatCode>
                <c:ptCount val="1"/>
                <c:pt idx="0">
                  <c:v>1.3</c:v>
                </c:pt>
              </c:numCache>
            </c:numRef>
          </c:val>
          <c:extLst>
            <c:ext xmlns:c16="http://schemas.microsoft.com/office/drawing/2014/chart" uri="{C3380CC4-5D6E-409C-BE32-E72D297353CC}">
              <c16:uniqueId val="{00000001-404F-4476-9CDD-5819C418A9A5}"/>
            </c:ext>
          </c:extLst>
        </c:ser>
        <c:ser>
          <c:idx val="2"/>
          <c:order val="2"/>
          <c:tx>
            <c:strRef>
              <c:f>Sheet1!$D$1</c:f>
              <c:strCache>
                <c:ptCount val="1"/>
                <c:pt idx="0">
                  <c:v>Cat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Sheet1!$D$2</c:f>
              <c:numCache>
                <c:formatCode>General</c:formatCode>
                <c:ptCount val="1"/>
                <c:pt idx="0">
                  <c:v>1.2</c:v>
                </c:pt>
              </c:numCache>
            </c:numRef>
          </c:val>
          <c:extLst>
            <c:ext xmlns:c16="http://schemas.microsoft.com/office/drawing/2014/chart" uri="{C3380CC4-5D6E-409C-BE32-E72D297353CC}">
              <c16:uniqueId val="{00000002-404F-4476-9CDD-5819C418A9A5}"/>
            </c:ext>
          </c:extLst>
        </c:ser>
        <c:ser>
          <c:idx val="3"/>
          <c:order val="3"/>
          <c:tx>
            <c:strRef>
              <c:f>Sheet1!$E$1</c:f>
              <c:strCache>
                <c:ptCount val="1"/>
                <c:pt idx="0">
                  <c:v>Cat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Sheet1!$E$2</c:f>
              <c:numCache>
                <c:formatCode>General</c:formatCode>
                <c:ptCount val="1"/>
                <c:pt idx="0">
                  <c:v>2.5</c:v>
                </c:pt>
              </c:numCache>
            </c:numRef>
          </c:val>
          <c:extLst>
            <c:ext xmlns:c16="http://schemas.microsoft.com/office/drawing/2014/chart" uri="{C3380CC4-5D6E-409C-BE32-E72D297353CC}">
              <c16:uniqueId val="{00000003-404F-4476-9CDD-5819C418A9A5}"/>
            </c:ext>
          </c:extLst>
        </c:ser>
        <c:dLbls>
          <c:showLegendKey val="0"/>
          <c:showVal val="0"/>
          <c:showCatName val="0"/>
          <c:showSerName val="0"/>
          <c:showPercent val="0"/>
          <c:showBubbleSize val="0"/>
        </c:dLbls>
        <c:gapWidth val="182"/>
        <c:axId val="780686943"/>
        <c:axId val="780675295"/>
      </c:barChart>
      <c:catAx>
        <c:axId val="780686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0675295"/>
        <c:crosses val="autoZero"/>
        <c:auto val="1"/>
        <c:lblAlgn val="ctr"/>
        <c:lblOffset val="100"/>
        <c:noMultiLvlLbl val="0"/>
      </c:catAx>
      <c:valAx>
        <c:axId val="7806752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Percentage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068694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Classification Percentages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Cat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Sheet1!$B$2</c:f>
              <c:numCache>
                <c:formatCode>General</c:formatCode>
                <c:ptCount val="1"/>
                <c:pt idx="0">
                  <c:v>10.5</c:v>
                </c:pt>
              </c:numCache>
            </c:numRef>
          </c:val>
          <c:extLst>
            <c:ext xmlns:c16="http://schemas.microsoft.com/office/drawing/2014/chart" uri="{C3380CC4-5D6E-409C-BE32-E72D297353CC}">
              <c16:uniqueId val="{00000000-D720-435F-B19F-CAADC1A1DDA1}"/>
            </c:ext>
          </c:extLst>
        </c:ser>
        <c:ser>
          <c:idx val="1"/>
          <c:order val="1"/>
          <c:tx>
            <c:strRef>
              <c:f>Sheet1!$C$1</c:f>
              <c:strCache>
                <c:ptCount val="1"/>
                <c:pt idx="0">
                  <c:v>Cat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Sheet1!$C$2</c:f>
              <c:numCache>
                <c:formatCode>General</c:formatCode>
                <c:ptCount val="1"/>
                <c:pt idx="0">
                  <c:v>8.3000000000000007</c:v>
                </c:pt>
              </c:numCache>
            </c:numRef>
          </c:val>
          <c:extLst>
            <c:ext xmlns:c16="http://schemas.microsoft.com/office/drawing/2014/chart" uri="{C3380CC4-5D6E-409C-BE32-E72D297353CC}">
              <c16:uniqueId val="{00000001-D720-435F-B19F-CAADC1A1DDA1}"/>
            </c:ext>
          </c:extLst>
        </c:ser>
        <c:ser>
          <c:idx val="2"/>
          <c:order val="2"/>
          <c:tx>
            <c:strRef>
              <c:f>Sheet1!$D$1</c:f>
              <c:strCache>
                <c:ptCount val="1"/>
                <c:pt idx="0">
                  <c:v>Cat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Sheet1!$D$2</c:f>
              <c:numCache>
                <c:formatCode>General</c:formatCode>
                <c:ptCount val="1"/>
                <c:pt idx="0">
                  <c:v>72</c:v>
                </c:pt>
              </c:numCache>
            </c:numRef>
          </c:val>
          <c:extLst>
            <c:ext xmlns:c16="http://schemas.microsoft.com/office/drawing/2014/chart" uri="{C3380CC4-5D6E-409C-BE32-E72D297353CC}">
              <c16:uniqueId val="{00000002-D720-435F-B19F-CAADC1A1DDA1}"/>
            </c:ext>
          </c:extLst>
        </c:ser>
        <c:ser>
          <c:idx val="3"/>
          <c:order val="3"/>
          <c:tx>
            <c:strRef>
              <c:f>Sheet1!$E$1</c:f>
              <c:strCache>
                <c:ptCount val="1"/>
                <c:pt idx="0">
                  <c:v>Cat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Classification Result</c:v>
                </c:pt>
              </c:strCache>
            </c:strRef>
          </c:cat>
          <c:val>
            <c:numRef>
              <c:f>Sheet1!$E$2</c:f>
              <c:numCache>
                <c:formatCode>General</c:formatCode>
                <c:ptCount val="1"/>
                <c:pt idx="0">
                  <c:v>9.1999999999999993</c:v>
                </c:pt>
              </c:numCache>
            </c:numRef>
          </c:val>
          <c:extLst>
            <c:ext xmlns:c16="http://schemas.microsoft.com/office/drawing/2014/chart" uri="{C3380CC4-5D6E-409C-BE32-E72D297353CC}">
              <c16:uniqueId val="{00000003-D720-435F-B19F-CAADC1A1DDA1}"/>
            </c:ext>
          </c:extLst>
        </c:ser>
        <c:dLbls>
          <c:showLegendKey val="0"/>
          <c:showVal val="0"/>
          <c:showCatName val="0"/>
          <c:showSerName val="0"/>
          <c:showPercent val="0"/>
          <c:showBubbleSize val="0"/>
        </c:dLbls>
        <c:gapWidth val="182"/>
        <c:axId val="780686943"/>
        <c:axId val="780675295"/>
      </c:barChart>
      <c:catAx>
        <c:axId val="780686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0675295"/>
        <c:crosses val="autoZero"/>
        <c:auto val="1"/>
        <c:lblAlgn val="ctr"/>
        <c:lblOffset val="100"/>
        <c:noMultiLvlLbl val="0"/>
      </c:catAx>
      <c:valAx>
        <c:axId val="7806752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Percentage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068694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74933-EB52-40DB-98C2-9C1E38F2E886}"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CB7728-2D86-4C0C-BB2C-81AD215F4AA0}" type="slidenum">
              <a:rPr lang="en-US" smtClean="0"/>
              <a:t>‹#›</a:t>
            </a:fld>
            <a:endParaRPr lang="en-US"/>
          </a:p>
        </p:txBody>
      </p:sp>
    </p:spTree>
    <p:extLst>
      <p:ext uri="{BB962C8B-B14F-4D97-AF65-F5344CB8AC3E}">
        <p14:creationId xmlns:p14="http://schemas.microsoft.com/office/powerpoint/2010/main" val="2386214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hackerearth.com/practice/algorithms/greedy/basics-of-greedy-algorithms/tutoria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geeksforgeeks.org/greedy-algorithm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oppng.com/pizza-PNG-free-PNG-Images_54446?search-result=pizza-up"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pngitem.com/middle/bJRTmb_transparent-png-burger-png-transparent-background-burger-sandwich/" TargetMode="External"/><Relationship Id="rId4" Type="http://schemas.openxmlformats.org/officeDocument/2006/relationships/hyperlink" Target="https://toppng.com/onion-rings-png-onion-ri-PNG-free-PNG-Images_295114?search-result=cute-on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tvas.me/articles/2019/08/26/Block-Distributed-Gradient-Boosted-Trees.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Welcome to our module on tree-based methods.  Decision trees are useful for modeling many scenarios but more importantly they form the backbone of many more powerful techniques in machine learning such as random forests and gradient boosted machines.  It is important to understand this basic concept so you can build upon it to understand more advanced tree-based modeling.</a:t>
            </a:r>
          </a:p>
          <a:p>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1</a:t>
            </a:fld>
            <a:endParaRPr lang="en-US"/>
          </a:p>
        </p:txBody>
      </p:sp>
    </p:spTree>
    <p:extLst>
      <p:ext uri="{BB962C8B-B14F-4D97-AF65-F5344CB8AC3E}">
        <p14:creationId xmlns:p14="http://schemas.microsoft.com/office/powerpoint/2010/main" val="289221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r>
              <a:rPr lang="en-US" dirty="0"/>
              <a:t>Here is another reminder about the versatility of trees:</a:t>
            </a:r>
          </a:p>
          <a:p>
            <a:pPr lvl="0"/>
            <a:r>
              <a:rPr lang="en-US" dirty="0"/>
              <a:t>Decision trees can be applied to both regression and classification problems, we will begin by examining regression trees</a:t>
            </a:r>
          </a:p>
          <a:p>
            <a:pPr lvl="0"/>
            <a:r>
              <a:rPr lang="en-US" dirty="0"/>
              <a:t>Illustration: predicting a baseball player’s Salary (thousands of dollars) based on Years (the number of years that he has played in the major leagues) and Hits (the number of hits that he made in the previous year)</a:t>
            </a:r>
          </a:p>
          <a:p>
            <a:pPr lvl="0"/>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Emphasize that salary is the response </a:t>
            </a:r>
          </a:p>
          <a:p>
            <a:pPr marL="0" lvl="0" indent="0" algn="l" rtl="0">
              <a:spcBef>
                <a:spcPts val="0"/>
              </a:spcBef>
              <a:spcAft>
                <a:spcPts val="0"/>
              </a:spcAft>
              <a:buNone/>
            </a:pPr>
            <a:r>
              <a:rPr lang="en-US" dirty="0"/>
              <a:t>State that log salary will be used in analysis</a:t>
            </a:r>
          </a:p>
          <a:p>
            <a:pPr lvl="0"/>
            <a:endParaRPr lang="en-US" dirty="0"/>
          </a:p>
          <a:p>
            <a:pPr lvl="0"/>
            <a:endParaRPr lang="en-US" dirty="0"/>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932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On this slide we see an example of a decision tree where we are predicting the salary for a baseball player based on the years played and the number of hits.  Note this is a numeric response.  The splits for this tree are shown based on years, followed by a second partition on hits.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split is based on Years, &lt;4.5 years. The log of the average salary</a:t>
            </a:r>
            <a:r>
              <a:rPr lang="en-US" baseline="0" dirty="0"/>
              <a:t> for players in the league for less than 4.5 years is 5.11. If we exponentiate that value, we see that the average salary for players with less than 4.5 years is $165,174. The predicted response is going to be the average of the actual y values taken from the training dataset in that terminal node. So in this Region 1 (R1) group of observations here, the model takes the average of the salaries in the training set since they are in the same predictive group and uses that average to predict that group’s salary in the test dataset.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next split is based on hits, so those who have been playing for greater or equal to 4.5 years and made less than 117.5 hits last year, all players in the second region (R2) are predicted to have a log salary of 6.00 which back transforms to $402,834. </a:t>
            </a:r>
          </a:p>
          <a:p>
            <a:endParaRPr lang="en-US" baseline="0" dirty="0"/>
          </a:p>
          <a:p>
            <a:r>
              <a:rPr lang="en-US" baseline="0" dirty="0"/>
              <a:t>And in the third and final prediction region (R3), players who have been playing for greater than or equal to 4.5 years and made greater than or equal to 117.5 hits are predicted to have a log salary of 6.74 which back transforms to $845, 346</a:t>
            </a:r>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12</a:t>
            </a:fld>
            <a:endParaRPr lang="en-US"/>
          </a:p>
        </p:txBody>
      </p:sp>
    </p:spTree>
    <p:extLst>
      <p:ext uri="{BB962C8B-B14F-4D97-AF65-F5344CB8AC3E}">
        <p14:creationId xmlns:p14="http://schemas.microsoft.com/office/powerpoint/2010/main" val="370497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Here we see two different ways of representing how the models predict different sets of observations.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split is based on Years, &lt;4.5 years. The log of the average salary</a:t>
            </a:r>
            <a:r>
              <a:rPr lang="en-US" baseline="0" dirty="0"/>
              <a:t> for players in the league for less than 4.5 years is 5.11. If we exponentiate that value, we see that the average salary for players with less than 4.5 years is $165,174. The predicted response is going to be the average of the actual y values taken from the training dataset in that terminal node. So in this Region 1 (R1) group of observations here, the model takes the average of the salaries in the training set since they are in the same predictive group and uses that average to predict that group’s salary in the test dataset.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next split is based on hits, so those who have been playing for greater or equal to 4.5 years and made less than 117.5 hits last year, all players in the second region (R2) are predicted to have a log salary of 6.00 which back transforms to $402,834. </a:t>
            </a:r>
          </a:p>
          <a:p>
            <a:endParaRPr lang="en-US" baseline="0" dirty="0"/>
          </a:p>
          <a:p>
            <a:r>
              <a:rPr lang="en-US" baseline="0" dirty="0"/>
              <a:t>And in the third and final prediction region (R3), players who have been playing for greater than or equal to 4.5 years and made greater than or equal to 117.5 hits are predicted to have a log salary of 6.74 which back transforms to $845, 346</a:t>
            </a:r>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13</a:t>
            </a:fld>
            <a:endParaRPr lang="en-US"/>
          </a:p>
        </p:txBody>
      </p:sp>
    </p:spTree>
    <p:extLst>
      <p:ext uri="{BB962C8B-B14F-4D97-AF65-F5344CB8AC3E}">
        <p14:creationId xmlns:p14="http://schemas.microsoft.com/office/powerpoint/2010/main" val="3878956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a reminder: In a decision tree, all points in the same region (R1, R2, R3) get the same classification/prediction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decide where to split the tree?  You might phrase this alternatively as how do we decide where to place the lines that define the regions for prediction.  We place them in a way to minimize error or errors in classification.  At this time, we will discuss how to split for a numeric response.  We base those splits on minimizing the residual sum of squares.  Recall from regression that this is (actual – predicted) squared.  We find both the variable and the value of the variable that results in the smallest over residual sum of squares and that algorithm is repeated over and over again. Residual sum of squares is a measure of the total amount of error your predicted values have.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14</a:t>
            </a:fld>
            <a:endParaRPr lang="en-US"/>
          </a:p>
        </p:txBody>
      </p:sp>
    </p:spTree>
    <p:extLst>
      <p:ext uri="{BB962C8B-B14F-4D97-AF65-F5344CB8AC3E}">
        <p14:creationId xmlns:p14="http://schemas.microsoft.com/office/powerpoint/2010/main" val="174861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creating a tree is called growing a tree.  As you might imagine, there are almost infinite possibilities for creating trees.  It would certainly be infeasible to test all of them or even the vast majority of them for a given data set.  So, how do we know which tree is best?  We use something called a greedy algorithm.    Greedy algorithms make the choice that seems to be the best at that moment.  These algorithms focus on a finding a local optimum in the hopes that this will lead to a global optimum.  For decision trees, this means they choose the split that is best at each stage.  The greedy algorithm for decision trees is called recursive binary splitting. This algorithm will locally optimize objective functions such as information gain, entropy, and residual sums of squares in order to split.  We will discuss some of these objective functions at later points in our discussion of trees.  </a:t>
            </a:r>
          </a:p>
          <a:p>
            <a:pPr lvl="0"/>
            <a:endParaRPr lang="en-US" dirty="0"/>
          </a:p>
          <a:p>
            <a:pPr lvl="0"/>
            <a:r>
              <a:rPr lang="en-US" dirty="0"/>
              <a:t>In other words, these algorithms tend to come up with suboptimal solutions from a limited field of view.</a:t>
            </a:r>
          </a:p>
          <a:p>
            <a:pPr marL="0" lvl="0" indent="0" algn="l" rtl="0">
              <a:spcBef>
                <a:spcPts val="0"/>
              </a:spcBef>
              <a:spcAft>
                <a:spcPts val="0"/>
              </a:spcAft>
              <a:buNone/>
            </a:pPr>
            <a:r>
              <a:rPr lang="en-US" dirty="0">
                <a:hlinkClick r:id="rId3"/>
              </a:rPr>
              <a:t>https://www.hackerearth.com/practice/algorithms/greedy/basics-of-greedy-algorithms/tutorial/</a:t>
            </a:r>
            <a:endParaRPr lang="en-US" dirty="0"/>
          </a:p>
          <a:p>
            <a:pPr marL="0" lvl="0" indent="0" algn="l" rtl="0">
              <a:spcBef>
                <a:spcPts val="0"/>
              </a:spcBef>
              <a:spcAft>
                <a:spcPts val="0"/>
              </a:spcAft>
              <a:buNone/>
            </a:pPr>
            <a:r>
              <a:rPr lang="en-US" dirty="0">
                <a:hlinkClick r:id="rId4"/>
              </a:rPr>
              <a:t>https://www.geeksforgeeks.org/greedy-algorithms/</a:t>
            </a:r>
            <a:endParaRPr lang="en-US" dirty="0"/>
          </a:p>
          <a:p>
            <a:pPr lvl="0"/>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16</a:t>
            </a:fld>
            <a:endParaRPr lang="en-US"/>
          </a:p>
        </p:txBody>
      </p:sp>
    </p:spTree>
    <p:extLst>
      <p:ext uri="{BB962C8B-B14F-4D97-AF65-F5344CB8AC3E}">
        <p14:creationId xmlns:p14="http://schemas.microsoft.com/office/powerpoint/2010/main" val="3227492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binary splitting starts by examining all possible splits for every variable in the data and determines which split minimizes error. Then, the algorithm examines the remaining variables and determines the next best split. This process is repeated until all variables have been split on or until some established stopping rule is satisfied.</a:t>
            </a:r>
          </a:p>
          <a:p>
            <a:pPr lvl="0"/>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17</a:t>
            </a:fld>
            <a:endParaRPr lang="en-US"/>
          </a:p>
        </p:txBody>
      </p:sp>
    </p:spTree>
    <p:extLst>
      <p:ext uri="{BB962C8B-B14F-4D97-AF65-F5344CB8AC3E}">
        <p14:creationId xmlns:p14="http://schemas.microsoft.com/office/powerpoint/2010/main" val="224314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r>
              <a:rPr lang="en-US" dirty="0"/>
              <a:t>Greedy algorithms have some drawbacks.  If you consider my ranked food preferences as  </a:t>
            </a:r>
          </a:p>
          <a:p>
            <a:pPr marL="228600" lvl="0" indent="-228600">
              <a:buFont typeface="+mj-lt"/>
              <a:buAutoNum type="arabicPeriod"/>
            </a:pPr>
            <a:r>
              <a:rPr lang="en-US" dirty="0"/>
              <a:t>Burger and Fries</a:t>
            </a:r>
          </a:p>
          <a:p>
            <a:pPr marL="228600" lvl="0" indent="-228600">
              <a:buFont typeface="+mj-lt"/>
              <a:buAutoNum type="arabicPeriod"/>
            </a:pPr>
            <a:r>
              <a:rPr lang="en-US" dirty="0"/>
              <a:t>Burger and Onion Rings</a:t>
            </a:r>
          </a:p>
          <a:p>
            <a:pPr marL="228600" lvl="0" indent="-228600">
              <a:buFont typeface="+mj-lt"/>
              <a:buAutoNum type="arabicPeriod"/>
            </a:pPr>
            <a:r>
              <a:rPr lang="en-US" dirty="0"/>
              <a:t>Pizza</a:t>
            </a:r>
          </a:p>
          <a:p>
            <a:pPr marL="228600" lvl="0" indent="-228600">
              <a:buFont typeface="+mj-lt"/>
              <a:buAutoNum type="arabicPeriod"/>
            </a:pPr>
            <a:r>
              <a:rPr lang="en-US" dirty="0"/>
              <a:t>Just a burger</a:t>
            </a:r>
          </a:p>
          <a:p>
            <a:pPr marL="0" lvl="0" indent="0" algn="l" rtl="0">
              <a:spcBef>
                <a:spcPts val="0"/>
              </a:spcBef>
              <a:spcAft>
                <a:spcPts val="0"/>
              </a:spcAft>
              <a:buNone/>
            </a:pPr>
            <a:endParaRPr lang="en-US" dirty="0"/>
          </a:p>
          <a:p>
            <a:r>
              <a:rPr lang="en-US" sz="1200" dirty="0">
                <a:latin typeface="Plantagenet Cherokee" panose="02020602070100000000" pitchFamily="18" charset="0"/>
              </a:rPr>
              <a:t>A greedy algorithm in this case would always choose from the left side of this tree because it starts by comparing pizza to burger, so it completely misses my preference ranking</a:t>
            </a:r>
          </a:p>
          <a:p>
            <a:endParaRPr lang="en-US" sz="1200" dirty="0">
              <a:latin typeface="Plantagenet Cherokee" panose="02020602070100000000" pitchFamily="18" charset="0"/>
            </a:endParaRPr>
          </a:p>
          <a:p>
            <a:r>
              <a:rPr lang="en-US" sz="1200" dirty="0">
                <a:latin typeface="Plantagenet Cherokee" panose="02020602070100000000" pitchFamily="18" charset="0"/>
              </a:rPr>
              <a:t>This is a great example of how using a greedy approach can lead you astray from finding the most accurate predictions for your data overall by focusing on the best splits for that specific situation rather than focusing on the best splits overall. It leaves you with a sub-optimal solution based on a limited field of view, a best choice locally but not globally</a:t>
            </a:r>
          </a:p>
          <a:p>
            <a:endParaRPr lang="en-US" sz="1200" dirty="0">
              <a:latin typeface="Plantagenet Cherokee" panose="02020602070100000000" pitchFamily="18" charset="0"/>
            </a:endParaRPr>
          </a:p>
          <a:p>
            <a:pPr marL="0" lvl="0" indent="0" algn="l" rtl="0">
              <a:spcBef>
                <a:spcPts val="0"/>
              </a:spcBef>
              <a:spcAft>
                <a:spcPts val="0"/>
              </a:spcAft>
              <a:buNone/>
            </a:pPr>
            <a:r>
              <a:rPr lang="en-US" dirty="0">
                <a:hlinkClick r:id="rId3"/>
              </a:rPr>
              <a:t>https://toppng.com/pizza-PNG-free-PNG-Images_54446?search-result=pizza-up</a:t>
            </a:r>
            <a:endParaRPr lang="en-US" dirty="0"/>
          </a:p>
          <a:p>
            <a:pPr marL="0" lvl="0" indent="0" algn="l" rtl="0">
              <a:spcBef>
                <a:spcPts val="0"/>
              </a:spcBef>
              <a:spcAft>
                <a:spcPts val="0"/>
              </a:spcAft>
              <a:buNone/>
            </a:pPr>
            <a:r>
              <a:rPr lang="en-US" dirty="0">
                <a:hlinkClick r:id="rId4"/>
              </a:rPr>
              <a:t>https://toppng.com/onion-rings-png-onion-ri-PNG-free-PNG-Images_295114?search-result=cute-onion</a:t>
            </a:r>
            <a:endParaRPr lang="en-US" dirty="0"/>
          </a:p>
          <a:p>
            <a:pPr marL="0" lvl="0" indent="0" algn="l" rtl="0">
              <a:spcBef>
                <a:spcPts val="0"/>
              </a:spcBef>
              <a:spcAft>
                <a:spcPts val="0"/>
              </a:spcAft>
              <a:buNone/>
            </a:pPr>
            <a:r>
              <a:rPr lang="en-US" dirty="0">
                <a:hlinkClick r:id="rId4"/>
              </a:rPr>
              <a:t>https://toppng.com/onion-rings-png-onion-ri-PNG-free-PNG-Images_295114?search-result=cute-onion</a:t>
            </a:r>
            <a:endParaRPr lang="en-US" dirty="0"/>
          </a:p>
          <a:p>
            <a:pPr marL="0" lvl="0" indent="0" algn="l" rtl="0">
              <a:spcBef>
                <a:spcPts val="0"/>
              </a:spcBef>
              <a:spcAft>
                <a:spcPts val="0"/>
              </a:spcAft>
              <a:buNone/>
            </a:pPr>
            <a:r>
              <a:rPr lang="en-US" dirty="0">
                <a:hlinkClick r:id="rId5"/>
              </a:rPr>
              <a:t>https://www.pngitem.com/middle/bJRTmb_transparent-png-burger-png-transparent-background-burger-sandwich/</a:t>
            </a:r>
            <a:endParaRPr lang="en-US" dirty="0"/>
          </a:p>
          <a:p>
            <a:endParaRPr lang="en-US" sz="1200" dirty="0">
              <a:latin typeface="Plantagenet Cherokee" panose="02020602070100000000" pitchFamily="18" charset="0"/>
            </a:endParaRPr>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753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drawback is that greedy algorithms work in such a way that some splits are impossible.  They only allow binary splits at each node.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r>
              <a:rPr lang="en-US" dirty="0"/>
              <a:t>Figure is an outcome of Decision Tree using Recursive binary splitting. The left figure shows a possible outcome. The green lines represent each split. Each time the split needs to be complete, reaching from one end to the other.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right panel is impossible because the green line does not split the data straight to the end, which can’t be done by binary split. It does the first split based on the number of years in the league, but then when it comes to the second split, it doesn’t go all the way down to the end, rather splitting it into three sections, which is impossible for recursive binary splitting even if it makes more logical sense. .</a:t>
            </a: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2459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trees seem like versatile machine learning methods; they work for both regression and classification, and they are easy to implement, explain and interpret. The main reason we don’t use trees for everything is overfitting.</a:t>
            </a:r>
          </a:p>
          <a:p>
            <a:r>
              <a:rPr lang="en-US" dirty="0"/>
              <a:t>Overfitting is likely to occur when you have a very flexible model that can incorporate the smallest details into its predictions.</a:t>
            </a:r>
          </a:p>
          <a:p>
            <a:r>
              <a:rPr lang="en-US" dirty="0"/>
              <a:t>Each observation is likely to be unique in some way, overfitting causes the model to be highly influenced by very small differences (Recall the bias-variance trade-off.)</a:t>
            </a:r>
          </a:p>
          <a:p>
            <a:r>
              <a:rPr lang="en-US" dirty="0"/>
              <a:t>An extreme case is when it creates a region/prediction for each individual data-point. Such a model will perfectly predict/classify the data-points it has encountered before, but will perform poorly when faced with data that are marginally different, as each minor difference can completely alter an observation’s classification/prediction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Goldilocks and the Three Bears analogy: We don’t want to underfit or overfit our model.</a:t>
            </a:r>
          </a:p>
          <a:p>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20</a:t>
            </a:fld>
            <a:endParaRPr lang="en-US"/>
          </a:p>
        </p:txBody>
      </p:sp>
    </p:spTree>
    <p:extLst>
      <p:ext uri="{BB962C8B-B14F-4D97-AF65-F5344CB8AC3E}">
        <p14:creationId xmlns:p14="http://schemas.microsoft.com/office/powerpoint/2010/main" val="907703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extreme case is when it creates a region/prediction for each individual data-point. Such a model will perfectly predict/classify the data-points it has encountered before, but will perform poorly when faced with data that are marginally different, as each minor difference can completely alter an observation’s classification/prediction.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picture on the left, the training data, denoted by circles, is classified with one observation in each split.  The solid circles belong to category 1 and the open circles belong to category 2.  In the picture on the right, we add in the real data, denoted by triangles.  If the model were mostly accurate, we would see solid triangles in the same splits as the solid circles and we would see open triangles in the same splits with open circles.  Instead we see a lot of open triangles with solid circles and vice versa.  This indicates our model did not perform well on the real data.</a:t>
            </a:r>
          </a:p>
          <a:p>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21</a:t>
            </a:fld>
            <a:endParaRPr lang="en-US"/>
          </a:p>
        </p:txBody>
      </p:sp>
    </p:spTree>
    <p:extLst>
      <p:ext uri="{BB962C8B-B14F-4D97-AF65-F5344CB8AC3E}">
        <p14:creationId xmlns:p14="http://schemas.microsoft.com/office/powerpoint/2010/main" val="1883945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3</a:t>
            </a:fld>
            <a:endParaRPr lang="en-US"/>
          </a:p>
        </p:txBody>
      </p:sp>
    </p:spTree>
    <p:extLst>
      <p:ext uri="{BB962C8B-B14F-4D97-AF65-F5344CB8AC3E}">
        <p14:creationId xmlns:p14="http://schemas.microsoft.com/office/powerpoint/2010/main" val="3347400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r>
              <a:rPr lang="en-US" sz="1050" dirty="0"/>
              <a:t>Just like you prune trees in real life to keep them from growing out of control, we prune trees in machine learning.  Pruning means we limit the size of the tree to avoid overfitting and having too many regions or terminal nodes with splits based on minor differences.</a:t>
            </a:r>
          </a:p>
          <a:p>
            <a:pPr marL="0" indent="0">
              <a:spcAft>
                <a:spcPts val="1200"/>
              </a:spcAft>
              <a:buClr>
                <a:schemeClr val="accent2"/>
              </a:buClr>
              <a:buSzPts val="2369"/>
              <a:buFont typeface="Wingdings" panose="05000000000000000000" pitchFamily="2" charset="2"/>
              <a:buNone/>
            </a:pPr>
            <a:endParaRPr lang="en-US" sz="1050" dirty="0">
              <a:solidFill>
                <a:schemeClr val="dk1"/>
              </a:solidFill>
              <a:latin typeface="Plantagenet Cherokee" panose="02020602070100000000" pitchFamily="18" charset="0"/>
              <a:ea typeface="Calibri"/>
              <a:cs typeface="Calibri"/>
              <a:sym typeface="Calibri"/>
            </a:endParaRPr>
          </a:p>
          <a:p>
            <a:pPr marL="0" indent="0">
              <a:spcAft>
                <a:spcPts val="1200"/>
              </a:spcAft>
              <a:buClr>
                <a:schemeClr val="accent2"/>
              </a:buClr>
              <a:buSzPts val="2369"/>
              <a:buFont typeface="Wingdings" panose="05000000000000000000" pitchFamily="2" charset="2"/>
              <a:buNone/>
            </a:pPr>
            <a:r>
              <a:rPr lang="en-US" sz="1200" dirty="0">
                <a:solidFill>
                  <a:schemeClr val="dk1"/>
                </a:solidFill>
                <a:latin typeface="Plantagenet Cherokee" panose="02020602070100000000" pitchFamily="18" charset="0"/>
                <a:ea typeface="Calibri"/>
                <a:cs typeface="Calibri"/>
                <a:sym typeface="Calibri"/>
              </a:rPr>
              <a:t>One way of doing that is to grow a very large tree and select/extract the subtree which leads to the lowest errors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Plantagenet Cherokee" panose="02020602070100000000" pitchFamily="18" charset="0"/>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Plantagenet Cherokee" panose="02020602070100000000" pitchFamily="18" charset="0"/>
                <a:ea typeface="Calibri"/>
                <a:cs typeface="Calibri"/>
                <a:sym typeface="Calibri"/>
              </a:rPr>
              <a:t>There are many ways of doing this, we will examine a pruning method known as Cost Complexity Pruning (also known as weakest link pruning)</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115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assign a new non-negative parameter 𝛼, this new parameter will be incorporated into our cost function as a penalty (recall the penalty in Lasso and Ridge Regression) - go though error term</a:t>
            </a:r>
          </a:p>
          <a:p>
            <a:r>
              <a:rPr lang="en-US" dirty="0"/>
              <a:t> the more terminal nodes your tree has (i.e. the larger and more complex it is), the more your error function increases</a:t>
            </a:r>
          </a:p>
          <a:p>
            <a:r>
              <a:rPr lang="en-US" dirty="0"/>
              <a:t>Now, your algorithm is not only trying to minimize error, it’s also trying to avoid making a complicated tree with many branches. Recall our earlier error function:</a:t>
            </a:r>
          </a:p>
          <a:p>
            <a:endParaRPr lang="en-US" dirty="0"/>
          </a:p>
          <a:p>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23</a:t>
            </a:fld>
            <a:endParaRPr lang="en-US"/>
          </a:p>
        </p:txBody>
      </p:sp>
    </p:spTree>
    <p:extLst>
      <p:ext uri="{BB962C8B-B14F-4D97-AF65-F5344CB8AC3E}">
        <p14:creationId xmlns:p14="http://schemas.microsoft.com/office/powerpoint/2010/main" val="1380414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grow a very large tree with many leaves but we stop it when the number of data points in each leaf is less than a specified number.  </a:t>
            </a:r>
          </a:p>
        </p:txBody>
      </p:sp>
      <p:sp>
        <p:nvSpPr>
          <p:cNvPr id="4" name="Slide Number Placeholder 3"/>
          <p:cNvSpPr>
            <a:spLocks noGrp="1"/>
          </p:cNvSpPr>
          <p:nvPr>
            <p:ph type="sldNum" sz="quarter" idx="5"/>
          </p:nvPr>
        </p:nvSpPr>
        <p:spPr/>
        <p:txBody>
          <a:bodyPr/>
          <a:lstStyle/>
          <a:p>
            <a:fld id="{BBCB7728-2D86-4C0C-BB2C-81AD215F4AA0}" type="slidenum">
              <a:rPr lang="en-US" smtClean="0"/>
              <a:t>24</a:t>
            </a:fld>
            <a:endParaRPr lang="en-US"/>
          </a:p>
        </p:txBody>
      </p:sp>
    </p:spTree>
    <p:extLst>
      <p:ext uri="{BB962C8B-B14F-4D97-AF65-F5344CB8AC3E}">
        <p14:creationId xmlns:p14="http://schemas.microsoft.com/office/powerpoint/2010/main" val="3994523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AC5DC4E-E9D4-CBD1-079C-5EBE9CF83593}"/>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FE74DD1B-DEA9-E90D-4872-77FD8322D737}"/>
              </a:ext>
            </a:extLst>
          </p:cNvPr>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Plantagenet Cherokee" panose="02020602070100000000" pitchFamily="18" charset="0"/>
                <a:ea typeface="Calibri"/>
                <a:cs typeface="Calibri"/>
                <a:sym typeface="Calibri"/>
              </a:rPr>
              <a:t>This example had a pre-specified number of 3, such that when there were less than 3 data points in each leaf or predictive group, the tree stopped splitting. So the tree kept splitting kept splitting, then oh, it looks like this group only has 3 data points, now we can stop splitting, or this group now has 2 data points, which is less than 3, so we should stop splitting to avoid overfitting to one specific data point.</a:t>
            </a:r>
          </a:p>
        </p:txBody>
      </p:sp>
      <p:sp>
        <p:nvSpPr>
          <p:cNvPr id="156" name="Google Shape;156;p6:notes">
            <a:extLst>
              <a:ext uri="{FF2B5EF4-FFF2-40B4-BE49-F238E27FC236}">
                <a16:creationId xmlns:a16="http://schemas.microsoft.com/office/drawing/2014/main" id="{A5F906BB-6BBF-0776-8208-7273D27B6FF6}"/>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844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stop growing the tree, we then select a value for our penalty on the number of nodes and leaves to evaluate our cost function.  Then we take our large tree and extract the subtree that yields the smallest cost.  This involves cycling through values of penalties to find that best subtree.  This is accomplished via cross validation.</a:t>
            </a:r>
          </a:p>
          <a:p>
            <a:endParaRPr lang="en-US" dirty="0"/>
          </a:p>
          <a:p>
            <a:pPr marL="0" lvl="0" indent="0" algn="l" rtl="0">
              <a:spcBef>
                <a:spcPts val="0"/>
              </a:spcBef>
              <a:spcAft>
                <a:spcPts val="0"/>
              </a:spcAft>
              <a:buNone/>
            </a:pPr>
            <a:r>
              <a:rPr lang="en-US" dirty="0"/>
              <a:t>So to choose the optimal value for alpha, our penalty parameter, we are going to divide our training data into K folds, most often people will use 10 folds.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it will repeat steps 1 and 2, trying to minimize the error by adding a value for alpha to the cost function.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the algorithm will evaluate the mean squared prediction error on the data in the last fold, for example the 10</a:t>
            </a:r>
            <a:r>
              <a:rPr lang="en-US" baseline="30000" dirty="0"/>
              <a:t>th</a:t>
            </a:r>
            <a:r>
              <a:rPr lang="en-US" dirty="0"/>
              <a:t> fold as a function of alpha. Remember each alpha is associated with one subtree so each value for alpha yields a different mean squared error.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it will average all the results from those 9 folds where it tried to minimize the error while choosing different values for alpha and pick the value for alpha that minimized the error the most, while penalizing trees that have more terminal nodes.</a:t>
            </a:r>
          </a:p>
          <a:p>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26</a:t>
            </a:fld>
            <a:endParaRPr lang="en-US"/>
          </a:p>
        </p:txBody>
      </p:sp>
    </p:spTree>
    <p:extLst>
      <p:ext uri="{BB962C8B-B14F-4D97-AF65-F5344CB8AC3E}">
        <p14:creationId xmlns:p14="http://schemas.microsoft.com/office/powerpoint/2010/main" val="3740859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root node, decision nodes where further splits occur</a:t>
            </a:r>
            <a:r>
              <a:rPr lang="en-US" baseline="0" dirty="0"/>
              <a:t> and terminal node as last node in the tree where the classification occurs</a:t>
            </a:r>
          </a:p>
          <a:p>
            <a:endParaRPr lang="en-US" baseline="0" dirty="0"/>
          </a:p>
          <a:p>
            <a:r>
              <a:rPr lang="en-US" baseline="0" dirty="0"/>
              <a:t>Point out subtree as a portion of the tree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AB-3C90-481E-8C34-4F549BF45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529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Arial" panose="020B0604020202020204" pitchFamily="34" charset="0"/>
                <a:ea typeface="Calibri"/>
                <a:cs typeface="Calibri"/>
                <a:sym typeface="Calibri"/>
              </a:rPr>
              <a:t>Recall: A regression tree assigns the average value of observations sharing a terminal node as the predicted value for that node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AB-3C90-481E-8C34-4F549BF45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987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Arial" panose="020B0604020202020204" pitchFamily="34" charset="0"/>
                <a:ea typeface="Calibri"/>
                <a:cs typeface="Calibri"/>
                <a:sym typeface="Calibri"/>
              </a:rPr>
              <a:t>In contrast, a classification tree works by “voting”, meaning it assigns a predicted classification to a certain terminal node based on the most commonly occurring class in that node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dk1"/>
              </a:solidFill>
              <a:latin typeface="Arial" panose="020B0604020202020204" pitchFamily="34" charset="0"/>
              <a:ea typeface="Calibri"/>
              <a:cs typeface="Calibri"/>
              <a:sym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Arial" panose="020B0604020202020204" pitchFamily="34" charset="0"/>
                <a:ea typeface="Calibri"/>
                <a:cs typeface="Calibri"/>
                <a:sym typeface="Calibri"/>
              </a:rPr>
              <a:t>Point out the bar graph as the distribution of categories of observations that follow a</a:t>
            </a:r>
            <a:r>
              <a:rPr lang="en-US" sz="1200" baseline="0" dirty="0">
                <a:solidFill>
                  <a:schemeClr val="dk1"/>
                </a:solidFill>
                <a:latin typeface="Arial" panose="020B0604020202020204" pitchFamily="34" charset="0"/>
                <a:ea typeface="Calibri"/>
                <a:cs typeface="Calibri"/>
                <a:sym typeface="Calibri"/>
              </a:rPr>
              <a:t> branch of the tree down to the terminal node.  Using an example might help here.</a:t>
            </a:r>
            <a:endParaRPr lang="en-US" sz="1200" dirty="0">
              <a:solidFill>
                <a:schemeClr val="dk1"/>
              </a:solidFill>
              <a:latin typeface="Arial" panose="020B0604020202020204" pitchFamily="34" charset="0"/>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AB-3C90-481E-8C34-4F549BF45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030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Arial" panose="020B0604020202020204" pitchFamily="34" charset="0"/>
                <a:ea typeface="Calibri"/>
                <a:cs typeface="Calibri"/>
                <a:sym typeface="Calibri"/>
              </a:rPr>
              <a:t>In contrast, a classification tree works by “voting”, meaning it assigns a predicted classification to a certain terminal node based on the most commonly occurring class in that node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dk1"/>
              </a:solidFill>
              <a:latin typeface="Arial" panose="020B0604020202020204" pitchFamily="34" charset="0"/>
              <a:ea typeface="Calibri"/>
              <a:cs typeface="Calibri"/>
              <a:sym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Arial" panose="020B0604020202020204" pitchFamily="34" charset="0"/>
                <a:ea typeface="Calibri"/>
                <a:cs typeface="Calibri"/>
                <a:sym typeface="Calibri"/>
              </a:rPr>
              <a:t>Re-emphasize bar graph as the distribution of categories of observations that follow a</a:t>
            </a:r>
            <a:r>
              <a:rPr lang="en-US" sz="1200" baseline="0" dirty="0">
                <a:solidFill>
                  <a:schemeClr val="dk1"/>
                </a:solidFill>
                <a:latin typeface="Arial" panose="020B0604020202020204" pitchFamily="34" charset="0"/>
                <a:ea typeface="Calibri"/>
                <a:cs typeface="Calibri"/>
                <a:sym typeface="Calibri"/>
              </a:rPr>
              <a:t> branch of the tree down to the terminal node.  Using an example might help here.</a:t>
            </a:r>
            <a:endParaRPr lang="en-US" sz="1200" dirty="0">
              <a:solidFill>
                <a:schemeClr val="dk1"/>
              </a:solidFill>
              <a:latin typeface="Arial" panose="020B0604020202020204" pitchFamily="34" charset="0"/>
              <a:ea typeface="Calibri"/>
              <a:cs typeface="Calibri"/>
              <a:sym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dk1"/>
              </a:solidFill>
              <a:latin typeface="Arial" panose="020B0604020202020204" pitchFamily="34" charset="0"/>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AB-3C90-481E-8C34-4F549BF45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564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Arial" panose="020B0604020202020204" pitchFamily="34" charset="0"/>
                <a:ea typeface="Calibri"/>
                <a:cs typeface="Calibri"/>
                <a:sym typeface="Calibri"/>
              </a:rPr>
              <a:t>As we have shown earlier, when working with classification problems we often use accuracy and error as our measures of fit. Classification trees are no different. </a:t>
            </a:r>
          </a:p>
          <a:p>
            <a:pPr marL="285750" indent="-285750">
              <a:spcAft>
                <a:spcPts val="1200"/>
              </a:spcAft>
              <a:buClr>
                <a:schemeClr val="accent2"/>
              </a:buClr>
              <a:buSzPts val="2369"/>
              <a:buFont typeface="Wingdings" panose="05000000000000000000" pitchFamily="2" charset="2"/>
              <a:buChar char="§"/>
            </a:pPr>
            <a:endParaRPr lang="en-US" sz="1200" dirty="0">
              <a:solidFill>
                <a:schemeClr val="dk1"/>
              </a:solidFill>
              <a:latin typeface="Arial" panose="020B0604020202020204" pitchFamily="34" charset="0"/>
              <a:ea typeface="Calibri"/>
              <a:cs typeface="Calibri"/>
              <a:sym typeface="Calibri"/>
            </a:endParaRPr>
          </a:p>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Arial" panose="020B0604020202020204" pitchFamily="34" charset="0"/>
                <a:ea typeface="Calibri"/>
                <a:cs typeface="Calibri"/>
                <a:sym typeface="Calibri"/>
              </a:rPr>
              <a:t>Here is a simplified confusion matrix where we can understand how the model is performing in terms of classification and misclassification, we have the actual classifications for our observations on this axis and the predicted classifications of our observations on this axis.</a:t>
            </a:r>
          </a:p>
          <a:p>
            <a:pPr marL="285750" indent="-285750">
              <a:spcAft>
                <a:spcPts val="1200"/>
              </a:spcAft>
              <a:buClr>
                <a:schemeClr val="accent2"/>
              </a:buClr>
              <a:buSzPts val="2369"/>
              <a:buFont typeface="Wingdings" panose="05000000000000000000" pitchFamily="2" charset="2"/>
              <a:buChar char="§"/>
            </a:pPr>
            <a:endParaRPr lang="en-US" sz="1200" dirty="0">
              <a:solidFill>
                <a:schemeClr val="dk1"/>
              </a:solidFill>
              <a:latin typeface="Arial" panose="020B0604020202020204" pitchFamily="34" charset="0"/>
              <a:ea typeface="Calibri"/>
              <a:cs typeface="Calibri"/>
              <a:sym typeface="Calibri"/>
            </a:endParaRPr>
          </a:p>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Arial" panose="020B0604020202020204" pitchFamily="34" charset="0"/>
                <a:ea typeface="Calibri"/>
                <a:cs typeface="Calibri"/>
                <a:sym typeface="Calibri"/>
              </a:rPr>
              <a:t>We want our predicted values to be in sync with the actual values, so in other words, we want the diagonals to be the same such that if the actual category is A, our predicted classification should also be category A, but we don’t want those who are actually in category C for example to have been predicted to be in category B.</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2770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previous module, we discussed supervised learning with a discrete or categorical response. Specifically we looked at parametric approaches for classification. Now we are going to look at nonparametric tree-based methods. </a:t>
            </a:r>
            <a:r>
              <a:rPr lang="en-US" sz="1200" dirty="0">
                <a:effectLst/>
                <a:latin typeface="Calibri" panose="020F0502020204030204" pitchFamily="34" charset="0"/>
                <a:ea typeface="Calibri" panose="020F0502020204030204" pitchFamily="34" charset="0"/>
                <a:cs typeface="Times New Roman" panose="02020603050405020304" pitchFamily="18" charset="0"/>
              </a:rPr>
              <a:t>Interestingly enough, tree-based methods are applicable for both “classification” with categorical outcomes and “regression” with continuous outputs . </a:t>
            </a:r>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a:t>
            </a:fld>
            <a:endParaRPr lang="en-US"/>
          </a:p>
        </p:txBody>
      </p:sp>
    </p:spTree>
    <p:extLst>
      <p:ext uri="{BB962C8B-B14F-4D97-AF65-F5344CB8AC3E}">
        <p14:creationId xmlns:p14="http://schemas.microsoft.com/office/powerpoint/2010/main" val="1227489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Arial" panose="020B0604020202020204" pitchFamily="34" charset="0"/>
                <a:ea typeface="Calibri"/>
                <a:cs typeface="Calibri"/>
                <a:sym typeface="Calibri"/>
              </a:rPr>
              <a:t>Remember how for regression trees we talked about residual sum of squares and how in each split, the algorithm chooses how to split at each variable by trying to minimize the residual sum of squares? Well in classification problems, the algorithm cannot use residual sum of squares, and it instead uses this metric called classification error rate</a:t>
            </a:r>
          </a:p>
          <a:p>
            <a:pPr marL="0" indent="0">
              <a:spcAft>
                <a:spcPts val="1200"/>
              </a:spcAft>
              <a:buClr>
                <a:schemeClr val="accent2"/>
              </a:buClr>
              <a:buSzPts val="2369"/>
              <a:buFont typeface="Wingdings" panose="05000000000000000000" pitchFamily="2" charset="2"/>
              <a:buNone/>
            </a:pPr>
            <a:endParaRPr lang="en-US" sz="1200" dirty="0">
              <a:solidFill>
                <a:schemeClr val="dk1"/>
              </a:solidFill>
              <a:latin typeface="Arial" panose="020B0604020202020204" pitchFamily="34" charset="0"/>
              <a:ea typeface="Calibri"/>
              <a:cs typeface="Calibri"/>
              <a:sym typeface="Calibri"/>
            </a:endParaRPr>
          </a:p>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Arial" panose="020B0604020202020204" pitchFamily="34" charset="0"/>
                <a:ea typeface="Calibri"/>
                <a:cs typeface="Calibri"/>
                <a:sym typeface="Calibri"/>
              </a:rPr>
              <a:t>So our classification error in a given region/terminal node/leaf is simply </a:t>
            </a:r>
            <a:r>
              <a:rPr lang="en-US" sz="1200" dirty="0">
                <a:solidFill>
                  <a:schemeClr val="dk1"/>
                </a:solidFill>
                <a:latin typeface="Arial" panose="020B0604020202020204" pitchFamily="34" charset="0"/>
                <a:ea typeface="Calibri"/>
                <a:cs typeface="Calibri"/>
              </a:rPr>
              <a:t>the fraction of the training observations in that region that do not belong to the most common class.</a:t>
            </a:r>
          </a:p>
          <a:p>
            <a:pPr marL="285750" indent="-285750">
              <a:spcAft>
                <a:spcPts val="1200"/>
              </a:spcAft>
              <a:buClr>
                <a:schemeClr val="accent2"/>
              </a:buClr>
              <a:buSzPts val="2369"/>
              <a:buFont typeface="Wingdings" panose="05000000000000000000" pitchFamily="2" charset="2"/>
              <a:buChar char="§"/>
            </a:pPr>
            <a:endParaRPr lang="en-US" sz="1200" dirty="0">
              <a:solidFill>
                <a:schemeClr val="dk1"/>
              </a:solidFill>
              <a:latin typeface="Arial" panose="020B0604020202020204" pitchFamily="34" charset="0"/>
              <a:ea typeface="Calibri"/>
              <a:cs typeface="Calibri"/>
            </a:endParaRPr>
          </a:p>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Arial" panose="020B0604020202020204" pitchFamily="34" charset="0"/>
                <a:ea typeface="Calibri"/>
                <a:cs typeface="Calibri"/>
              </a:rPr>
              <a:t>So 9.2 percent belong to category 4, 8.3 percent belong to category 2, and 10.5 percent belong to category 1, sum those up and you get a classification error rate of 28 percent meaning 28% of the observations were misclassified.</a:t>
            </a:r>
          </a:p>
          <a:p>
            <a:pPr marL="285750" indent="-285750">
              <a:spcAft>
                <a:spcPts val="1200"/>
              </a:spcAft>
              <a:buClr>
                <a:schemeClr val="accent2"/>
              </a:buClr>
              <a:buSzPts val="2369"/>
              <a:buFont typeface="Wingdings" panose="05000000000000000000" pitchFamily="2" charset="2"/>
              <a:buChar char="§"/>
            </a:pPr>
            <a:endParaRPr lang="en-US" sz="1200" dirty="0">
              <a:solidFill>
                <a:schemeClr val="dk1"/>
              </a:solidFill>
              <a:latin typeface="Arial" panose="020B0604020202020204" pitchFamily="34" charset="0"/>
              <a:ea typeface="Calibri"/>
              <a:cs typeface="Calibri"/>
            </a:endParaRPr>
          </a:p>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Arial" panose="020B0604020202020204" pitchFamily="34" charset="0"/>
                <a:ea typeface="Calibri"/>
                <a:cs typeface="Calibri"/>
              </a:rPr>
              <a:t>So for a higher classification error rate, like this one, the tree will probably split again to minimize this error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AB-3C90-481E-8C34-4F549BF45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8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Clr>
                <a:schemeClr val="accent2"/>
              </a:buClr>
              <a:buSzPts val="2369"/>
              <a:buFont typeface="Wingdings" panose="05000000000000000000" pitchFamily="2" charset="2"/>
              <a:buNone/>
            </a:pPr>
            <a:r>
              <a:rPr lang="en-US" sz="1200" dirty="0">
                <a:solidFill>
                  <a:schemeClr val="dk1"/>
                </a:solidFill>
                <a:latin typeface="Arial" panose="020B0604020202020204" pitchFamily="34" charset="0"/>
                <a:ea typeface="Calibri"/>
                <a:cs typeface="Calibri"/>
                <a:sym typeface="Calibri"/>
              </a:rPr>
              <a:t>Here the classification error rate has been minimized.</a:t>
            </a:r>
            <a:endParaRPr lang="en-US" sz="1200" dirty="0">
              <a:solidFill>
                <a:schemeClr val="dk1"/>
              </a:solidFill>
              <a:latin typeface="Arial" panose="020B0604020202020204" pitchFamily="34" charset="0"/>
              <a:ea typeface="Calibri"/>
              <a:cs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dk1"/>
              </a:solidFill>
              <a:latin typeface="Arial" panose="020B0604020202020204" pitchFamily="34" charset="0"/>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AB-3C90-481E-8C34-4F549BF45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3476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calculate classification error is by simply looking at the percentage of observations that do belong to the majority category and then subtract that from 100.</a:t>
            </a:r>
          </a:p>
        </p:txBody>
      </p:sp>
      <p:sp>
        <p:nvSpPr>
          <p:cNvPr id="4" name="Slide Number Placeholder 3"/>
          <p:cNvSpPr>
            <a:spLocks noGrp="1"/>
          </p:cNvSpPr>
          <p:nvPr>
            <p:ph type="sldNum" sz="quarter" idx="5"/>
          </p:nvPr>
        </p:nvSpPr>
        <p:spPr/>
        <p:txBody>
          <a:bodyPr/>
          <a:lstStyle/>
          <a:p>
            <a:fld id="{BBCB7728-2D86-4C0C-BB2C-81AD215F4AA0}" type="slidenum">
              <a:rPr lang="en-US" smtClean="0"/>
              <a:t>35</a:t>
            </a:fld>
            <a:endParaRPr lang="en-US"/>
          </a:p>
        </p:txBody>
      </p:sp>
    </p:spTree>
    <p:extLst>
      <p:ext uri="{BB962C8B-B14F-4D97-AF65-F5344CB8AC3E}">
        <p14:creationId xmlns:p14="http://schemas.microsoft.com/office/powerpoint/2010/main" val="2026306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turns out that classification error rate is not the best way to grow trees. Why? Because if we continue to focus on minimizing classification error, we will end up with very pure nodes. </a:t>
            </a:r>
          </a:p>
          <a:p>
            <a:endParaRPr lang="en-US" dirty="0"/>
          </a:p>
          <a:p>
            <a:r>
              <a:rPr lang="en-US" dirty="0"/>
              <a:t>Here is an example of a pure terminal node, where only identical observations exist. Theoretically, we</a:t>
            </a:r>
            <a:r>
              <a:rPr lang="en-US" baseline="0" dirty="0"/>
              <a:t> could create a tree with perfect accuracy and purity in each node by continuing to split (assuming our data has this complete predictive power).  Would that be helpful?  NO.  Why?  Overfitting! </a:t>
            </a:r>
            <a:r>
              <a:rPr lang="en-US" dirty="0"/>
              <a:t>We know that overfitting will lead to poor prediction performance on future data.  So, pure nodes are the goal but we want to control for overfitting.</a:t>
            </a:r>
            <a:endParaRPr lang="en-US" baseline="0" dirty="0"/>
          </a:p>
          <a:p>
            <a:endParaRPr lang="en-US" baseline="0" dirty="0"/>
          </a:p>
          <a:p>
            <a:r>
              <a:rPr lang="en-US" baseline="0" dirty="0"/>
              <a:t>Entropy is an alternative metric that keeps us from overfitting!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AB-3C90-481E-8C34-4F549BF45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847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apply the idea of entropy to the amount</a:t>
            </a:r>
            <a:r>
              <a:rPr lang="en-US" baseline="0" dirty="0"/>
              <a:t> of disorder or order in the terminal nodes of our trees. Low entropy is indicative of order, good separation, while high entropy is indicative of chaos, poor separation low purity of terminal nodes.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AB-3C90-481E-8C34-4F549BF45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917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We will use the simple example of a two category classification tree to more formally define entropy.  On the vertical axis we have entropy.  On the horizontal axis we have the proportion of positive classifications.  You could think of them as “yesses”.  For example, this might represent the proportion of people that choose to drive a car to work (as opposed to riding a bike).  Entropy is minimized when the node is pure, all positives or “yesses”. In the middle of the graph, you see varying degrees of node purity with the maximum entropy at the 50/50 node</a:t>
            </a:r>
          </a:p>
          <a:p>
            <a:pPr lvl="0"/>
            <a:endParaRPr lang="en-US" dirty="0"/>
          </a:p>
          <a:p>
            <a:pPr lvl="0"/>
            <a:r>
              <a:rPr lang="en-US" dirty="0"/>
              <a:t>The mathematical details on the right show that entropy is composed of a non-linear function that decreases exponentially as the 𝑝 ̂_𝑚𝑘’s move to the extremes between 0 &amp; 1 while satisfying that their sum equals 1</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AB-3C90-481E-8C34-4F549BF45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270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p represents the proportion of observations in a terminal node that are in a certain class. If 50 percent of the observations in a terminal node belong to one class, that means that 50 percent of observations are going to be misclassified, which means the model is predicting at a chance level, which is terrible. That means that entropy and classification error rate will both be the highest, but you can see that entropy is much more sensitive to nodes like this that are very impure, giving it a much higher value.</a:t>
            </a:r>
          </a:p>
          <a:p>
            <a:endParaRPr lang="en-US" dirty="0"/>
          </a:p>
          <a:p>
            <a:r>
              <a:rPr lang="en-US" dirty="0"/>
              <a:t>Remember that high entropy and high classification error rate are both bad and entropy penalizes overfitting as well. We’ll see some examples of how both of these work in the next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AB-3C90-481E-8C34-4F549BF45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791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tree on the left, here, you can see that in this terminal node, about 90 percent of the training data belongs to one class and so about 10 percent of the data will be misclassified here. In this terminal node, about 5 percent of the observations will be misclassified.</a:t>
            </a:r>
          </a:p>
          <a:p>
            <a:endParaRPr lang="en-US" dirty="0"/>
          </a:p>
          <a:p>
            <a:r>
              <a:rPr lang="en-US" dirty="0"/>
              <a:t>In this tree on the right, this terminal node is the most pure because about 99 percent of the data in this node belong to one class and only 1 percent is misclassified. </a:t>
            </a:r>
          </a:p>
          <a:p>
            <a:endParaRPr lang="en-US" dirty="0"/>
          </a:p>
          <a:p>
            <a:r>
              <a:rPr lang="en-US" dirty="0"/>
              <a:t>Classification error (that’s E) would suggest that the tree on the left is the better one, but entropy (signified by D) is favoring the tree on the right because this terminal node is so pure even though it still penalizes overfitting in real-world applications. </a:t>
            </a:r>
            <a:r>
              <a:rPr lang="en-US"/>
              <a:t>Repeat what m and k are.</a:t>
            </a:r>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40</a:t>
            </a:fld>
            <a:endParaRPr lang="en-US"/>
          </a:p>
        </p:txBody>
      </p:sp>
    </p:spTree>
    <p:extLst>
      <p:ext uri="{BB962C8B-B14F-4D97-AF65-F5344CB8AC3E}">
        <p14:creationId xmlns:p14="http://schemas.microsoft.com/office/powerpoint/2010/main" val="4191074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entropy juxtaposed with classification rate from our previous module for a three level classification problem with varying levels of node purity.  Notice that entropy seems to penalize impure nodes more than pure classification error. In the first row, it is predicted that 66 percent of observations will be misclassified, which gives an entropy values of 1.10, notice that this is higher than 1 because there are three categories. Entropy then goes down as the nodes become purer, with 25 percent being misclassified in the second row and one percent being misclassified in the third row. Classification error rate also progressively decreases as misclassification decreases, but to a much smaller degree, showing how much more sensitive entropy is.</a:t>
            </a:r>
          </a:p>
          <a:p>
            <a:endParaRPr lang="en-US" dirty="0"/>
          </a:p>
          <a:p>
            <a:r>
              <a:rPr lang="en-US" dirty="0"/>
              <a:t>When we get to the case of predicting a response with more than 2 responses, entropy is no longer bounded by 0 and 1 and can go beyond 1. In the case of 4 classes, entropy can go as high as 2, for 8 different categories, entropy can go as high as 3 and for 16 categories, it can be as high as 4.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AB-3C90-481E-8C34-4F549BF45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8945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entropy favors node purity, it can keep us from overfitting and is used by many algorithms to determine if a split improves the quality of the model. </a:t>
            </a:r>
          </a:p>
          <a:p>
            <a:endParaRPr lang="en-US" dirty="0"/>
          </a:p>
          <a:p>
            <a:r>
              <a:rPr lang="en-US" dirty="0"/>
              <a:t>Information gain measures the entropy we removed by adding a split in the tree, and the algorithm will work to maximize information gain.</a:t>
            </a:r>
          </a:p>
        </p:txBody>
      </p:sp>
      <p:sp>
        <p:nvSpPr>
          <p:cNvPr id="4" name="Slide Number Placeholder 3"/>
          <p:cNvSpPr>
            <a:spLocks noGrp="1"/>
          </p:cNvSpPr>
          <p:nvPr>
            <p:ph type="sldNum" sz="quarter" idx="5"/>
          </p:nvPr>
        </p:nvSpPr>
        <p:spPr/>
        <p:txBody>
          <a:bodyPr/>
          <a:lstStyle/>
          <a:p>
            <a:fld id="{BBCB7728-2D86-4C0C-BB2C-81AD215F4AA0}" type="slidenum">
              <a:rPr lang="en-US" smtClean="0"/>
              <a:t>42</a:t>
            </a:fld>
            <a:endParaRPr lang="en-US"/>
          </a:p>
        </p:txBody>
      </p:sp>
    </p:spTree>
    <p:extLst>
      <p:ext uri="{BB962C8B-B14F-4D97-AF65-F5344CB8AC3E}">
        <p14:creationId xmlns:p14="http://schemas.microsoft.com/office/powerpoint/2010/main" val="1324679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provide you with some context of where tree-based methods fit into the larger scheme of machine learning.  (click) Tree-based methods are supervised learning models. </a:t>
            </a:r>
            <a:r>
              <a:rPr lang="en-US" sz="1200" dirty="0">
                <a:effectLst/>
                <a:latin typeface="Calibri" panose="020F0502020204030204" pitchFamily="34" charset="0"/>
                <a:ea typeface="Calibri" panose="020F0502020204030204" pitchFamily="34" charset="0"/>
                <a:cs typeface="Times New Roman" panose="02020603050405020304" pitchFamily="18" charset="0"/>
              </a:rPr>
              <a:t>Recall, this means we have an output or response in the form of a dependent variable that we are trying to predict.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64899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Arial" panose="020B0604020202020204" pitchFamily="34" charset="0"/>
                <a:ea typeface="Calibri"/>
                <a:cs typeface="Calibri"/>
                <a:sym typeface="Calibri"/>
              </a:rPr>
              <a:t>Recall: Decision trees are simple to implement and interpret, and are very flexible; why would you ever choose a linear model over a decision tree?</a:t>
            </a:r>
          </a:p>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Arial" panose="020B0604020202020204" pitchFamily="34" charset="0"/>
                <a:ea typeface="Calibri"/>
                <a:cs typeface="Calibri"/>
                <a:sym typeface="Calibri"/>
              </a:rPr>
              <a:t>It depends on the process you’re examining and the kind of boundaries it produces. Consider the below classification example:</a:t>
            </a:r>
          </a:p>
          <a:p>
            <a:pPr algn="l"/>
            <a:r>
              <a:rPr lang="en-US" sz="1800" b="0" i="0" u="none" strike="noStrike" baseline="0" dirty="0">
                <a:solidFill>
                  <a:srgbClr val="000000"/>
                </a:solidFill>
                <a:latin typeface="LMRoman9-Regular"/>
              </a:rPr>
              <a:t>Left pair: </a:t>
            </a:r>
            <a:r>
              <a:rPr lang="en-US" sz="1800" b="0" i="1" u="none" strike="noStrike" baseline="0" dirty="0">
                <a:solidFill>
                  <a:srgbClr val="000000"/>
                </a:solidFill>
                <a:latin typeface="LMRoman9-Italic"/>
              </a:rPr>
              <a:t>A two-dimensional classification example in which the true decision boundary is linear, and is indicated by the shaded regions. A classical approach that assumes a linear boundary (left) will outperform a decision tree that performs splits parallel to the axes. </a:t>
            </a:r>
          </a:p>
          <a:p>
            <a:pPr algn="l"/>
            <a:r>
              <a:rPr lang="en-US" sz="1800" b="0" i="0" u="none" strike="noStrike" baseline="0" dirty="0">
                <a:solidFill>
                  <a:srgbClr val="000000"/>
                </a:solidFill>
                <a:latin typeface="LMRoman9-Regular"/>
              </a:rPr>
              <a:t>Right pair: </a:t>
            </a:r>
            <a:r>
              <a:rPr lang="en-US" sz="1800" b="0" i="1" u="none" strike="noStrike" baseline="0" dirty="0">
                <a:solidFill>
                  <a:srgbClr val="000000"/>
                </a:solidFill>
                <a:latin typeface="LMRoman9-Italic"/>
              </a:rPr>
              <a:t>Here the true decision boundary is non-linear. Here a linear model is unable to capture the true decision boundary (left), whereas a decision tree is successful (right).</a:t>
            </a:r>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604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p>
          <a:p>
            <a:pPr marL="171450" indent="-171450">
              <a:buFont typeface="Arial" panose="020B0604020202020204" pitchFamily="34" charset="0"/>
              <a:buChar char="•"/>
            </a:pPr>
            <a:r>
              <a:rPr lang="en-US" dirty="0"/>
              <a:t>Trees are very easy to explain to people. In fact, they are even easier to explain than linear regression!</a:t>
            </a:r>
          </a:p>
          <a:p>
            <a:pPr marL="171450" indent="-171450">
              <a:buFont typeface="Arial" panose="020B0604020202020204" pitchFamily="34" charset="0"/>
              <a:buChar char="•"/>
            </a:pPr>
            <a:r>
              <a:rPr lang="en-US" dirty="0"/>
              <a:t>Some people believe that decision trees more closely mirror human decision-making than do the regression and classification approaches seen in previous chapters.</a:t>
            </a:r>
          </a:p>
          <a:p>
            <a:pPr marL="171450" indent="-171450">
              <a:buFont typeface="Arial" panose="020B0604020202020204" pitchFamily="34" charset="0"/>
              <a:buChar char="•"/>
            </a:pPr>
            <a:r>
              <a:rPr lang="en-US" dirty="0"/>
              <a:t>Trees can be displayed graphically, and are easily interpreted even by a non-expert (especially if they are small).</a:t>
            </a:r>
          </a:p>
          <a:p>
            <a:pPr marL="171450" indent="-171450">
              <a:buFont typeface="Arial" panose="020B0604020202020204" pitchFamily="34" charset="0"/>
              <a:buChar char="•"/>
            </a:pPr>
            <a:r>
              <a:rPr lang="en-US" dirty="0"/>
              <a:t>Trees can easily handle qualitative predictors without the need to create dummy variables.</a:t>
            </a:r>
          </a:p>
          <a:p>
            <a:endParaRPr lang="en-US" dirty="0"/>
          </a:p>
          <a:p>
            <a:r>
              <a:rPr lang="en-US" dirty="0"/>
              <a:t>Cons:</a:t>
            </a:r>
          </a:p>
          <a:p>
            <a:pPr marL="171450" indent="-171450">
              <a:buFont typeface="Arial" panose="020B0604020202020204" pitchFamily="34" charset="0"/>
              <a:buChar char="•"/>
            </a:pPr>
            <a:r>
              <a:rPr lang="en-US" dirty="0"/>
              <a:t>Unfortunately, trees generally do not have the same level of predictive accuracy as some of the other regression and classification approaches seen in this book.</a:t>
            </a:r>
          </a:p>
          <a:p>
            <a:pPr marL="171450" indent="-171450">
              <a:buFont typeface="Arial" panose="020B0604020202020204" pitchFamily="34" charset="0"/>
              <a:buChar char="•"/>
            </a:pPr>
            <a:r>
              <a:rPr lang="en-US" dirty="0"/>
              <a:t>Additionally, trees can be very non-robust. In other words, a small change in the data can cause a large change in the final estimated tree.</a:t>
            </a:r>
          </a:p>
          <a:p>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44</a:t>
            </a:fld>
            <a:endParaRPr lang="en-US"/>
          </a:p>
        </p:txBody>
      </p:sp>
    </p:spTree>
    <p:extLst>
      <p:ext uri="{BB962C8B-B14F-4D97-AF65-F5344CB8AC3E}">
        <p14:creationId xmlns:p14="http://schemas.microsoft.com/office/powerpoint/2010/main" val="1734314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Underfitting is usually associated with high bias and low variance. This means we are getting less accurate predictions because we are making fewer distinctions between predictions across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Overfitting is usually associated with low bias and high variance, so we are making a lot of predictions, maybe even one prediction per data point, which is not what we want because it won’t perform well when we introduce new data to the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aim to find the right fit using methods such as bagging, RF, Boosting, which use a large amount of smaller trees averaged together, rather than creating one large tree that may inflate the variance.</a:t>
            </a:r>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8355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Decision-trees are the building blocks for these more complex models that use more than just one tree. To overcome a host of problems that decision trees have including overfitting and variance for our trees, we use these iterative techniques that create many smaller trees rather than a single tree with high variance, improving the accuracy of these models to the point where they can now compete with other well-performing predictive models we discuss in this class.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brief overview of bagging, random forest, and boosting.  Bagging relies on the concept of bootstrapping.   Bootstrapping involves taking multiple samples from your training data and fitting multiple trees.  These trees are then used in combination to make predictions.  Random forests use bootstrapping as well.  They fit a tree to each bootstrapped sample but add a limitation to the number of variables we can consider at each split.  Boosting involves creating trees sequentially, the second tree is fit on the residuals from the first, the third tree is fit on residuals from the second and so on and so forth.</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I will just go into depth for each of these techniques so we can understand a little bit more about how they work.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Picture reference:</a:t>
            </a:r>
          </a:p>
          <a:p>
            <a:pPr marL="0" lvl="0" indent="0" algn="l" rtl="0">
              <a:spcBef>
                <a:spcPts val="0"/>
              </a:spcBef>
              <a:spcAft>
                <a:spcPts val="0"/>
              </a:spcAft>
              <a:buNone/>
            </a:pPr>
            <a:r>
              <a:rPr lang="en-US" dirty="0">
                <a:hlinkClick r:id="rId3"/>
              </a:rPr>
              <a:t>Block-distributed Gradient Boosted Trees (tvas.me)</a:t>
            </a: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6042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r>
                  <a:rPr lang="en-US" dirty="0"/>
                  <a:t>Let’s look at bagging in more detail.  </a:t>
                </a:r>
              </a:p>
              <a:p>
                <a:r>
                  <a:rPr lang="en-US" dirty="0"/>
                  <a:t>Here is a schematic.    We take our original data set.    Then we take a set number of “B”, bootstrapped samples.  This just involves randomly drawing data from our observed data.  We have a module on bootstrapping so we encourage you to consult that module now if you are interested in learning more.    After drawing these samples from our original training data, then we fit B trees from our B samples.   We then combine all these trees to get one prediction.</a:t>
                </a:r>
              </a:p>
              <a:p>
                <a:pPr marL="0" indent="0">
                  <a:spcAft>
                    <a:spcPts val="1200"/>
                  </a:spcAft>
                  <a:buClr>
                    <a:schemeClr val="accent2"/>
                  </a:buClr>
                  <a:buSzPts val="2369"/>
                  <a:buFont typeface="Wingdings" panose="05000000000000000000" pitchFamily="2" charset="2"/>
                  <a:buNone/>
                </a:pPr>
                <a:endParaRPr lang="en-US" sz="1200" dirty="0">
                  <a:solidFill>
                    <a:schemeClr val="dk1"/>
                  </a:solidFill>
                  <a:latin typeface="Plantagenet Cherokee" panose="02020602070100000000" pitchFamily="18" charset="0"/>
                  <a:ea typeface="Calibri"/>
                  <a:cs typeface="Calibri"/>
                  <a:sym typeface="Calibri"/>
                </a:endParaRPr>
              </a:p>
              <a:p>
                <a:pPr marL="0" indent="0">
                  <a:spcAft>
                    <a:spcPts val="1200"/>
                  </a:spcAft>
                  <a:buClr>
                    <a:schemeClr val="accent2"/>
                  </a:buClr>
                  <a:buSzPts val="2369"/>
                  <a:buFont typeface="Wingdings" panose="05000000000000000000" pitchFamily="2" charset="2"/>
                  <a:buNone/>
                </a:pPr>
                <a:r>
                  <a:rPr lang="en-US" sz="1200" dirty="0">
                    <a:solidFill>
                      <a:schemeClr val="dk1"/>
                    </a:solidFill>
                    <a:latin typeface="Plantagenet Cherokee" panose="02020602070100000000" pitchFamily="18" charset="0"/>
                    <a:ea typeface="Calibri"/>
                    <a:cs typeface="Calibri"/>
                    <a:sym typeface="Calibri"/>
                  </a:rPr>
                  <a:t>Bootstrap aggregation, or bagging, reduces variance of a statistical learning method. :</a:t>
                </a:r>
              </a:p>
              <a:p>
                <a:pPr marL="690563" indent="-342900">
                  <a:spcAft>
                    <a:spcPts val="1200"/>
                  </a:spcAft>
                  <a:buClr>
                    <a:schemeClr val="accent2"/>
                  </a:buClr>
                  <a:buSzPts val="2369"/>
                  <a:buFont typeface="Plantagenet Cherokee" panose="02020602070100000000" pitchFamily="18" charset="0"/>
                  <a:buChar char="­"/>
                </a:pPr>
                <a14:m>
                  <m:oMath xmlns:m="http://schemas.openxmlformats.org/officeDocument/2006/math">
                    <m:r>
                      <a:rPr lang="en-US" sz="1200" b="0" i="1" dirty="0" smtClean="0">
                        <a:solidFill>
                          <a:schemeClr val="dk1"/>
                        </a:solidFill>
                        <a:latin typeface="Cambria Math" panose="02040503050406030204" pitchFamily="18" charset="0"/>
                        <a:ea typeface="Calibri"/>
                        <a:cs typeface="Calibri"/>
                        <a:sym typeface="Calibri"/>
                      </a:rPr>
                      <m:t>𝑇h𝑒</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𝑖𝑑𝑒𝑎</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𝑖𝑠</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𝑡h𝑎𝑡</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𝑖𝑓</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𝑤𝑒</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𝑎𝑣𝑒𝑟𝑎𝑔𝑒</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𝑜𝑢𝑟</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𝑜𝑏𝑠𝑒𝑟𝑣𝑎𝑡𝑖𝑜𝑛𝑠</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𝑤𝑒</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𝑤𝑖𝑙𝑙</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𝑖𝑛h𝑒𝑟𝑒𝑛𝑡𝑙𝑦</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𝑏𝑒</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𝑟𝑒𝑑𝑢𝑐𝑖𝑛𝑔</m:t>
                    </m:r>
                    <m:r>
                      <a:rPr lang="en-US" sz="1200" b="0" i="1" dirty="0" smtClean="0">
                        <a:solidFill>
                          <a:schemeClr val="dk1"/>
                        </a:solidFill>
                        <a:latin typeface="Cambria Math" panose="02040503050406030204" pitchFamily="18" charset="0"/>
                        <a:ea typeface="Calibri"/>
                        <a:cs typeface="Calibri"/>
                        <a:sym typeface="Calibri"/>
                      </a:rPr>
                      <m:t> </m:t>
                    </m:r>
                    <m:r>
                      <a:rPr lang="en-US" sz="1200" b="0" i="1" dirty="0" smtClean="0">
                        <a:solidFill>
                          <a:schemeClr val="dk1"/>
                        </a:solidFill>
                        <a:latin typeface="Cambria Math" panose="02040503050406030204" pitchFamily="18" charset="0"/>
                        <a:ea typeface="Calibri"/>
                        <a:cs typeface="Calibri"/>
                        <a:sym typeface="Calibri"/>
                      </a:rPr>
                      <m:t>𝑣𝑎𝑟𝑖𝑎𝑛𝑐𝑒</m:t>
                    </m:r>
                  </m:oMath>
                </a14:m>
                <a:endParaRPr lang="en-US" dirty="0"/>
              </a:p>
            </p:txBody>
          </p:sp>
        </mc:Choice>
        <mc:Fallback xmlns="">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indent="0">
                  <a:spcAft>
                    <a:spcPts val="1200"/>
                  </a:spcAft>
                  <a:buClr>
                    <a:schemeClr val="accent2"/>
                  </a:buClr>
                  <a:buSzPts val="2369"/>
                  <a:buFont typeface="Wingdings" panose="05000000000000000000" pitchFamily="2" charset="2"/>
                  <a:buNone/>
                </a:pPr>
                <a:r>
                  <a:rPr lang="en-US" sz="1200" dirty="0">
                    <a:solidFill>
                      <a:schemeClr val="dk1"/>
                    </a:solidFill>
                    <a:latin typeface="Plantagenet Cherokee" panose="02020602070100000000" pitchFamily="18" charset="0"/>
                    <a:ea typeface="Calibri"/>
                    <a:cs typeface="Calibri"/>
                    <a:sym typeface="Calibri"/>
                  </a:rPr>
                  <a:t>Speaker note:</a:t>
                </a:r>
              </a:p>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Plantagenet Cherokee" panose="02020602070100000000" pitchFamily="18" charset="0"/>
                    <a:ea typeface="Calibri"/>
                    <a:cs typeface="Calibri"/>
                    <a:sym typeface="Calibri"/>
                  </a:rPr>
                  <a:t>Bootstrap aggregation, or bagging, reduces variance of a statistical learning method. :</a:t>
                </a:r>
              </a:p>
              <a:p>
                <a:pPr marL="690563" indent="-342900">
                  <a:spcAft>
                    <a:spcPts val="1200"/>
                  </a:spcAft>
                  <a:buClr>
                    <a:schemeClr val="accent2"/>
                  </a:buClr>
                  <a:buSzPts val="2369"/>
                  <a:buFont typeface="Plantagenet Cherokee" panose="02020602070100000000" pitchFamily="18" charset="0"/>
                  <a:buChar char="­"/>
                </a:pPr>
                <a:r>
                  <a:rPr lang="en-US" sz="1200" i="0" dirty="0">
                    <a:solidFill>
                      <a:schemeClr val="dk1"/>
                    </a:solidFill>
                    <a:latin typeface="Cambria Math" panose="02040503050406030204" pitchFamily="18" charset="0"/>
                    <a:ea typeface="Calibri"/>
                    <a:cs typeface="Calibri"/>
                    <a:sym typeface="Calibri"/>
                  </a:rPr>
                  <a:t>"If" </a:t>
                </a:r>
                <a:r>
                  <a:rPr lang="ar-AE" sz="1200" i="0">
                    <a:solidFill>
                      <a:schemeClr val="dk1"/>
                    </a:solidFill>
                    <a:latin typeface="Cambria Math" panose="02040503050406030204" pitchFamily="18" charset="0"/>
                    <a:ea typeface="Calibri"/>
                    <a:cs typeface="Calibri"/>
                    <a:sym typeface="Calibri"/>
                  </a:rPr>
                  <a:t>𝑍_1, …, 𝑍_𝑛</a:t>
                </a:r>
                <a:r>
                  <a:rPr lang="ar-AE" sz="1200" dirty="0">
                    <a:solidFill>
                      <a:schemeClr val="dk1"/>
                    </a:solidFill>
                    <a:latin typeface="Plantagenet Cherokee" panose="02020602070100000000" pitchFamily="18" charset="0"/>
                    <a:ea typeface="Calibri"/>
                    <a:cs typeface="Calibri"/>
                    <a:sym typeface="Calibri"/>
                  </a:rPr>
                  <a:t> </a:t>
                </a:r>
                <a:r>
                  <a:rPr lang="en-US" sz="1200" dirty="0">
                    <a:solidFill>
                      <a:schemeClr val="dk1"/>
                    </a:solidFill>
                    <a:latin typeface="Plantagenet Cherokee" panose="02020602070100000000" pitchFamily="18" charset="0"/>
                    <a:ea typeface="Calibri"/>
                    <a:cs typeface="Calibri"/>
                    <a:sym typeface="Calibri"/>
                  </a:rPr>
                  <a:t>each has variance </a:t>
                </a:r>
                <a:r>
                  <a:rPr lang="ar-AE" sz="1200" i="0">
                    <a:solidFill>
                      <a:schemeClr val="dk1"/>
                    </a:solidFill>
                    <a:latin typeface="Cambria Math" panose="02040503050406030204" pitchFamily="18" charset="0"/>
                    <a:ea typeface="Calibri"/>
                    <a:cs typeface="Calibri"/>
                    <a:sym typeface="Calibri"/>
                  </a:rPr>
                  <a:t>𝜎^2</a:t>
                </a:r>
                <a:r>
                  <a:rPr lang="ar-AE" sz="1200" dirty="0">
                    <a:solidFill>
                      <a:schemeClr val="dk1"/>
                    </a:solidFill>
                    <a:latin typeface="Plantagenet Cherokee" panose="02020602070100000000" pitchFamily="18" charset="0"/>
                    <a:ea typeface="Calibri"/>
                    <a:cs typeface="Calibri"/>
                    <a:sym typeface="Calibri"/>
                  </a:rPr>
                  <a:t>, </a:t>
                </a:r>
                <a:r>
                  <a:rPr lang="en-US" sz="1200" dirty="0">
                    <a:solidFill>
                      <a:schemeClr val="dk1"/>
                    </a:solidFill>
                    <a:latin typeface="Plantagenet Cherokee" panose="02020602070100000000" pitchFamily="18" charset="0"/>
                    <a:ea typeface="Calibri"/>
                    <a:cs typeface="Calibri"/>
                    <a:sym typeface="Calibri"/>
                  </a:rPr>
                  <a:t>then </a:t>
                </a:r>
                <a:r>
                  <a:rPr lang="ar-AE" sz="1200" i="0">
                    <a:solidFill>
                      <a:schemeClr val="dk1"/>
                    </a:solidFill>
                    <a:latin typeface="Cambria Math" panose="02040503050406030204" pitchFamily="18" charset="0"/>
                    <a:sym typeface="Calibri"/>
                  </a:rPr>
                  <a:t>𝑍 ̅  </a:t>
                </a:r>
                <a:r>
                  <a:rPr lang="en-US" sz="1200" i="0">
                    <a:solidFill>
                      <a:schemeClr val="dk1"/>
                    </a:solidFill>
                    <a:latin typeface="Cambria Math" panose="02040503050406030204" pitchFamily="18" charset="0"/>
                    <a:sym typeface="Calibri"/>
                  </a:rPr>
                  <a:t>has variance </a:t>
                </a:r>
                <a:r>
                  <a:rPr lang="ar-AE" sz="1200" i="0">
                    <a:solidFill>
                      <a:schemeClr val="dk1"/>
                    </a:solidFill>
                    <a:latin typeface="Cambria Math" panose="02040503050406030204" pitchFamily="18" charset="0"/>
                    <a:cs typeface="Calibri"/>
                    <a:sym typeface="Calibri"/>
                  </a:rPr>
                  <a:t> </a:t>
                </a:r>
                <a:r>
                  <a:rPr lang="ar-AE" sz="1200" i="0">
                    <a:solidFill>
                      <a:schemeClr val="dk1"/>
                    </a:solidFill>
                    <a:latin typeface="Cambria Math" panose="02040503050406030204" pitchFamily="18" charset="0"/>
                    <a:ea typeface="Calibri"/>
                    <a:cs typeface="Calibri"/>
                    <a:sym typeface="Calibri"/>
                  </a:rPr>
                  <a:t>𝜎^2/𝑛</a:t>
                </a:r>
                <a:r>
                  <a:rPr lang="ar-AE" sz="1200" dirty="0">
                    <a:solidFill>
                      <a:schemeClr val="dk1"/>
                    </a:solidFill>
                    <a:latin typeface="Plantagenet Cherokee" panose="02020602070100000000" pitchFamily="18" charset="0"/>
                    <a:ea typeface="Calibri"/>
                    <a:cs typeface="Calibri"/>
                    <a:sym typeface="Calibri"/>
                  </a:rPr>
                  <a:t> . </a:t>
                </a:r>
              </a:p>
              <a:p>
                <a:pPr marL="690563" indent="-342900">
                  <a:spcAft>
                    <a:spcPts val="1200"/>
                  </a:spcAft>
                  <a:buClr>
                    <a:schemeClr val="accent2"/>
                  </a:buClr>
                  <a:buSzPts val="2369"/>
                  <a:buFont typeface="Plantagenet Cherokee" panose="02020602070100000000" pitchFamily="18" charset="0"/>
                  <a:buChar char="­"/>
                </a:pPr>
                <a:r>
                  <a:rPr lang="en-US" sz="1200" dirty="0">
                    <a:solidFill>
                      <a:schemeClr val="dk1"/>
                    </a:solidFill>
                    <a:latin typeface="Plantagenet Cherokee" panose="02020602070100000000" pitchFamily="18" charset="0"/>
                    <a:ea typeface="Calibri"/>
                    <a:cs typeface="Calibri"/>
                    <a:sym typeface="Calibri"/>
                  </a:rPr>
                  <a:t>Averaging a set of observations reduces variance!</a:t>
                </a:r>
              </a:p>
              <a:p>
                <a:pPr marL="0" lvl="0" indent="0" algn="l" rtl="0">
                  <a:spcBef>
                    <a:spcPts val="0"/>
                  </a:spcBef>
                  <a:spcAft>
                    <a:spcPts val="0"/>
                  </a:spcAft>
                  <a:buNone/>
                </a:pPr>
                <a:endParaRPr lang="en-US" dirty="0"/>
              </a:p>
            </p:txBody>
          </p:sp>
        </mc:Fallback>
      </mc:AlternateContent>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83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1200"/>
                  </a:spcAft>
                  <a:buClr>
                    <a:schemeClr val="accent2"/>
                  </a:buClr>
                  <a:buSzPts val="2369"/>
                  <a:buFont typeface="Wingdings" panose="05000000000000000000" pitchFamily="2" charset="2"/>
                  <a:buNone/>
                  <a:tabLst/>
                  <a:defRPr/>
                </a:pPr>
                <a:r>
                  <a:rPr lang="en-US" dirty="0"/>
                  <a:t>Remember we told you that these techniques work on both regression trees and classification trees.  If you are using bagging in a regression context, you take the average of the predictions at each terminal node in each tree for the settings of the independent variable associated with your prediction.  If you are using bagging in a classification context, you select the most commonly occurring category as the predictions from all the terminal nodes for the settings of the independent variable associated with your prediction in all the trees.</a:t>
                </a:r>
              </a:p>
              <a:p>
                <a:pPr marL="0" indent="0">
                  <a:spcAft>
                    <a:spcPts val="1200"/>
                  </a:spcAft>
                  <a:buClr>
                    <a:schemeClr val="accent2"/>
                  </a:buClr>
                  <a:buSzPts val="2369"/>
                  <a:buFont typeface="Wingdings" panose="05000000000000000000" pitchFamily="2" charset="2"/>
                  <a:buNone/>
                </a:pPr>
                <a:endParaRPr lang="en-US" sz="1200" dirty="0">
                  <a:solidFill>
                    <a:schemeClr val="dk1"/>
                  </a:solidFill>
                  <a:latin typeface="Plantagenet Cherokee" panose="02020602070100000000" pitchFamily="18" charset="0"/>
                  <a:ea typeface="Calibri"/>
                  <a:cs typeface="Calibri"/>
                  <a:sym typeface="Calibri"/>
                </a:endParaRPr>
              </a:p>
              <a:p>
                <a:pPr marL="0" indent="0">
                  <a:spcAft>
                    <a:spcPts val="1200"/>
                  </a:spcAft>
                  <a:buClr>
                    <a:schemeClr val="accent2"/>
                  </a:buClr>
                  <a:buSzPts val="2369"/>
                  <a:buFont typeface="Wingdings" panose="05000000000000000000" pitchFamily="2" charset="2"/>
                  <a:buNone/>
                </a:pPr>
                <a:r>
                  <a:rPr lang="en-US" sz="1200" dirty="0">
                    <a:solidFill>
                      <a:schemeClr val="dk1"/>
                    </a:solidFill>
                    <a:latin typeface="Plantagenet Cherokee" panose="02020602070100000000" pitchFamily="18" charset="0"/>
                    <a:ea typeface="Calibri"/>
                    <a:cs typeface="Calibri"/>
                    <a:sym typeface="Calibri"/>
                  </a:rPr>
                  <a:t>Speaker note:</a:t>
                </a:r>
              </a:p>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Plantagenet Cherokee" panose="02020602070100000000" pitchFamily="18" charset="0"/>
                    <a:ea typeface="Calibri"/>
                    <a:cs typeface="Calibri"/>
                    <a:sym typeface="Calibri"/>
                  </a:rPr>
                  <a:t>Bootstrap aggregation, or bagging, reduces variance of a statistical learning method. :</a:t>
                </a:r>
              </a:p>
              <a:p>
                <a:pPr marL="690563" indent="-342900">
                  <a:spcAft>
                    <a:spcPts val="1200"/>
                  </a:spcAft>
                  <a:buClr>
                    <a:schemeClr val="accent2"/>
                  </a:buClr>
                  <a:buSzPts val="2369"/>
                  <a:buFont typeface="Plantagenet Cherokee" panose="02020602070100000000" pitchFamily="18" charset="0"/>
                  <a:buChar char="­"/>
                </a:pPr>
                <a14:m>
                  <m:oMath xmlns:m="http://schemas.openxmlformats.org/officeDocument/2006/math">
                    <m:r>
                      <m:rPr>
                        <m:nor/>
                      </m:rPr>
                      <a:rPr lang="en-US" sz="1200" dirty="0">
                        <a:solidFill>
                          <a:schemeClr val="dk1"/>
                        </a:solidFill>
                        <a:latin typeface="Plantagenet Cherokee" panose="02020602070100000000" pitchFamily="18" charset="0"/>
                        <a:ea typeface="Calibri"/>
                        <a:cs typeface="Calibri"/>
                        <a:sym typeface="Calibri"/>
                      </a:rPr>
                      <m:t>If</m:t>
                    </m:r>
                    <m:r>
                      <a:rPr lang="en-US" sz="1200" i="1" dirty="0">
                        <a:solidFill>
                          <a:schemeClr val="dk1"/>
                        </a:solidFill>
                        <a:latin typeface="Cambria Math" panose="02040503050406030204" pitchFamily="18" charset="0"/>
                        <a:ea typeface="Calibri"/>
                        <a:cs typeface="Calibri"/>
                        <a:sym typeface="Calibri"/>
                      </a:rPr>
                      <m:t> </m:t>
                    </m:r>
                    <m:sSub>
                      <m:sSubPr>
                        <m:ctrlPr>
                          <a:rPr lang="ar-AE" sz="1200" i="1">
                            <a:solidFill>
                              <a:schemeClr val="dk1"/>
                            </a:solidFill>
                            <a:latin typeface="Cambria Math" panose="02040503050406030204" pitchFamily="18" charset="0"/>
                            <a:ea typeface="Calibri"/>
                            <a:cs typeface="Calibri"/>
                            <a:sym typeface="Calibri"/>
                          </a:rPr>
                        </m:ctrlPr>
                      </m:sSubPr>
                      <m:e>
                        <m:r>
                          <a:rPr lang="ar-AE" sz="1200" i="1">
                            <a:solidFill>
                              <a:schemeClr val="dk1"/>
                            </a:solidFill>
                            <a:latin typeface="Cambria Math" panose="02040503050406030204" pitchFamily="18" charset="0"/>
                            <a:ea typeface="Calibri"/>
                            <a:cs typeface="Calibri"/>
                            <a:sym typeface="Calibri"/>
                          </a:rPr>
                          <m:t>𝑍</m:t>
                        </m:r>
                      </m:e>
                      <m:sub>
                        <m:r>
                          <a:rPr lang="ar-AE" sz="1200" i="1">
                            <a:solidFill>
                              <a:schemeClr val="dk1"/>
                            </a:solidFill>
                            <a:latin typeface="Cambria Math" panose="02040503050406030204" pitchFamily="18" charset="0"/>
                            <a:ea typeface="Calibri"/>
                            <a:cs typeface="Calibri"/>
                            <a:sym typeface="Calibri"/>
                          </a:rPr>
                          <m:t>1</m:t>
                        </m:r>
                      </m:sub>
                    </m:sSub>
                    <m:r>
                      <a:rPr lang="ar-AE" sz="1200" i="1">
                        <a:solidFill>
                          <a:schemeClr val="dk1"/>
                        </a:solidFill>
                        <a:latin typeface="Cambria Math" panose="02040503050406030204" pitchFamily="18" charset="0"/>
                        <a:ea typeface="Calibri"/>
                        <a:cs typeface="Calibri"/>
                        <a:sym typeface="Calibri"/>
                      </a:rPr>
                      <m:t>, …, </m:t>
                    </m:r>
                    <m:sSub>
                      <m:sSubPr>
                        <m:ctrlPr>
                          <a:rPr lang="ar-AE" sz="1200" i="1">
                            <a:solidFill>
                              <a:schemeClr val="dk1"/>
                            </a:solidFill>
                            <a:latin typeface="Cambria Math" panose="02040503050406030204" pitchFamily="18" charset="0"/>
                            <a:ea typeface="Calibri"/>
                            <a:cs typeface="Calibri"/>
                            <a:sym typeface="Calibri"/>
                          </a:rPr>
                        </m:ctrlPr>
                      </m:sSubPr>
                      <m:e>
                        <m:r>
                          <a:rPr lang="ar-AE" sz="1200" i="1">
                            <a:solidFill>
                              <a:schemeClr val="dk1"/>
                            </a:solidFill>
                            <a:latin typeface="Cambria Math" panose="02040503050406030204" pitchFamily="18" charset="0"/>
                            <a:ea typeface="Calibri"/>
                            <a:cs typeface="Calibri"/>
                            <a:sym typeface="Calibri"/>
                          </a:rPr>
                          <m:t>𝑍</m:t>
                        </m:r>
                      </m:e>
                      <m:sub>
                        <m:r>
                          <a:rPr lang="ar-AE" sz="1200" i="1">
                            <a:solidFill>
                              <a:schemeClr val="dk1"/>
                            </a:solidFill>
                            <a:latin typeface="Cambria Math" panose="02040503050406030204" pitchFamily="18" charset="0"/>
                            <a:ea typeface="Calibri"/>
                            <a:cs typeface="Calibri"/>
                            <a:sym typeface="Calibri"/>
                          </a:rPr>
                          <m:t>𝑛</m:t>
                        </m:r>
                      </m:sub>
                    </m:sSub>
                  </m:oMath>
                </a14:m>
                <a:r>
                  <a:rPr lang="ar-AE" sz="1200" dirty="0">
                    <a:solidFill>
                      <a:schemeClr val="dk1"/>
                    </a:solidFill>
                    <a:latin typeface="Plantagenet Cherokee" panose="02020602070100000000" pitchFamily="18" charset="0"/>
                    <a:ea typeface="Calibri"/>
                    <a:cs typeface="Calibri"/>
                    <a:sym typeface="Calibri"/>
                  </a:rPr>
                  <a:t> </a:t>
                </a:r>
                <a:r>
                  <a:rPr lang="en-US" sz="1200" dirty="0">
                    <a:solidFill>
                      <a:schemeClr val="dk1"/>
                    </a:solidFill>
                    <a:latin typeface="Plantagenet Cherokee" panose="02020602070100000000" pitchFamily="18" charset="0"/>
                    <a:ea typeface="Calibri"/>
                    <a:cs typeface="Calibri"/>
                    <a:sym typeface="Calibri"/>
                  </a:rPr>
                  <a:t>each has variance </a:t>
                </a:r>
                <a14:m>
                  <m:oMath xmlns:m="http://schemas.openxmlformats.org/officeDocument/2006/math">
                    <m:sSup>
                      <m:sSupPr>
                        <m:ctrlPr>
                          <a:rPr lang="ar-AE" sz="1200" i="1">
                            <a:solidFill>
                              <a:schemeClr val="dk1"/>
                            </a:solidFill>
                            <a:latin typeface="Cambria Math" panose="02040503050406030204" pitchFamily="18" charset="0"/>
                            <a:ea typeface="Calibri"/>
                            <a:cs typeface="Calibri"/>
                            <a:sym typeface="Calibri"/>
                          </a:rPr>
                        </m:ctrlPr>
                      </m:sSupPr>
                      <m:e>
                        <m:r>
                          <a:rPr lang="ar-AE" sz="1200" i="1">
                            <a:solidFill>
                              <a:schemeClr val="dk1"/>
                            </a:solidFill>
                            <a:latin typeface="Cambria Math" panose="02040503050406030204" pitchFamily="18" charset="0"/>
                            <a:ea typeface="Calibri"/>
                            <a:cs typeface="Calibri"/>
                            <a:sym typeface="Calibri"/>
                          </a:rPr>
                          <m:t>𝜎</m:t>
                        </m:r>
                      </m:e>
                      <m:sup>
                        <m:r>
                          <a:rPr lang="ar-AE" sz="1200" i="1">
                            <a:solidFill>
                              <a:schemeClr val="dk1"/>
                            </a:solidFill>
                            <a:latin typeface="Cambria Math" panose="02040503050406030204" pitchFamily="18" charset="0"/>
                            <a:ea typeface="Calibri"/>
                            <a:cs typeface="Calibri"/>
                            <a:sym typeface="Calibri"/>
                          </a:rPr>
                          <m:t>2</m:t>
                        </m:r>
                      </m:sup>
                    </m:sSup>
                  </m:oMath>
                </a14:m>
                <a:r>
                  <a:rPr lang="ar-AE" sz="1200" dirty="0">
                    <a:solidFill>
                      <a:schemeClr val="dk1"/>
                    </a:solidFill>
                    <a:latin typeface="Plantagenet Cherokee" panose="02020602070100000000" pitchFamily="18" charset="0"/>
                    <a:ea typeface="Calibri"/>
                    <a:cs typeface="Calibri"/>
                    <a:sym typeface="Calibri"/>
                  </a:rPr>
                  <a:t>, </a:t>
                </a:r>
                <a:r>
                  <a:rPr lang="en-US" sz="1200" dirty="0">
                    <a:solidFill>
                      <a:schemeClr val="dk1"/>
                    </a:solidFill>
                    <a:latin typeface="Plantagenet Cherokee" panose="02020602070100000000" pitchFamily="18" charset="0"/>
                    <a:ea typeface="Calibri"/>
                    <a:cs typeface="Calibri"/>
                    <a:sym typeface="Calibri"/>
                  </a:rPr>
                  <a:t>then </a:t>
                </a:r>
                <a14:m>
                  <m:oMath xmlns:m="http://schemas.openxmlformats.org/officeDocument/2006/math">
                    <m:acc>
                      <m:accPr>
                        <m:chr m:val="̅"/>
                        <m:ctrlPr>
                          <a:rPr lang="ar-AE" sz="1200" i="1">
                            <a:solidFill>
                              <a:schemeClr val="dk1"/>
                            </a:solidFill>
                            <a:latin typeface="Cambria Math" panose="02040503050406030204" pitchFamily="18" charset="0"/>
                            <a:sym typeface="Calibri"/>
                          </a:rPr>
                        </m:ctrlPr>
                      </m:accPr>
                      <m:e>
                        <m:r>
                          <a:rPr lang="ar-AE" sz="1200" i="1">
                            <a:solidFill>
                              <a:schemeClr val="dk1"/>
                            </a:solidFill>
                            <a:latin typeface="Cambria Math" panose="02040503050406030204" pitchFamily="18" charset="0"/>
                            <a:sym typeface="Calibri"/>
                          </a:rPr>
                          <m:t>𝑍</m:t>
                        </m:r>
                      </m:e>
                    </m:acc>
                    <m:r>
                      <a:rPr lang="ar-AE" sz="1200" i="1">
                        <a:solidFill>
                          <a:schemeClr val="dk1"/>
                        </a:solidFill>
                        <a:latin typeface="Cambria Math" panose="02040503050406030204" pitchFamily="18" charset="0"/>
                        <a:sym typeface="Calibri"/>
                      </a:rPr>
                      <m:t> </m:t>
                    </m:r>
                    <m:r>
                      <m:rPr>
                        <m:sty m:val="p"/>
                      </m:rPr>
                      <a:rPr lang="en-US" sz="1200">
                        <a:solidFill>
                          <a:schemeClr val="dk1"/>
                        </a:solidFill>
                        <a:latin typeface="Cambria Math" panose="02040503050406030204" pitchFamily="18" charset="0"/>
                        <a:sym typeface="Calibri"/>
                      </a:rPr>
                      <m:t>has</m:t>
                    </m:r>
                    <m:r>
                      <a:rPr lang="en-US" sz="1200">
                        <a:solidFill>
                          <a:schemeClr val="dk1"/>
                        </a:solidFill>
                        <a:latin typeface="Cambria Math" panose="02040503050406030204" pitchFamily="18" charset="0"/>
                        <a:sym typeface="Calibri"/>
                      </a:rPr>
                      <m:t> </m:t>
                    </m:r>
                    <m:r>
                      <m:rPr>
                        <m:sty m:val="p"/>
                      </m:rPr>
                      <a:rPr lang="en-US" sz="1200">
                        <a:solidFill>
                          <a:schemeClr val="dk1"/>
                        </a:solidFill>
                        <a:latin typeface="Cambria Math" panose="02040503050406030204" pitchFamily="18" charset="0"/>
                        <a:sym typeface="Calibri"/>
                      </a:rPr>
                      <m:t>variance</m:t>
                    </m:r>
                    <m:r>
                      <a:rPr lang="en-US" sz="1200">
                        <a:solidFill>
                          <a:schemeClr val="dk1"/>
                        </a:solidFill>
                        <a:latin typeface="Cambria Math" panose="02040503050406030204" pitchFamily="18" charset="0"/>
                        <a:sym typeface="Calibri"/>
                      </a:rPr>
                      <m:t> </m:t>
                    </m:r>
                    <m:f>
                      <m:fPr>
                        <m:ctrlPr>
                          <a:rPr lang="ar-AE" sz="1200" i="1">
                            <a:solidFill>
                              <a:schemeClr val="dk1"/>
                            </a:solidFill>
                            <a:latin typeface="Cambria Math" panose="02040503050406030204" pitchFamily="18" charset="0"/>
                            <a:ea typeface="Calibri"/>
                            <a:cs typeface="Calibri"/>
                            <a:sym typeface="Calibri"/>
                          </a:rPr>
                        </m:ctrlPr>
                      </m:fPr>
                      <m:num>
                        <m:sSup>
                          <m:sSupPr>
                            <m:ctrlPr>
                              <a:rPr lang="ar-AE" sz="1200" i="1">
                                <a:solidFill>
                                  <a:schemeClr val="dk1"/>
                                </a:solidFill>
                                <a:latin typeface="Cambria Math" panose="02040503050406030204" pitchFamily="18" charset="0"/>
                                <a:ea typeface="Calibri"/>
                                <a:cs typeface="Calibri"/>
                                <a:sym typeface="Calibri"/>
                              </a:rPr>
                            </m:ctrlPr>
                          </m:sSupPr>
                          <m:e>
                            <m:r>
                              <a:rPr lang="ar-AE" sz="1200" i="1">
                                <a:solidFill>
                                  <a:schemeClr val="dk1"/>
                                </a:solidFill>
                                <a:latin typeface="Cambria Math" panose="02040503050406030204" pitchFamily="18" charset="0"/>
                                <a:ea typeface="Calibri"/>
                                <a:cs typeface="Calibri"/>
                                <a:sym typeface="Calibri"/>
                              </a:rPr>
                              <m:t>𝜎</m:t>
                            </m:r>
                          </m:e>
                          <m:sup>
                            <m:r>
                              <a:rPr lang="ar-AE" sz="1200" i="1">
                                <a:solidFill>
                                  <a:schemeClr val="dk1"/>
                                </a:solidFill>
                                <a:latin typeface="Cambria Math" panose="02040503050406030204" pitchFamily="18" charset="0"/>
                                <a:ea typeface="Calibri"/>
                                <a:cs typeface="Calibri"/>
                                <a:sym typeface="Calibri"/>
                              </a:rPr>
                              <m:t>2</m:t>
                            </m:r>
                          </m:sup>
                        </m:sSup>
                      </m:num>
                      <m:den>
                        <m:r>
                          <a:rPr lang="ar-AE" sz="1200" i="1">
                            <a:solidFill>
                              <a:schemeClr val="dk1"/>
                            </a:solidFill>
                            <a:latin typeface="Cambria Math" panose="02040503050406030204" pitchFamily="18" charset="0"/>
                            <a:ea typeface="Calibri"/>
                            <a:cs typeface="Calibri"/>
                            <a:sym typeface="Calibri"/>
                          </a:rPr>
                          <m:t>𝑛</m:t>
                        </m:r>
                      </m:den>
                    </m:f>
                  </m:oMath>
                </a14:m>
                <a:r>
                  <a:rPr lang="ar-AE" sz="1200" dirty="0">
                    <a:solidFill>
                      <a:schemeClr val="dk1"/>
                    </a:solidFill>
                    <a:latin typeface="Plantagenet Cherokee" panose="02020602070100000000" pitchFamily="18" charset="0"/>
                    <a:ea typeface="Calibri"/>
                    <a:cs typeface="Calibri"/>
                    <a:sym typeface="Calibri"/>
                  </a:rPr>
                  <a:t> . </a:t>
                </a:r>
              </a:p>
              <a:p>
                <a:pPr marL="690563" indent="-342900">
                  <a:spcAft>
                    <a:spcPts val="1200"/>
                  </a:spcAft>
                  <a:buClr>
                    <a:schemeClr val="accent2"/>
                  </a:buClr>
                  <a:buSzPts val="2369"/>
                  <a:buFont typeface="Plantagenet Cherokee" panose="02020602070100000000" pitchFamily="18" charset="0"/>
                  <a:buChar char="­"/>
                </a:pPr>
                <a:r>
                  <a:rPr lang="en-US" sz="1200" dirty="0">
                    <a:solidFill>
                      <a:schemeClr val="dk1"/>
                    </a:solidFill>
                    <a:latin typeface="Plantagenet Cherokee" panose="02020602070100000000" pitchFamily="18" charset="0"/>
                    <a:ea typeface="Calibri"/>
                    <a:cs typeface="Calibri"/>
                    <a:sym typeface="Calibri"/>
                  </a:rPr>
                  <a:t>Averaging a set of observations reduces variance!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mc:Choice>
        <mc:Fallback xmlns="">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285750" indent="-285750">
                  <a:spcAft>
                    <a:spcPts val="1200"/>
                  </a:spcAft>
                  <a:buClr>
                    <a:schemeClr val="accent2"/>
                  </a:buClr>
                  <a:buSzPts val="2369"/>
                  <a:buFont typeface="Wingdings" panose="05000000000000000000" pitchFamily="2" charset="2"/>
                  <a:buChar char="§"/>
                </a:pPr>
                <a:r>
                  <a:rPr lang="en-US" sz="1200" dirty="0">
                    <a:solidFill>
                      <a:schemeClr val="dk1"/>
                    </a:solidFill>
                    <a:latin typeface="Plantagenet Cherokee" panose="02020602070100000000" pitchFamily="18" charset="0"/>
                    <a:ea typeface="Calibri"/>
                    <a:cs typeface="Calibri"/>
                    <a:sym typeface="Calibri"/>
                  </a:rPr>
                  <a:t>Bootstrap aggregation, or bagging, reduces variance of a statistical learning method. :</a:t>
                </a:r>
              </a:p>
              <a:p>
                <a:pPr marL="690563" indent="-342900">
                  <a:spcAft>
                    <a:spcPts val="1200"/>
                  </a:spcAft>
                  <a:buClr>
                    <a:schemeClr val="accent2"/>
                  </a:buClr>
                  <a:buSzPts val="2369"/>
                  <a:buFont typeface="Plantagenet Cherokee" panose="02020602070100000000" pitchFamily="18" charset="0"/>
                  <a:buChar char="­"/>
                </a:pPr>
                <a:r>
                  <a:rPr lang="en-US" sz="1200" i="0" dirty="0">
                    <a:solidFill>
                      <a:schemeClr val="dk1"/>
                    </a:solidFill>
                    <a:latin typeface="Cambria Math" panose="02040503050406030204" pitchFamily="18" charset="0"/>
                    <a:ea typeface="Calibri"/>
                    <a:cs typeface="Calibri"/>
                    <a:sym typeface="Calibri"/>
                  </a:rPr>
                  <a:t>"If" </a:t>
                </a:r>
                <a:r>
                  <a:rPr lang="en-US" sz="1200" i="0">
                    <a:solidFill>
                      <a:schemeClr val="dk1"/>
                    </a:solidFill>
                    <a:latin typeface="Cambria Math" panose="02040503050406030204" pitchFamily="18" charset="0"/>
                    <a:ea typeface="Calibri"/>
                    <a:cs typeface="Calibri"/>
                    <a:sym typeface="Calibri"/>
                  </a:rPr>
                  <a:t>𝑍_1, …, 𝑍_𝑛</a:t>
                </a:r>
                <a:r>
                  <a:rPr lang="en-US" sz="1200" dirty="0">
                    <a:solidFill>
                      <a:schemeClr val="dk1"/>
                    </a:solidFill>
                    <a:latin typeface="Plantagenet Cherokee" panose="02020602070100000000" pitchFamily="18" charset="0"/>
                    <a:ea typeface="Calibri"/>
                    <a:cs typeface="Calibri"/>
                    <a:sym typeface="Calibri"/>
                  </a:rPr>
                  <a:t> each has variance </a:t>
                </a:r>
                <a:r>
                  <a:rPr lang="en-US" sz="1200" i="0">
                    <a:solidFill>
                      <a:schemeClr val="dk1"/>
                    </a:solidFill>
                    <a:latin typeface="Cambria Math" panose="02040503050406030204" pitchFamily="18" charset="0"/>
                    <a:ea typeface="Calibri"/>
                    <a:cs typeface="Calibri"/>
                    <a:sym typeface="Calibri"/>
                  </a:rPr>
                  <a:t>𝜎^2</a:t>
                </a:r>
                <a:r>
                  <a:rPr lang="en-US" sz="1200" dirty="0">
                    <a:solidFill>
                      <a:schemeClr val="dk1"/>
                    </a:solidFill>
                    <a:latin typeface="Plantagenet Cherokee" panose="02020602070100000000" pitchFamily="18" charset="0"/>
                    <a:ea typeface="Calibri"/>
                    <a:cs typeface="Calibri"/>
                    <a:sym typeface="Calibri"/>
                  </a:rPr>
                  <a:t>, then </a:t>
                </a:r>
                <a:r>
                  <a:rPr lang="en-US" sz="1200" i="0">
                    <a:solidFill>
                      <a:schemeClr val="dk1"/>
                    </a:solidFill>
                    <a:latin typeface="Cambria Math" panose="02040503050406030204" pitchFamily="18" charset="0"/>
                    <a:sym typeface="Calibri"/>
                  </a:rPr>
                  <a:t>𝑍 ̅  has variance </a:t>
                </a:r>
                <a:r>
                  <a:rPr lang="en-US" sz="1200" i="0">
                    <a:solidFill>
                      <a:schemeClr val="dk1"/>
                    </a:solidFill>
                    <a:latin typeface="Cambria Math" panose="02040503050406030204" pitchFamily="18" charset="0"/>
                    <a:cs typeface="Calibri"/>
                    <a:sym typeface="Calibri"/>
                  </a:rPr>
                  <a:t> </a:t>
                </a:r>
                <a:r>
                  <a:rPr lang="en-US" sz="1200" i="0">
                    <a:solidFill>
                      <a:schemeClr val="dk1"/>
                    </a:solidFill>
                    <a:latin typeface="Cambria Math" panose="02040503050406030204" pitchFamily="18" charset="0"/>
                    <a:ea typeface="Calibri"/>
                    <a:cs typeface="Calibri"/>
                    <a:sym typeface="Calibri"/>
                  </a:rPr>
                  <a:t>𝜎^2/𝑛</a:t>
                </a:r>
                <a:r>
                  <a:rPr lang="en-US" sz="1200" dirty="0">
                    <a:solidFill>
                      <a:schemeClr val="dk1"/>
                    </a:solidFill>
                    <a:latin typeface="Plantagenet Cherokee" panose="02020602070100000000" pitchFamily="18" charset="0"/>
                    <a:ea typeface="Calibri"/>
                    <a:cs typeface="Calibri"/>
                    <a:sym typeface="Calibri"/>
                  </a:rPr>
                  <a:t> . </a:t>
                </a:r>
              </a:p>
              <a:p>
                <a:pPr marL="690563" indent="-342900">
                  <a:spcAft>
                    <a:spcPts val="1200"/>
                  </a:spcAft>
                  <a:buClr>
                    <a:schemeClr val="accent2"/>
                  </a:buClr>
                  <a:buSzPts val="2369"/>
                  <a:buFont typeface="Plantagenet Cherokee" panose="02020602070100000000" pitchFamily="18" charset="0"/>
                  <a:buChar char="­"/>
                </a:pPr>
                <a:r>
                  <a:rPr lang="en-US" sz="1200" dirty="0">
                    <a:solidFill>
                      <a:schemeClr val="dk1"/>
                    </a:solidFill>
                    <a:latin typeface="Plantagenet Cherokee" panose="02020602070100000000" pitchFamily="18" charset="0"/>
                    <a:ea typeface="Calibri"/>
                    <a:cs typeface="Calibri"/>
                    <a:sym typeface="Calibri"/>
                  </a:rPr>
                  <a:t>Averaging a set of observations reduces variance!</a:t>
                </a:r>
              </a:p>
              <a:p>
                <a:pPr marL="0" lvl="0" indent="0" algn="l" rtl="0">
                  <a:spcBef>
                    <a:spcPts val="0"/>
                  </a:spcBef>
                  <a:spcAft>
                    <a:spcPts val="0"/>
                  </a:spcAft>
                  <a:buNone/>
                </a:pPr>
                <a:endParaRPr dirty="0"/>
              </a:p>
            </p:txBody>
          </p:sp>
        </mc:Fallback>
      </mc:AlternateContent>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0759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Random forests work in much the same way as bagging.  The main difference is that they limit the number of predictors which can be chosen for building each tree.  We take our original data set.  Then we take a set number of “B”, bootstrapped samples.  This just involves randomly drawing data from our observed data.  After drawing these samples from our original training data, then we fit B trees from our B samples.  But in random forests, we specify a number of predictors, m, that are randomly chosen in order to fit the B trees.  We then combine all these trees to get one prediction.  Predictions are formulated in the same way as they are for the bagging technique.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Plantagenet Cherokee" panose="02020602070100000000" pitchFamily="18" charset="0"/>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Plantagenet Cherokee" panose="02020602070100000000" pitchFamily="18" charset="0"/>
                <a:ea typeface="Calibri"/>
                <a:cs typeface="Calibri"/>
                <a:sym typeface="Calibri"/>
              </a:rPr>
              <a:t>Why is limiting our data useful? Why is it beneficial to limit the number of predictors we are choosing from? If there is one very strong predictor in the dataset, most trees generated by bagging will tend to use the strong predictor in the top split and look very similar; and averaging many highly correlated quantities does not lead to the best reduction in variance. In a sense, random forests tend to perform better than bagging because it decorrelates the resulting trees. – M is typically square root of p add to slide!</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563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r>
              <a:rPr lang="en-US" dirty="0"/>
              <a:t>As a reminder, random forests work for both numeric and categorical responses for either regression or classification models.</a:t>
            </a:r>
          </a:p>
          <a:p>
            <a:r>
              <a:rPr lang="en-US" dirty="0"/>
              <a:t>The salient feature of random forests truly is randomly selecting a limited number of predictors to enter each model.  By limiting the number of predictors and randomly selecting them for each tree, this gives other predictors a chance to be useful.  This works even if there is a strong predictor and consequently reduces correlation among trees.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Plantagenet Cherokee" panose="02020602070100000000" pitchFamily="18" charset="0"/>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Plantagenet Cherokee" panose="02020602070100000000" pitchFamily="18" charset="0"/>
                <a:ea typeface="Calibri"/>
                <a:cs typeface="Calibri"/>
                <a:sym typeface="Calibri"/>
              </a:rPr>
              <a:t>Why is limiting our data useful? If there is one very strong predictor in the dataset, most trees generated by bagging will tend to use the strong predictor in the top split and look very similar; and averaging many highly correlated quantities does not lead to the best reduction in variance.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Plantagenet Cherokee" panose="02020602070100000000" pitchFamily="18" charset="0"/>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Plantagenet Cherokee" panose="02020602070100000000" pitchFamily="18" charset="0"/>
                <a:ea typeface="Calibri"/>
                <a:cs typeface="Calibri"/>
                <a:sym typeface="Calibri"/>
              </a:rPr>
              <a:t>So for every time the tree splits, random forests will consider a new randomly selected subset of predictors which will make each tree look vastly different, whereas in bagging, all the trees will look very similar.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Plantagenet Cherokee" panose="02020602070100000000" pitchFamily="18" charset="0"/>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Plantagenet Cherokee" panose="02020602070100000000" pitchFamily="18" charset="0"/>
                <a:ea typeface="Calibri"/>
                <a:cs typeface="Calibri"/>
                <a:sym typeface="Calibri"/>
              </a:rPr>
              <a:t>The size of the subset of predictors is usually determined by just square rooting the number of predictors.</a:t>
            </a:r>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968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r>
              <a:rPr lang="en-US" dirty="0"/>
              <a:t>Boosting is the final technique we will discuss in this module.  Boosting also grows multiple trees sequentially.  Starts by growing one tree, extracting its residuals, then fitting a second tree to those residuals, etc.  Boosting literally boosts the predictive power iteratively in areas where the previous trees performed poorly.  A salient feature is that it can work well with very short trees. That often involves trees with only one split (referred to as stumps).  Boosting results in an additive model easier to interpret.</a:t>
            </a:r>
          </a:p>
          <a:p>
            <a:r>
              <a:rPr lang="en-US" dirty="0"/>
              <a:t>The algorithms behind boosting are complicated so we won’t discuss them in detail.  We invite you to consult James, et. al. Introduction to Statistical Learning for a more thorough coverage of the algorithms.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instead of using the predicted values from the previous tree, it is using the residuals.</a:t>
            </a: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378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Mathematically here’s what that looks like</a:t>
            </a:r>
          </a:p>
          <a:p>
            <a:pPr marL="0" lvl="0" indent="0" algn="l" rtl="0">
              <a:spcBef>
                <a:spcPts val="0"/>
              </a:spcBef>
              <a:spcAft>
                <a:spcPts val="0"/>
              </a:spcAft>
              <a:buNone/>
            </a:pPr>
            <a:r>
              <a:rPr lang="en-US" dirty="0"/>
              <a:t>So we have our new prediction here, lets say this is the third tree we are trying to make a prediction with, that is determined by the old prediction, so this would be from the first tree, which used just the actual y values as the residuals, added to this second term here which is the prediction from the current tree, the second tree, multiplied by a shrinkage parameter, which should be familiar as we’ve seen lambda used before as a shrinkage parameter for lasso, but here it is controlling how fast the model is learning from its current tree. A larger lambda will allow the model to learn from its previous predictions a lot faster, reducing error across trees at a faster rate, while a lower value here will slow that learning rate.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876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Interestingly enough, tree-based methods are applicable for both numeric and categorical outcomes. You could model a numeric response like average income, and you could also model a categorical response such as default/non-default on debt.</a:t>
            </a:r>
          </a:p>
          <a:p>
            <a:endParaRPr lang="en-US" dirty="0"/>
          </a:p>
        </p:txBody>
      </p:sp>
      <p:sp>
        <p:nvSpPr>
          <p:cNvPr id="4" name="Slide Number Placeholder 3"/>
          <p:cNvSpPr>
            <a:spLocks noGrp="1"/>
          </p:cNvSpPr>
          <p:nvPr>
            <p:ph type="sldNum" sz="quarter" idx="10"/>
          </p:nvPr>
        </p:nvSpPr>
        <p:spPr/>
        <p:txBody>
          <a:bodyPr/>
          <a:lstStyle/>
          <a:p>
            <a:fld id="{A693F063-92C7-460A-82F6-311966F26150}" type="slidenum">
              <a:rPr lang="en-US" smtClean="0"/>
              <a:t>6</a:t>
            </a:fld>
            <a:endParaRPr lang="en-US"/>
          </a:p>
        </p:txBody>
      </p:sp>
    </p:spTree>
    <p:extLst>
      <p:ext uri="{BB962C8B-B14F-4D97-AF65-F5344CB8AC3E}">
        <p14:creationId xmlns:p14="http://schemas.microsoft.com/office/powerpoint/2010/main" val="3131716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dirty="0"/>
              <a:t>Next, we are removing the contribution of our new tree from the original residuals, updating the residuals, and then the algorithm repeats this process B times resulting in the final model output.</a:t>
            </a: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359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exercise, recall the ML paradigm to evaluate model performance with test error</a:t>
            </a:r>
          </a:p>
          <a:p>
            <a:endParaRPr lang="en-US" dirty="0"/>
          </a:p>
          <a:p>
            <a:r>
              <a:rPr lang="en-US" dirty="0"/>
              <a:t>A common way to evaluate its performance in this paradigm is through test error.  The model is used to make predictions on the test set, which the model has not yet “seen”, and from these predictions we can get test error.  Test error is the average error that results from using a machine learning method to predict the response on data that was not used in training the method.  Remember, the model was only built using the training and validation sets, thus it was built to do well on that data.  We want to ensure the model will also do well on new data, which is why a test set is used.  </a:t>
            </a:r>
          </a:p>
          <a:p>
            <a:endParaRPr lang="en-US" dirty="0"/>
          </a:p>
          <a:p>
            <a:r>
              <a:rPr lang="en-US" dirty="0"/>
              <a:t>Recall for the purposes of this course, we will limit ourselves to training and test (exclude validation)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8699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recall our code rode map</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80046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0315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7698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87823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56" name="Google Shape;156;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580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previous module, we discussed supervised learning with a discrete or categorical response. Specifically we looked at parametric approaches for classification. Now we are going to look at nonparametric tree-based methods. </a:t>
            </a:r>
            <a:r>
              <a:rPr lang="en-US" sz="1200" dirty="0">
                <a:effectLst/>
                <a:latin typeface="Calibri" panose="020F0502020204030204" pitchFamily="34" charset="0"/>
                <a:ea typeface="Calibri" panose="020F0502020204030204" pitchFamily="34" charset="0"/>
                <a:cs typeface="Times New Roman" panose="02020603050405020304" pitchFamily="18" charset="0"/>
              </a:rPr>
              <a:t>Interestingly enough, tree-based methods are applicable for both “classification” with categorical outcomes and “regression” with continuous outputs . </a:t>
            </a:r>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63</a:t>
            </a:fld>
            <a:endParaRPr lang="en-US"/>
          </a:p>
        </p:txBody>
      </p:sp>
    </p:spTree>
    <p:extLst>
      <p:ext uri="{BB962C8B-B14F-4D97-AF65-F5344CB8AC3E}">
        <p14:creationId xmlns:p14="http://schemas.microsoft.com/office/powerpoint/2010/main" val="553657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Tree-based methods fall into the category of non-parametric.    We don’t have an assumption about the mathematical form of the model which allows us more flexibility but often means the models are less interpretable.  However, basic decision tree-based models are fairly easy to interpret.  You will see that the examples are much like reading a flowchart.  Small trees are easy to follow and lend themselves to the creation of a series of rules for decision making.  As the size of the tree increases, interpretability becomes more tedious.  Their more complicated extensions such as random forests and gradient boosted trees are less interpretable.</a:t>
            </a:r>
          </a:p>
          <a:p>
            <a:endParaRPr lang="en-US" dirty="0"/>
          </a:p>
          <a:p>
            <a:pPr marL="0" marR="0" fontAlgn="base">
              <a:spcBef>
                <a:spcPts val="0"/>
              </a:spcBef>
              <a:spcAft>
                <a:spcPts val="1200"/>
              </a:spcAft>
            </a:pPr>
            <a:endParaRPr lang="en-US"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693F063-92C7-460A-82F6-311966F26150}" type="slidenum">
              <a:rPr lang="en-US" smtClean="0"/>
              <a:t>7</a:t>
            </a:fld>
            <a:endParaRPr lang="en-US"/>
          </a:p>
        </p:txBody>
      </p:sp>
    </p:spTree>
    <p:extLst>
      <p:ext uri="{BB962C8B-B14F-4D97-AF65-F5344CB8AC3E}">
        <p14:creationId xmlns:p14="http://schemas.microsoft.com/office/powerpoint/2010/main" val="165508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Decision trees are useful for modeling many scenarios but more importantly they form the backbone of many more powerful techniques in machine learning such as random forests and gradient boosted machines.  It is important to understand this basic concept so you can build upon it to understand more advanced tree-based modeling.</a:t>
            </a:r>
          </a:p>
          <a:p>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8</a:t>
            </a:fld>
            <a:endParaRPr lang="en-US"/>
          </a:p>
        </p:txBody>
      </p:sp>
    </p:spTree>
    <p:extLst>
      <p:ext uri="{BB962C8B-B14F-4D97-AF65-F5344CB8AC3E}">
        <p14:creationId xmlns:p14="http://schemas.microsoft.com/office/powerpoint/2010/main" val="258074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Palatable examples of how we can use decision trees to solve both classification and regression problems. On the left is a classification problem, which we know because we are trying to predict a categorical response of yes or no, answering whether someone will play golf or not. The first variable of interest is the outlook or forecast, which splits the decision the model is making based on the predictors. If it will be sunny, then we need to also know humidity level to get an accurate prediction of yes or no. </a:t>
            </a:r>
          </a:p>
          <a:p>
            <a:endParaRPr lang="en-US" dirty="0"/>
          </a:p>
          <a:p>
            <a:r>
              <a:rPr lang="en-US" dirty="0"/>
              <a:t>Based on this, we can determine that someone will likely play golf if it is sunny and the humidity level is high. In other words, the effect that the forecast has on whether someone will play golf depends on the humidity level. That means there may be an interaction between forecast or outlook and humidity in predicting whether someone will play golf. We won’t go in depth on this but I just wanted to point this out because these decision tree models can be really useful in helping us identify potential interactions between predictors. Of course, more formal statistical tests are needed to confirm these interactions but these patterns help us to identify where interactions may exist.</a:t>
            </a:r>
          </a:p>
          <a:p>
            <a:endParaRPr lang="en-US" dirty="0"/>
          </a:p>
          <a:p>
            <a:r>
              <a:rPr lang="en-US" dirty="0"/>
              <a:t>On the right we see an example of a regression problem, indicated by a numeric or continuous response or outcome variable. Here, each of the lowest branches will either yield a specific value of prediction for that group of observations. In this example, we are predicting how many people will be on the golf course in a given day. Well we see that if the weather outlook is overcast, it predicts an average of 46.3 people will be golfing that day. </a:t>
            </a:r>
          </a:p>
          <a:p>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9</a:t>
            </a:fld>
            <a:endParaRPr lang="en-US"/>
          </a:p>
        </p:txBody>
      </p:sp>
    </p:spTree>
    <p:extLst>
      <p:ext uri="{BB962C8B-B14F-4D97-AF65-F5344CB8AC3E}">
        <p14:creationId xmlns:p14="http://schemas.microsoft.com/office/powerpoint/2010/main" val="3185575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helpful for understanding the verbiage we use for decision trees. </a:t>
            </a:r>
          </a:p>
          <a:p>
            <a:endParaRPr lang="en-US" dirty="0"/>
          </a:p>
          <a:p>
            <a:r>
              <a:rPr lang="en-US" dirty="0"/>
              <a:t>The root node is the first branch of the tree, in some cases, this will be the most important variable. Weather is pretty important for knowing whether to bike or drive to work for example because if it’s raining, riding a bike will definitely not be the move.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branch is usually indicated by diverging arrows and internal nodes are any variable that creates a branch in the tree without being the terminal node. In other words, internal nodes are inside the tree. Terminal nodes are important because these responses are used by the program to create the final prediction for a given set of data points. These nodes have no branches underneath them so in this slide, there are 6 terminal nodes. </a:t>
            </a:r>
            <a:r>
              <a:rPr lang="en-US" sz="1200" dirty="0">
                <a:effectLst/>
                <a:latin typeface="Calibri" panose="020F0502020204030204" pitchFamily="34" charset="0"/>
                <a:ea typeface="Calibri" panose="020F0502020204030204" pitchFamily="34" charset="0"/>
                <a:cs typeface="Times New Roman" panose="02020603050405020304" pitchFamily="18" charset="0"/>
              </a:rPr>
              <a:t>Leaf nodes or terminal nodes are those where the tree effectively ends, resulting in a decision in categorical case as illustrated here.  If we were modeling numeric data, leaf nodes would result in ending in a numeric prediction.</a:t>
            </a:r>
          </a:p>
          <a:p>
            <a:endParaRPr lang="en-US" dirty="0"/>
          </a:p>
          <a:p>
            <a:endParaRPr lang="en-US" dirty="0"/>
          </a:p>
        </p:txBody>
      </p:sp>
      <p:sp>
        <p:nvSpPr>
          <p:cNvPr id="4" name="Slide Number Placeholder 3"/>
          <p:cNvSpPr>
            <a:spLocks noGrp="1"/>
          </p:cNvSpPr>
          <p:nvPr>
            <p:ph type="sldNum" sz="quarter" idx="5"/>
          </p:nvPr>
        </p:nvSpPr>
        <p:spPr/>
        <p:txBody>
          <a:bodyPr/>
          <a:lstStyle/>
          <a:p>
            <a:fld id="{BBCB7728-2D86-4C0C-BB2C-81AD215F4AA0}" type="slidenum">
              <a:rPr lang="en-US" smtClean="0"/>
              <a:t>10</a:t>
            </a:fld>
            <a:endParaRPr lang="en-US"/>
          </a:p>
        </p:txBody>
      </p:sp>
    </p:spTree>
    <p:extLst>
      <p:ext uri="{BB962C8B-B14F-4D97-AF65-F5344CB8AC3E}">
        <p14:creationId xmlns:p14="http://schemas.microsoft.com/office/powerpoint/2010/main" val="4007719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endParaRPr lang="en-US" dirty="0"/>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118845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Tree-Based Methods</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595468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Tree-Based Methods</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978815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Tree-Based Methods</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867444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Tree-Based Methods</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683711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Tree-Based Methods</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578815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Tree-Based Methods</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453462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313"/>
        <p:cNvGrpSpPr/>
        <p:nvPr/>
      </p:nvGrpSpPr>
      <p:grpSpPr>
        <a:xfrm>
          <a:off x="0" y="0"/>
          <a:ext cx="0" cy="0"/>
          <a:chOff x="0" y="0"/>
          <a:chExt cx="0" cy="0"/>
        </a:xfrm>
      </p:grpSpPr>
      <p:sp>
        <p:nvSpPr>
          <p:cNvPr id="314" name="Google Shape;314;p109"/>
          <p:cNvSpPr txBox="1">
            <a:spLocks noGrp="1"/>
          </p:cNvSpPr>
          <p:nvPr>
            <p:ph type="ftr" idx="11"/>
          </p:nvPr>
        </p:nvSpPr>
        <p:spPr>
          <a:xfrm>
            <a:off x="355101" y="6423914"/>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Tree-Based Methods</a:t>
            </a:r>
          </a:p>
        </p:txBody>
      </p:sp>
      <p:sp>
        <p:nvSpPr>
          <p:cNvPr id="315" name="Google Shape;315;p109"/>
          <p:cNvSpPr txBox="1">
            <a:spLocks noGrp="1"/>
          </p:cNvSpPr>
          <p:nvPr>
            <p:ph type="title"/>
          </p:nvPr>
        </p:nvSpPr>
        <p:spPr>
          <a:xfrm>
            <a:off x="581192" y="702156"/>
            <a:ext cx="11029616" cy="49632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F3F3F"/>
              </a:buClr>
              <a:buSzPts val="2800"/>
              <a:buFont typeface="Arial"/>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109"/>
          <p:cNvSpPr txBox="1">
            <a:spLocks noGrp="1"/>
          </p:cNvSpPr>
          <p:nvPr>
            <p:ph type="body" idx="1"/>
          </p:nvPr>
        </p:nvSpPr>
        <p:spPr>
          <a:xfrm>
            <a:off x="581192" y="1305017"/>
            <a:ext cx="11029615" cy="5007005"/>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Tree>
    <p:extLst>
      <p:ext uri="{BB962C8B-B14F-4D97-AF65-F5344CB8AC3E}">
        <p14:creationId xmlns:p14="http://schemas.microsoft.com/office/powerpoint/2010/main" val="3821087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r>
              <a:rPr lang="en-US" dirty="0"/>
              <a:t>Tree-Based Methods</a:t>
            </a:r>
          </a:p>
        </p:txBody>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477705"/>
          </a:xfr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1393795"/>
            <a:ext cx="5422390" cy="49359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1393795"/>
            <a:ext cx="5422392" cy="49359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5268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reserve="1">
  <p:cSld name="1_Title Only">
    <p:spTree>
      <p:nvGrpSpPr>
        <p:cNvPr id="1" name="Shape 343"/>
        <p:cNvGrpSpPr/>
        <p:nvPr/>
      </p:nvGrpSpPr>
      <p:grpSpPr>
        <a:xfrm>
          <a:off x="0" y="0"/>
          <a:ext cx="0" cy="0"/>
          <a:chOff x="0" y="0"/>
          <a:chExt cx="0" cy="0"/>
        </a:xfrm>
      </p:grpSpPr>
      <p:sp>
        <p:nvSpPr>
          <p:cNvPr id="344" name="Google Shape;344;p155"/>
          <p:cNvSpPr txBox="1">
            <a:spLocks noGrp="1"/>
          </p:cNvSpPr>
          <p:nvPr>
            <p:ph type="ftr" idx="11"/>
          </p:nvPr>
        </p:nvSpPr>
        <p:spPr>
          <a:xfrm>
            <a:off x="355101" y="6423914"/>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Tree-Based Methods</a:t>
            </a:r>
          </a:p>
        </p:txBody>
      </p:sp>
      <p:sp>
        <p:nvSpPr>
          <p:cNvPr id="345" name="Google Shape;345;p155"/>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3F3F3F"/>
              </a:buClr>
              <a:buSzPts val="2800"/>
              <a:buFont typeface="Arial"/>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extLst>
      <p:ext uri="{BB962C8B-B14F-4D97-AF65-F5344CB8AC3E}">
        <p14:creationId xmlns:p14="http://schemas.microsoft.com/office/powerpoint/2010/main" val="27734984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lvl1pPr>
              <a:defRPr sz="1000"/>
            </a:lvl1pPr>
          </a:lstStyle>
          <a:p>
            <a:r>
              <a:rPr lang="en-US" dirty="0"/>
              <a:t>Tree-Based Methods</a:t>
            </a:r>
          </a:p>
        </p:txBody>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496329"/>
          </a:xfr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1305017"/>
            <a:ext cx="11029615" cy="50070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846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lvl1pPr>
              <a:defRPr/>
            </a:lvl1pPr>
          </a:lstStyle>
          <a:p>
            <a:r>
              <a:rPr lang="en-US" dirty="0"/>
              <a:t>Tree-Based Methods</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244215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lvl1pPr>
              <a:defRPr sz="1000"/>
            </a:lvl1pPr>
          </a:lstStyle>
          <a:p>
            <a:r>
              <a:rPr lang="en-US" dirty="0"/>
              <a:t>Tree-Based Methods</a:t>
            </a:r>
          </a:p>
        </p:txBody>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601992"/>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734206" y="1523268"/>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250891"/>
            <a:ext cx="5393100" cy="4025621"/>
          </a:xfrm>
        </p:spPr>
        <p:txBody>
          <a:bodyPr anchor="t">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370722" y="1505900"/>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250892"/>
            <a:ext cx="5393100" cy="4025620"/>
          </a:xfrm>
        </p:spPr>
        <p:txBody>
          <a:bodyPr anchor="t">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214270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lvl1pPr>
              <a:defRPr sz="1000"/>
            </a:lvl1pPr>
          </a:lstStyle>
          <a:p>
            <a:r>
              <a:rPr lang="en-US" dirty="0"/>
              <a:t>Tree-Based Methods</a:t>
            </a:r>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tx1">
                    <a:lumMod val="75000"/>
                    <a:lumOff val="25000"/>
                  </a:schemeClr>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2458995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Tree-Based Methods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Bagging, Random Forests &amp; Boosting</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Classification Error &amp; Entropy</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Growing &amp; Pruning</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Decision Trees</a:t>
            </a:r>
            <a:endParaRPr lang="en-US" sz="1600" dirty="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358510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Tree-Based Methods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Bagging, Random Forests &amp; Boosting</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Classification Error &amp; Entropy</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Growing &amp; Pruning</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Decision Trees</a:t>
            </a:r>
            <a:endParaRPr lang="en-US" sz="1600" dirty="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472733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Tree-Based Methods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Bagging, Random Forests &amp; Boosting</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Classification Error &amp; Entropy</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Growing &amp; Pruning</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Decision Trees</a:t>
            </a:r>
            <a:endParaRPr lang="en-US" sz="1600" dirty="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275052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Tree-Based Methods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Bagging, Random Forests &amp; Boosting</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Classification Error &amp; Entropy</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Growing &amp; Pruning</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Decision Trees</a:t>
            </a:r>
            <a:endParaRPr lang="en-US" sz="1600" dirty="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1984455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Tree-Based Methods</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4. </a:t>
            </a:r>
          </a:p>
          <a:p>
            <a:pPr algn="ctr"/>
            <a:r>
              <a:rPr lang="en-US" sz="1600" dirty="0">
                <a:solidFill>
                  <a:schemeClr val="tx1">
                    <a:lumMod val="50000"/>
                  </a:schemeClr>
                </a:solidFill>
                <a:latin typeface="Acherus Grotesque" panose="02000505000000020004" pitchFamily="50" charset="0"/>
              </a:rPr>
              <a:t>Bagging, Random Forests &amp; Boosting</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endParaRPr lang="en-US" sz="1600" b="1" dirty="0">
              <a:solidFill>
                <a:schemeClr val="tx1">
                  <a:lumMod val="50000"/>
                </a:schemeClr>
              </a:solidFill>
              <a:latin typeface="Acherus Grotesque" panose="02000505000000020004" pitchFamily="50" charset="0"/>
            </a:endParaRPr>
          </a:p>
          <a:p>
            <a:pPr algn="ctr"/>
            <a:r>
              <a:rPr lang="en-US" sz="1600" b="1" dirty="0">
                <a:solidFill>
                  <a:schemeClr val="accent1"/>
                </a:solidFill>
                <a:latin typeface="Acherus Grotesque" panose="02000505000000020004" pitchFamily="50" charset="0"/>
              </a:rPr>
              <a:t>Topic 3. </a:t>
            </a:r>
          </a:p>
          <a:p>
            <a:pPr algn="ctr"/>
            <a:r>
              <a:rPr lang="en-US" sz="1600" dirty="0">
                <a:solidFill>
                  <a:schemeClr val="tx1">
                    <a:lumMod val="50000"/>
                  </a:schemeClr>
                </a:solidFill>
                <a:latin typeface="Acherus Grotesque" panose="02000505000000020004" pitchFamily="50" charset="0"/>
              </a:rPr>
              <a:t>Classification Error &amp; Entropy</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2. </a:t>
            </a:r>
          </a:p>
          <a:p>
            <a:pPr algn="ctr"/>
            <a:r>
              <a:rPr lang="en-US" sz="1600" dirty="0">
                <a:solidFill>
                  <a:schemeClr val="tx1">
                    <a:lumMod val="50000"/>
                  </a:schemeClr>
                </a:solidFill>
                <a:latin typeface="Acherus Grotesque" panose="02000505000000020004" pitchFamily="50" charset="0"/>
              </a:rPr>
              <a:t>Growing &amp; Pruning</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latin typeface="Acherus Grotesque" panose="02000505000000020004" pitchFamily="50" charset="0"/>
            </a:endParaRPr>
          </a:p>
          <a:p>
            <a:pPr algn="ctr"/>
            <a:endParaRPr lang="en-US" sz="1600" dirty="0">
              <a:solidFill>
                <a:schemeClr val="tx1"/>
              </a:solidFill>
              <a:latin typeface="Acherus Grotesque" panose="02000505000000020004" pitchFamily="50" charset="0"/>
            </a:endParaRPr>
          </a:p>
          <a:p>
            <a:pPr algn="ctr"/>
            <a:r>
              <a:rPr lang="en-US" sz="1600" b="1" dirty="0">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Acherus Grotesque" panose="02000505000000020004" pitchFamily="50" charset="0"/>
                <a:ea typeface="Arial"/>
                <a:cs typeface="Arial"/>
                <a:sym typeface="Arial"/>
              </a:rPr>
              <a:t>Decision Trees</a:t>
            </a:r>
            <a:endParaRPr lang="en-US" sz="1600" dirty="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2250482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Tree-Based Methods</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03917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Tree-Based Methods</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504344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Tree-Based Methods</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dirty="0"/>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50643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662" r:id="rId19"/>
    <p:sldLayoutId id="2147483664" r:id="rId20"/>
    <p:sldLayoutId id="2147483665" r:id="rId21"/>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lairdubois.fr/creations/626-support-a-futon.html" TargetMode="External"/><Relationship Id="rId3" Type="http://schemas.openxmlformats.org/officeDocument/2006/relationships/image" Target="../media/image33.jpeg"/><Relationship Id="rId7"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hyperlink" Target="http://creoleindc.typepad.com/rantings_of_a_creole_prin/2013/04/pillowtop-mattress.html" TargetMode="External"/><Relationship Id="rId11" Type="http://schemas.openxmlformats.org/officeDocument/2006/relationships/image" Target="../media/image38.png"/><Relationship Id="rId5" Type="http://schemas.openxmlformats.org/officeDocument/2006/relationships/image" Target="../media/image34.jpeg"/><Relationship Id="rId10" Type="http://schemas.openxmlformats.org/officeDocument/2006/relationships/image" Target="../media/image37.png"/><Relationship Id="rId4" Type="http://schemas.openxmlformats.org/officeDocument/2006/relationships/hyperlink" Target="http://furniturehouse.com.au/product/900-2/" TargetMode="External"/><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9.tmp"/></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hyperlink" Target="https://sefiks.com/2018/08/28/a-step-by-step-regression-decision-tree-example" TargetMode="External"/><Relationship Id="rId5" Type="http://schemas.openxmlformats.org/officeDocument/2006/relationships/hyperlink" Target="https://sefiks.com/2018/08/27/a-step-by-step-cart-decision-tree-example/"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3976A-D37B-4624-8D44-28BEB2E8C026}"/>
              </a:ext>
            </a:extLst>
          </p:cNvPr>
          <p:cNvSpPr>
            <a:spLocks noGrp="1"/>
          </p:cNvSpPr>
          <p:nvPr>
            <p:ph type="ctrTitle"/>
          </p:nvPr>
        </p:nvSpPr>
        <p:spPr/>
        <p:txBody>
          <a:bodyPr/>
          <a:lstStyle/>
          <a:p>
            <a:r>
              <a:rPr lang="en-US" dirty="0"/>
              <a:t>Tree-Based Methods</a:t>
            </a:r>
          </a:p>
        </p:txBody>
      </p:sp>
      <p:sp>
        <p:nvSpPr>
          <p:cNvPr id="3" name="Subtitle 2">
            <a:extLst>
              <a:ext uri="{FF2B5EF4-FFF2-40B4-BE49-F238E27FC236}">
                <a16:creationId xmlns:a16="http://schemas.microsoft.com/office/drawing/2014/main" id="{29916708-BA27-41E3-B1A2-A7C7AF863907}"/>
              </a:ext>
            </a:extLst>
          </p:cNvPr>
          <p:cNvSpPr>
            <a:spLocks noGrp="1"/>
          </p:cNvSpPr>
          <p:nvPr>
            <p:ph type="subTitle" idx="1"/>
          </p:nvPr>
        </p:nvSpPr>
        <p:spPr/>
        <p:txBody>
          <a:bodyPr/>
          <a:lstStyle/>
          <a:p>
            <a:r>
              <a:rPr lang="en-US" dirty="0"/>
              <a:t>© 2025 Virginia Polytechnic Institute and State University. All rights reserved.</a:t>
            </a:r>
          </a:p>
        </p:txBody>
      </p:sp>
    </p:spTree>
    <p:extLst>
      <p:ext uri="{BB962C8B-B14F-4D97-AF65-F5344CB8AC3E}">
        <p14:creationId xmlns:p14="http://schemas.microsoft.com/office/powerpoint/2010/main" val="2516550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3631-37F0-4C30-9C02-1B13462C915A}"/>
              </a:ext>
            </a:extLst>
          </p:cNvPr>
          <p:cNvSpPr>
            <a:spLocks noGrp="1"/>
          </p:cNvSpPr>
          <p:nvPr>
            <p:ph type="title"/>
          </p:nvPr>
        </p:nvSpPr>
        <p:spPr/>
        <p:txBody>
          <a:bodyPr/>
          <a:lstStyle/>
          <a:p>
            <a:r>
              <a:rPr lang="en-US" dirty="0"/>
              <a:t>Everyday life decision tree</a:t>
            </a:r>
          </a:p>
        </p:txBody>
      </p:sp>
      <p:sp>
        <p:nvSpPr>
          <p:cNvPr id="3" name="Footer Placeholder 2">
            <a:extLst>
              <a:ext uri="{FF2B5EF4-FFF2-40B4-BE49-F238E27FC236}">
                <a16:creationId xmlns:a16="http://schemas.microsoft.com/office/drawing/2014/main" id="{33E5BC3D-CCE8-4584-8273-0C19778CDA19}"/>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7D018F69-9C23-42E7-93B7-77701A7A2D3A}"/>
              </a:ext>
            </a:extLst>
          </p:cNvPr>
          <p:cNvSpPr>
            <a:spLocks noGrp="1"/>
          </p:cNvSpPr>
          <p:nvPr>
            <p:ph type="sldNum" sz="quarter" idx="12"/>
          </p:nvPr>
        </p:nvSpPr>
        <p:spPr/>
        <p:txBody>
          <a:bodyPr/>
          <a:lstStyle/>
          <a:p>
            <a:fld id="{8E06CFEE-053A-4A40-A88B-A288F0289482}" type="slidenum">
              <a:rPr lang="en-US" smtClean="0"/>
              <a:t>10</a:t>
            </a:fld>
            <a:endParaRPr lang="en-US"/>
          </a:p>
        </p:txBody>
      </p:sp>
      <p:sp>
        <p:nvSpPr>
          <p:cNvPr id="5" name="TextBox 4">
            <a:extLst>
              <a:ext uri="{FF2B5EF4-FFF2-40B4-BE49-F238E27FC236}">
                <a16:creationId xmlns:a16="http://schemas.microsoft.com/office/drawing/2014/main" id="{42CCA96A-DE8E-4A93-9753-851F9DF9FAB3}"/>
              </a:ext>
            </a:extLst>
          </p:cNvPr>
          <p:cNvSpPr txBox="1"/>
          <p:nvPr/>
        </p:nvSpPr>
        <p:spPr>
          <a:xfrm>
            <a:off x="3933653" y="1611673"/>
            <a:ext cx="3420808" cy="461665"/>
          </a:xfrm>
          <a:prstGeom prst="rect">
            <a:avLst/>
          </a:prstGeom>
          <a:noFill/>
        </p:spPr>
        <p:txBody>
          <a:bodyPr wrap="none" rtlCol="0">
            <a:spAutoFit/>
          </a:bodyPr>
          <a:lstStyle/>
          <a:p>
            <a:r>
              <a:rPr lang="en-US" sz="2400" b="1" dirty="0">
                <a:latin typeface="Acherus Grotesque" panose="02000505000000020004" pitchFamily="50" charset="0"/>
              </a:rPr>
              <a:t>Bike or drive to work?</a:t>
            </a:r>
          </a:p>
        </p:txBody>
      </p:sp>
      <p:pic>
        <p:nvPicPr>
          <p:cNvPr id="6" name="Picture 5" descr="road &lt;strong&gt;bike&lt;/strong&gt; - What is the difference between a horizontal ...">
            <a:extLst>
              <a:ext uri="{FF2B5EF4-FFF2-40B4-BE49-F238E27FC236}">
                <a16:creationId xmlns:a16="http://schemas.microsoft.com/office/drawing/2014/main" id="{1A95D93E-870C-4C54-827A-ECA0BD7AD1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8988" y="1429006"/>
            <a:ext cx="1473765" cy="840748"/>
          </a:xfrm>
          <a:prstGeom prst="rect">
            <a:avLst/>
          </a:prstGeom>
        </p:spPr>
      </p:pic>
      <p:pic>
        <p:nvPicPr>
          <p:cNvPr id="7" name="Picture 6" descr="Blue Volkswagen Beetle PNG &lt;strong&gt;car&lt;/strong&gt; image">
            <a:extLst>
              <a:ext uri="{FF2B5EF4-FFF2-40B4-BE49-F238E27FC236}">
                <a16:creationId xmlns:a16="http://schemas.microsoft.com/office/drawing/2014/main" id="{693E104E-2552-4AA6-839D-4DC93E991D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4341" y="1210134"/>
            <a:ext cx="1667531" cy="1250648"/>
          </a:xfrm>
          <a:prstGeom prst="rect">
            <a:avLst/>
          </a:prstGeom>
        </p:spPr>
      </p:pic>
      <p:sp>
        <p:nvSpPr>
          <p:cNvPr id="8" name="TextBox 7">
            <a:extLst>
              <a:ext uri="{FF2B5EF4-FFF2-40B4-BE49-F238E27FC236}">
                <a16:creationId xmlns:a16="http://schemas.microsoft.com/office/drawing/2014/main" id="{E2C4630D-2A86-4719-A314-E3001D8E6BE8}"/>
              </a:ext>
            </a:extLst>
          </p:cNvPr>
          <p:cNvSpPr txBox="1"/>
          <p:nvPr/>
        </p:nvSpPr>
        <p:spPr>
          <a:xfrm>
            <a:off x="4365566" y="2519860"/>
            <a:ext cx="2556982" cy="369332"/>
          </a:xfrm>
          <a:prstGeom prst="rect">
            <a:avLst/>
          </a:prstGeom>
          <a:noFill/>
        </p:spPr>
        <p:txBody>
          <a:bodyPr wrap="none" rtlCol="0">
            <a:spAutoFit/>
          </a:bodyPr>
          <a:lstStyle/>
          <a:p>
            <a:r>
              <a:rPr lang="en-US" dirty="0">
                <a:latin typeface="Acherus Grotesque" panose="02000505000000020004" pitchFamily="50" charset="0"/>
              </a:rPr>
              <a:t>Weather Conditions?</a:t>
            </a:r>
          </a:p>
        </p:txBody>
      </p:sp>
      <p:cxnSp>
        <p:nvCxnSpPr>
          <p:cNvPr id="9" name="Straight Arrow Connector 8">
            <a:extLst>
              <a:ext uri="{FF2B5EF4-FFF2-40B4-BE49-F238E27FC236}">
                <a16:creationId xmlns:a16="http://schemas.microsoft.com/office/drawing/2014/main" id="{8A22FDDA-8C85-4E62-9BB5-D55C25BE1414}"/>
              </a:ext>
            </a:extLst>
          </p:cNvPr>
          <p:cNvCxnSpPr>
            <a:stCxn id="8" idx="2"/>
            <a:endCxn id="29" idx="0"/>
          </p:cNvCxnSpPr>
          <p:nvPr/>
        </p:nvCxnSpPr>
        <p:spPr>
          <a:xfrm flipH="1">
            <a:off x="3343172" y="2889192"/>
            <a:ext cx="2300885" cy="1010313"/>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2E82FD6-13F9-4CDA-9FF6-EE39CD53825F}"/>
              </a:ext>
            </a:extLst>
          </p:cNvPr>
          <p:cNvCxnSpPr>
            <a:cxnSpLocks/>
            <a:stCxn id="8" idx="2"/>
          </p:cNvCxnSpPr>
          <p:nvPr/>
        </p:nvCxnSpPr>
        <p:spPr>
          <a:xfrm>
            <a:off x="5644057" y="2889192"/>
            <a:ext cx="0" cy="1251408"/>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4850DA2-BDF2-4338-A78A-255A9B86F535}"/>
              </a:ext>
            </a:extLst>
          </p:cNvPr>
          <p:cNvCxnSpPr>
            <a:stCxn id="8" idx="2"/>
          </p:cNvCxnSpPr>
          <p:nvPr/>
        </p:nvCxnSpPr>
        <p:spPr>
          <a:xfrm>
            <a:off x="5644057" y="2889192"/>
            <a:ext cx="2123927" cy="852659"/>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File:Rain01.svg - Wikimedia Commons">
            <a:extLst>
              <a:ext uri="{FF2B5EF4-FFF2-40B4-BE49-F238E27FC236}">
                <a16:creationId xmlns:a16="http://schemas.microsoft.com/office/drawing/2014/main" id="{F4B8C6A0-99C8-4157-B3C4-8F93F2A3FB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9808" y="3042454"/>
            <a:ext cx="500158" cy="500158"/>
          </a:xfrm>
          <a:prstGeom prst="rect">
            <a:avLst/>
          </a:prstGeom>
        </p:spPr>
      </p:pic>
      <p:pic>
        <p:nvPicPr>
          <p:cNvPr id="13" name="Picture 12">
            <a:extLst>
              <a:ext uri="{FF2B5EF4-FFF2-40B4-BE49-F238E27FC236}">
                <a16:creationId xmlns:a16="http://schemas.microsoft.com/office/drawing/2014/main" id="{9FA1193A-DF1D-4C26-A4ED-895E9358EA4E}"/>
              </a:ext>
            </a:extLst>
          </p:cNvPr>
          <p:cNvPicPr>
            <a:picLocks noChangeAspect="1"/>
          </p:cNvPicPr>
          <p:nvPr/>
        </p:nvPicPr>
        <p:blipFill>
          <a:blip r:embed="rId6"/>
          <a:stretch>
            <a:fillRect/>
          </a:stretch>
        </p:blipFill>
        <p:spPr>
          <a:xfrm>
            <a:off x="7762790" y="3835195"/>
            <a:ext cx="770631" cy="578679"/>
          </a:xfrm>
          <a:prstGeom prst="rect">
            <a:avLst/>
          </a:prstGeom>
        </p:spPr>
      </p:pic>
      <p:pic>
        <p:nvPicPr>
          <p:cNvPr id="14" name="Picture 13" descr="Category:Cloud icons - Wikimedia Commons">
            <a:extLst>
              <a:ext uri="{FF2B5EF4-FFF2-40B4-BE49-F238E27FC236}">
                <a16:creationId xmlns:a16="http://schemas.microsoft.com/office/drawing/2014/main" id="{17AAE23C-8599-4362-B5AF-4A35D8D111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8571" y="3297465"/>
            <a:ext cx="531046" cy="531046"/>
          </a:xfrm>
          <a:prstGeom prst="rect">
            <a:avLst/>
          </a:prstGeom>
        </p:spPr>
      </p:pic>
      <p:sp>
        <p:nvSpPr>
          <p:cNvPr id="15" name="TextBox 14">
            <a:extLst>
              <a:ext uri="{FF2B5EF4-FFF2-40B4-BE49-F238E27FC236}">
                <a16:creationId xmlns:a16="http://schemas.microsoft.com/office/drawing/2014/main" id="{BBA45B6D-71AE-4462-AA70-9510D8DE15DE}"/>
              </a:ext>
            </a:extLst>
          </p:cNvPr>
          <p:cNvSpPr txBox="1"/>
          <p:nvPr/>
        </p:nvSpPr>
        <p:spPr>
          <a:xfrm>
            <a:off x="5030719" y="4159477"/>
            <a:ext cx="1266244" cy="369332"/>
          </a:xfrm>
          <a:prstGeom prst="rect">
            <a:avLst/>
          </a:prstGeom>
          <a:noFill/>
        </p:spPr>
        <p:txBody>
          <a:bodyPr wrap="none" rtlCol="0">
            <a:spAutoFit/>
          </a:bodyPr>
          <a:lstStyle/>
          <a:p>
            <a:r>
              <a:rPr lang="en-US" dirty="0">
                <a:latin typeface="Acherus Grotesque" panose="02000505000000020004" pitchFamily="50" charset="0"/>
              </a:rPr>
              <a:t>Meeting?</a:t>
            </a:r>
          </a:p>
        </p:txBody>
      </p:sp>
      <p:sp>
        <p:nvSpPr>
          <p:cNvPr id="16" name="TextBox 15">
            <a:extLst>
              <a:ext uri="{FF2B5EF4-FFF2-40B4-BE49-F238E27FC236}">
                <a16:creationId xmlns:a16="http://schemas.microsoft.com/office/drawing/2014/main" id="{BCC72756-52E6-4846-A8D1-C7D952BCA74A}"/>
              </a:ext>
            </a:extLst>
          </p:cNvPr>
          <p:cNvSpPr txBox="1"/>
          <p:nvPr/>
        </p:nvSpPr>
        <p:spPr>
          <a:xfrm>
            <a:off x="5978468" y="4551513"/>
            <a:ext cx="625171" cy="369332"/>
          </a:xfrm>
          <a:prstGeom prst="rect">
            <a:avLst/>
          </a:prstGeom>
          <a:noFill/>
        </p:spPr>
        <p:txBody>
          <a:bodyPr wrap="none" rtlCol="0">
            <a:spAutoFit/>
          </a:bodyPr>
          <a:lstStyle/>
          <a:p>
            <a:r>
              <a:rPr lang="en-US" dirty="0">
                <a:latin typeface="Acherus Grotesque" panose="02000505000000020004" pitchFamily="50" charset="0"/>
              </a:rPr>
              <a:t>Yes </a:t>
            </a:r>
          </a:p>
        </p:txBody>
      </p:sp>
      <p:cxnSp>
        <p:nvCxnSpPr>
          <p:cNvPr id="17" name="Straight Arrow Connector 16">
            <a:extLst>
              <a:ext uri="{FF2B5EF4-FFF2-40B4-BE49-F238E27FC236}">
                <a16:creationId xmlns:a16="http://schemas.microsoft.com/office/drawing/2014/main" id="{A9727D8F-AA34-4B80-AD03-93C0A6605E70}"/>
              </a:ext>
            </a:extLst>
          </p:cNvPr>
          <p:cNvCxnSpPr>
            <a:stCxn id="15" idx="2"/>
          </p:cNvCxnSpPr>
          <p:nvPr/>
        </p:nvCxnSpPr>
        <p:spPr>
          <a:xfrm>
            <a:off x="5663841" y="4528809"/>
            <a:ext cx="682839" cy="547839"/>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12D0BD9-6364-4176-9743-4E7AFBFE6177}"/>
              </a:ext>
            </a:extLst>
          </p:cNvPr>
          <p:cNvPicPr>
            <a:picLocks noChangeAspect="1"/>
          </p:cNvPicPr>
          <p:nvPr/>
        </p:nvPicPr>
        <p:blipFill>
          <a:blip r:embed="rId8"/>
          <a:stretch>
            <a:fillRect/>
          </a:stretch>
        </p:blipFill>
        <p:spPr>
          <a:xfrm>
            <a:off x="6305115" y="5000592"/>
            <a:ext cx="774259" cy="579170"/>
          </a:xfrm>
          <a:prstGeom prst="rect">
            <a:avLst/>
          </a:prstGeom>
        </p:spPr>
      </p:pic>
      <p:cxnSp>
        <p:nvCxnSpPr>
          <p:cNvPr id="19" name="Straight Arrow Connector 18">
            <a:extLst>
              <a:ext uri="{FF2B5EF4-FFF2-40B4-BE49-F238E27FC236}">
                <a16:creationId xmlns:a16="http://schemas.microsoft.com/office/drawing/2014/main" id="{7B7D7AC2-CA4D-48AE-9AD4-E6D780AD8417}"/>
              </a:ext>
            </a:extLst>
          </p:cNvPr>
          <p:cNvCxnSpPr>
            <a:stCxn id="15" idx="2"/>
          </p:cNvCxnSpPr>
          <p:nvPr/>
        </p:nvCxnSpPr>
        <p:spPr>
          <a:xfrm flipH="1">
            <a:off x="4871061" y="4528809"/>
            <a:ext cx="792780" cy="509135"/>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AF27D3-8315-43B9-A371-EE3A0FCCCBAF}"/>
              </a:ext>
            </a:extLst>
          </p:cNvPr>
          <p:cNvSpPr txBox="1"/>
          <p:nvPr/>
        </p:nvSpPr>
        <p:spPr>
          <a:xfrm>
            <a:off x="4764996" y="4551513"/>
            <a:ext cx="508473" cy="369332"/>
          </a:xfrm>
          <a:prstGeom prst="rect">
            <a:avLst/>
          </a:prstGeom>
          <a:noFill/>
        </p:spPr>
        <p:txBody>
          <a:bodyPr wrap="none" rtlCol="0">
            <a:spAutoFit/>
          </a:bodyPr>
          <a:lstStyle/>
          <a:p>
            <a:r>
              <a:rPr lang="en-US" dirty="0">
                <a:latin typeface="Acherus Grotesque" panose="02000505000000020004" pitchFamily="50" charset="0"/>
              </a:rPr>
              <a:t>No</a:t>
            </a:r>
          </a:p>
        </p:txBody>
      </p:sp>
      <p:sp>
        <p:nvSpPr>
          <p:cNvPr id="21" name="TextBox 20">
            <a:extLst>
              <a:ext uri="{FF2B5EF4-FFF2-40B4-BE49-F238E27FC236}">
                <a16:creationId xmlns:a16="http://schemas.microsoft.com/office/drawing/2014/main" id="{6AFD1C16-5200-442B-871C-18F5FEA2460B}"/>
              </a:ext>
            </a:extLst>
          </p:cNvPr>
          <p:cNvSpPr txBox="1"/>
          <p:nvPr/>
        </p:nvSpPr>
        <p:spPr>
          <a:xfrm>
            <a:off x="4126210" y="4991920"/>
            <a:ext cx="1753622" cy="369332"/>
          </a:xfrm>
          <a:prstGeom prst="rect">
            <a:avLst/>
          </a:prstGeom>
          <a:noFill/>
        </p:spPr>
        <p:txBody>
          <a:bodyPr wrap="none" rtlCol="0">
            <a:spAutoFit/>
          </a:bodyPr>
          <a:lstStyle/>
          <a:p>
            <a:r>
              <a:rPr lang="en-US" dirty="0">
                <a:latin typeface="Acherus Grotesque" panose="02000505000000020004" pitchFamily="50" charset="0"/>
              </a:rPr>
              <a:t>Temperature?</a:t>
            </a:r>
          </a:p>
        </p:txBody>
      </p:sp>
      <p:cxnSp>
        <p:nvCxnSpPr>
          <p:cNvPr id="22" name="Straight Arrow Connector 21">
            <a:extLst>
              <a:ext uri="{FF2B5EF4-FFF2-40B4-BE49-F238E27FC236}">
                <a16:creationId xmlns:a16="http://schemas.microsoft.com/office/drawing/2014/main" id="{1C2EBACB-5E00-4AA9-BC75-4324F8E47FF6}"/>
              </a:ext>
            </a:extLst>
          </p:cNvPr>
          <p:cNvCxnSpPr>
            <a:stCxn id="21" idx="2"/>
          </p:cNvCxnSpPr>
          <p:nvPr/>
        </p:nvCxnSpPr>
        <p:spPr>
          <a:xfrm flipH="1">
            <a:off x="3976915" y="5361252"/>
            <a:ext cx="1026106" cy="56267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7DB5AC-DBFF-49DD-BBE1-57349B016E2B}"/>
              </a:ext>
            </a:extLst>
          </p:cNvPr>
          <p:cNvCxnSpPr>
            <a:stCxn id="21" idx="2"/>
          </p:cNvCxnSpPr>
          <p:nvPr/>
        </p:nvCxnSpPr>
        <p:spPr>
          <a:xfrm>
            <a:off x="5003021" y="5361252"/>
            <a:ext cx="926596" cy="56267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4D99005-D34A-4414-BFC2-58B8CE17CBFD}"/>
              </a:ext>
            </a:extLst>
          </p:cNvPr>
          <p:cNvPicPr>
            <a:picLocks noChangeAspect="1"/>
          </p:cNvPicPr>
          <p:nvPr/>
        </p:nvPicPr>
        <p:blipFill>
          <a:blip r:embed="rId9"/>
          <a:stretch>
            <a:fillRect/>
          </a:stretch>
        </p:blipFill>
        <p:spPr>
          <a:xfrm>
            <a:off x="5797528" y="5949094"/>
            <a:ext cx="762930" cy="436865"/>
          </a:xfrm>
          <a:prstGeom prst="rect">
            <a:avLst/>
          </a:prstGeom>
        </p:spPr>
      </p:pic>
      <p:sp>
        <p:nvSpPr>
          <p:cNvPr id="25" name="TextBox 24">
            <a:extLst>
              <a:ext uri="{FF2B5EF4-FFF2-40B4-BE49-F238E27FC236}">
                <a16:creationId xmlns:a16="http://schemas.microsoft.com/office/drawing/2014/main" id="{16F15532-DE32-4A2D-962D-50D25EF4C935}"/>
              </a:ext>
            </a:extLst>
          </p:cNvPr>
          <p:cNvSpPr txBox="1"/>
          <p:nvPr/>
        </p:nvSpPr>
        <p:spPr>
          <a:xfrm>
            <a:off x="5464623" y="5432865"/>
            <a:ext cx="679994" cy="369332"/>
          </a:xfrm>
          <a:prstGeom prst="rect">
            <a:avLst/>
          </a:prstGeom>
          <a:noFill/>
        </p:spPr>
        <p:txBody>
          <a:bodyPr wrap="none" rtlCol="0">
            <a:spAutoFit/>
          </a:bodyPr>
          <a:lstStyle/>
          <a:p>
            <a:r>
              <a:rPr lang="en-US" dirty="0">
                <a:latin typeface="Acherus Grotesque" panose="02000505000000020004" pitchFamily="50" charset="0"/>
              </a:rPr>
              <a:t>≥65</a:t>
            </a:r>
            <a:r>
              <a:rPr lang="en-US" baseline="30000" dirty="0">
                <a:latin typeface="Acherus Grotesque" panose="02000505000000020004" pitchFamily="50" charset="0"/>
              </a:rPr>
              <a:t>o</a:t>
            </a:r>
            <a:endParaRPr lang="en-US" dirty="0">
              <a:latin typeface="Acherus Grotesque" panose="02000505000000020004" pitchFamily="50" charset="0"/>
            </a:endParaRPr>
          </a:p>
        </p:txBody>
      </p:sp>
      <p:sp>
        <p:nvSpPr>
          <p:cNvPr id="26" name="TextBox 25">
            <a:extLst>
              <a:ext uri="{FF2B5EF4-FFF2-40B4-BE49-F238E27FC236}">
                <a16:creationId xmlns:a16="http://schemas.microsoft.com/office/drawing/2014/main" id="{2B028FAF-CEC7-4072-A9A7-08ECA3133ADD}"/>
              </a:ext>
            </a:extLst>
          </p:cNvPr>
          <p:cNvSpPr txBox="1"/>
          <p:nvPr/>
        </p:nvSpPr>
        <p:spPr>
          <a:xfrm>
            <a:off x="3857320" y="5394491"/>
            <a:ext cx="679994" cy="369332"/>
          </a:xfrm>
          <a:prstGeom prst="rect">
            <a:avLst/>
          </a:prstGeom>
          <a:noFill/>
        </p:spPr>
        <p:txBody>
          <a:bodyPr wrap="none" rtlCol="0">
            <a:spAutoFit/>
          </a:bodyPr>
          <a:lstStyle/>
          <a:p>
            <a:r>
              <a:rPr lang="en-US" dirty="0">
                <a:latin typeface="Acherus Grotesque" panose="02000505000000020004" pitchFamily="50" charset="0"/>
              </a:rPr>
              <a:t>&lt;65</a:t>
            </a:r>
            <a:r>
              <a:rPr lang="en-US" baseline="30000" dirty="0">
                <a:latin typeface="Acherus Grotesque" panose="02000505000000020004" pitchFamily="50" charset="0"/>
              </a:rPr>
              <a:t>o</a:t>
            </a:r>
            <a:endParaRPr lang="en-US" dirty="0">
              <a:latin typeface="Acherus Grotesque" panose="02000505000000020004" pitchFamily="50" charset="0"/>
            </a:endParaRPr>
          </a:p>
        </p:txBody>
      </p:sp>
      <p:pic>
        <p:nvPicPr>
          <p:cNvPr id="27" name="Picture 26">
            <a:extLst>
              <a:ext uri="{FF2B5EF4-FFF2-40B4-BE49-F238E27FC236}">
                <a16:creationId xmlns:a16="http://schemas.microsoft.com/office/drawing/2014/main" id="{D965387C-D83B-47AF-A8B0-49C331031EC6}"/>
              </a:ext>
            </a:extLst>
          </p:cNvPr>
          <p:cNvPicPr>
            <a:picLocks noChangeAspect="1"/>
          </p:cNvPicPr>
          <p:nvPr/>
        </p:nvPicPr>
        <p:blipFill>
          <a:blip r:embed="rId10"/>
          <a:stretch>
            <a:fillRect/>
          </a:stretch>
        </p:blipFill>
        <p:spPr>
          <a:xfrm>
            <a:off x="3338629" y="5851006"/>
            <a:ext cx="774259" cy="579170"/>
          </a:xfrm>
          <a:prstGeom prst="rect">
            <a:avLst/>
          </a:prstGeom>
        </p:spPr>
      </p:pic>
      <p:pic>
        <p:nvPicPr>
          <p:cNvPr id="28" name="Picture 27" descr="The Cuppa Jo: SUMMERTIME!">
            <a:extLst>
              <a:ext uri="{FF2B5EF4-FFF2-40B4-BE49-F238E27FC236}">
                <a16:creationId xmlns:a16="http://schemas.microsoft.com/office/drawing/2014/main" id="{ADF7786E-D4E9-4141-BC20-945C164E235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13137" y="3037837"/>
            <a:ext cx="537039" cy="495886"/>
          </a:xfrm>
          <a:prstGeom prst="rect">
            <a:avLst/>
          </a:prstGeom>
        </p:spPr>
      </p:pic>
      <p:sp>
        <p:nvSpPr>
          <p:cNvPr id="29" name="TextBox 28">
            <a:extLst>
              <a:ext uri="{FF2B5EF4-FFF2-40B4-BE49-F238E27FC236}">
                <a16:creationId xmlns:a16="http://schemas.microsoft.com/office/drawing/2014/main" id="{EFCE2F77-9ABE-4410-A5F5-C18DF3B93C44}"/>
              </a:ext>
            </a:extLst>
          </p:cNvPr>
          <p:cNvSpPr txBox="1"/>
          <p:nvPr/>
        </p:nvSpPr>
        <p:spPr>
          <a:xfrm>
            <a:off x="2466361" y="3899505"/>
            <a:ext cx="1753622" cy="369332"/>
          </a:xfrm>
          <a:prstGeom prst="rect">
            <a:avLst/>
          </a:prstGeom>
          <a:noFill/>
        </p:spPr>
        <p:txBody>
          <a:bodyPr wrap="none" rtlCol="0">
            <a:spAutoFit/>
          </a:bodyPr>
          <a:lstStyle/>
          <a:p>
            <a:r>
              <a:rPr lang="en-US" dirty="0">
                <a:latin typeface="Acherus Grotesque" panose="02000505000000020004" pitchFamily="50" charset="0"/>
              </a:rPr>
              <a:t>Temperature?</a:t>
            </a:r>
          </a:p>
        </p:txBody>
      </p:sp>
      <p:cxnSp>
        <p:nvCxnSpPr>
          <p:cNvPr id="30" name="Straight Arrow Connector 29">
            <a:extLst>
              <a:ext uri="{FF2B5EF4-FFF2-40B4-BE49-F238E27FC236}">
                <a16:creationId xmlns:a16="http://schemas.microsoft.com/office/drawing/2014/main" id="{63CCA22A-EE5B-4A25-8C5F-0587014722EF}"/>
              </a:ext>
            </a:extLst>
          </p:cNvPr>
          <p:cNvCxnSpPr>
            <a:stCxn id="29" idx="2"/>
          </p:cNvCxnSpPr>
          <p:nvPr/>
        </p:nvCxnSpPr>
        <p:spPr>
          <a:xfrm flipH="1">
            <a:off x="2676940" y="4268837"/>
            <a:ext cx="666232" cy="483327"/>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01D020-B1FA-4FB9-95B5-FDDB6F4525A6}"/>
              </a:ext>
            </a:extLst>
          </p:cNvPr>
          <p:cNvCxnSpPr>
            <a:stCxn id="29" idx="2"/>
          </p:cNvCxnSpPr>
          <p:nvPr/>
        </p:nvCxnSpPr>
        <p:spPr>
          <a:xfrm>
            <a:off x="3343172" y="4268837"/>
            <a:ext cx="447375" cy="489754"/>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04D5CF3-AB92-4456-82D2-9BCF5A3A265A}"/>
              </a:ext>
            </a:extLst>
          </p:cNvPr>
          <p:cNvPicPr>
            <a:picLocks noChangeAspect="1"/>
          </p:cNvPicPr>
          <p:nvPr/>
        </p:nvPicPr>
        <p:blipFill>
          <a:blip r:embed="rId9"/>
          <a:stretch>
            <a:fillRect/>
          </a:stretch>
        </p:blipFill>
        <p:spPr>
          <a:xfrm>
            <a:off x="3387246" y="4775171"/>
            <a:ext cx="762930" cy="436865"/>
          </a:xfrm>
          <a:prstGeom prst="rect">
            <a:avLst/>
          </a:prstGeom>
        </p:spPr>
      </p:pic>
      <p:sp>
        <p:nvSpPr>
          <p:cNvPr id="33" name="TextBox 32">
            <a:extLst>
              <a:ext uri="{FF2B5EF4-FFF2-40B4-BE49-F238E27FC236}">
                <a16:creationId xmlns:a16="http://schemas.microsoft.com/office/drawing/2014/main" id="{9435BEC6-D2D8-4F98-9B6D-2BFDE2276FBF}"/>
              </a:ext>
            </a:extLst>
          </p:cNvPr>
          <p:cNvSpPr txBox="1"/>
          <p:nvPr/>
        </p:nvSpPr>
        <p:spPr>
          <a:xfrm>
            <a:off x="3632635" y="4334764"/>
            <a:ext cx="697627" cy="369332"/>
          </a:xfrm>
          <a:prstGeom prst="rect">
            <a:avLst/>
          </a:prstGeom>
          <a:noFill/>
        </p:spPr>
        <p:txBody>
          <a:bodyPr wrap="none" rtlCol="0">
            <a:spAutoFit/>
          </a:bodyPr>
          <a:lstStyle/>
          <a:p>
            <a:r>
              <a:rPr lang="en-US" dirty="0">
                <a:latin typeface="Acherus Grotesque" panose="02000505000000020004" pitchFamily="50" charset="0"/>
              </a:rPr>
              <a:t>≥60</a:t>
            </a:r>
            <a:r>
              <a:rPr lang="en-US" baseline="30000" dirty="0">
                <a:latin typeface="Acherus Grotesque" panose="02000505000000020004" pitchFamily="50" charset="0"/>
              </a:rPr>
              <a:t>o</a:t>
            </a:r>
            <a:endParaRPr lang="en-US" dirty="0">
              <a:latin typeface="Acherus Grotesque" panose="02000505000000020004" pitchFamily="50" charset="0"/>
            </a:endParaRPr>
          </a:p>
        </p:txBody>
      </p:sp>
      <p:sp>
        <p:nvSpPr>
          <p:cNvPr id="34" name="TextBox 33">
            <a:extLst>
              <a:ext uri="{FF2B5EF4-FFF2-40B4-BE49-F238E27FC236}">
                <a16:creationId xmlns:a16="http://schemas.microsoft.com/office/drawing/2014/main" id="{CD1239C3-13FA-4CFB-9802-DCF58DA551BF}"/>
              </a:ext>
            </a:extLst>
          </p:cNvPr>
          <p:cNvSpPr txBox="1"/>
          <p:nvPr/>
        </p:nvSpPr>
        <p:spPr>
          <a:xfrm>
            <a:off x="2365874" y="4268837"/>
            <a:ext cx="697627" cy="369332"/>
          </a:xfrm>
          <a:prstGeom prst="rect">
            <a:avLst/>
          </a:prstGeom>
          <a:noFill/>
        </p:spPr>
        <p:txBody>
          <a:bodyPr wrap="none" rtlCol="0">
            <a:spAutoFit/>
          </a:bodyPr>
          <a:lstStyle/>
          <a:p>
            <a:r>
              <a:rPr lang="en-US" dirty="0">
                <a:latin typeface="Acherus Grotesque" panose="02000505000000020004" pitchFamily="50" charset="0"/>
              </a:rPr>
              <a:t>&lt;60</a:t>
            </a:r>
            <a:r>
              <a:rPr lang="en-US" baseline="30000" dirty="0">
                <a:latin typeface="Acherus Grotesque" panose="02000505000000020004" pitchFamily="50" charset="0"/>
              </a:rPr>
              <a:t>o</a:t>
            </a:r>
            <a:endParaRPr lang="en-US" dirty="0">
              <a:latin typeface="Acherus Grotesque" panose="02000505000000020004" pitchFamily="50" charset="0"/>
            </a:endParaRPr>
          </a:p>
        </p:txBody>
      </p:sp>
      <p:pic>
        <p:nvPicPr>
          <p:cNvPr id="35" name="Picture 34">
            <a:extLst>
              <a:ext uri="{FF2B5EF4-FFF2-40B4-BE49-F238E27FC236}">
                <a16:creationId xmlns:a16="http://schemas.microsoft.com/office/drawing/2014/main" id="{B9D777D2-EF72-4942-B695-00F535B3A992}"/>
              </a:ext>
            </a:extLst>
          </p:cNvPr>
          <p:cNvPicPr>
            <a:picLocks noChangeAspect="1"/>
          </p:cNvPicPr>
          <p:nvPr/>
        </p:nvPicPr>
        <p:blipFill>
          <a:blip r:embed="rId10"/>
          <a:stretch>
            <a:fillRect/>
          </a:stretch>
        </p:blipFill>
        <p:spPr>
          <a:xfrm>
            <a:off x="1981996" y="4646851"/>
            <a:ext cx="774259" cy="579170"/>
          </a:xfrm>
          <a:prstGeom prst="rect">
            <a:avLst/>
          </a:prstGeom>
        </p:spPr>
      </p:pic>
      <p:sp>
        <p:nvSpPr>
          <p:cNvPr id="36" name="Rounded Rectangle 65">
            <a:extLst>
              <a:ext uri="{FF2B5EF4-FFF2-40B4-BE49-F238E27FC236}">
                <a16:creationId xmlns:a16="http://schemas.microsoft.com/office/drawing/2014/main" id="{D8E64221-CDEF-4C3A-90E3-86326CB80684}"/>
              </a:ext>
            </a:extLst>
          </p:cNvPr>
          <p:cNvSpPr/>
          <p:nvPr/>
        </p:nvSpPr>
        <p:spPr>
          <a:xfrm>
            <a:off x="9334297" y="2666640"/>
            <a:ext cx="1591734" cy="439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Root Node</a:t>
            </a:r>
          </a:p>
        </p:txBody>
      </p:sp>
      <p:sp>
        <p:nvSpPr>
          <p:cNvPr id="37" name="Rounded Rectangle 66">
            <a:extLst>
              <a:ext uri="{FF2B5EF4-FFF2-40B4-BE49-F238E27FC236}">
                <a16:creationId xmlns:a16="http://schemas.microsoft.com/office/drawing/2014/main" id="{E9326447-FDB7-4923-B121-C2B7A1A14F51}"/>
              </a:ext>
            </a:extLst>
          </p:cNvPr>
          <p:cNvSpPr/>
          <p:nvPr/>
        </p:nvSpPr>
        <p:spPr>
          <a:xfrm>
            <a:off x="9386859" y="3473175"/>
            <a:ext cx="1539171" cy="426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Branch</a:t>
            </a:r>
          </a:p>
        </p:txBody>
      </p:sp>
      <p:sp>
        <p:nvSpPr>
          <p:cNvPr id="38" name="Rounded Rectangle 68">
            <a:extLst>
              <a:ext uri="{FF2B5EF4-FFF2-40B4-BE49-F238E27FC236}">
                <a16:creationId xmlns:a16="http://schemas.microsoft.com/office/drawing/2014/main" id="{B68F7FA5-F7F4-4C47-BBE9-CE0B210F2966}"/>
              </a:ext>
            </a:extLst>
          </p:cNvPr>
          <p:cNvSpPr/>
          <p:nvPr/>
        </p:nvSpPr>
        <p:spPr>
          <a:xfrm>
            <a:off x="9388274" y="4140600"/>
            <a:ext cx="1567543" cy="506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Internal Node</a:t>
            </a:r>
          </a:p>
        </p:txBody>
      </p:sp>
      <p:sp>
        <p:nvSpPr>
          <p:cNvPr id="39" name="Rounded Rectangle 76">
            <a:extLst>
              <a:ext uri="{FF2B5EF4-FFF2-40B4-BE49-F238E27FC236}">
                <a16:creationId xmlns:a16="http://schemas.microsoft.com/office/drawing/2014/main" id="{BA8B20A4-7DD6-4BE5-82A6-48E9ACD2F8E0}"/>
              </a:ext>
            </a:extLst>
          </p:cNvPr>
          <p:cNvSpPr/>
          <p:nvPr/>
        </p:nvSpPr>
        <p:spPr>
          <a:xfrm>
            <a:off x="9413796" y="4920845"/>
            <a:ext cx="1542021" cy="803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Leaf Node or Terminal Node</a:t>
            </a:r>
          </a:p>
        </p:txBody>
      </p:sp>
      <p:cxnSp>
        <p:nvCxnSpPr>
          <p:cNvPr id="40" name="Straight Arrow Connector 39">
            <a:extLst>
              <a:ext uri="{FF2B5EF4-FFF2-40B4-BE49-F238E27FC236}">
                <a16:creationId xmlns:a16="http://schemas.microsoft.com/office/drawing/2014/main" id="{4263C4A2-E7BB-4D55-83A6-300E7AB5B001}"/>
              </a:ext>
            </a:extLst>
          </p:cNvPr>
          <p:cNvCxnSpPr>
            <a:stCxn id="8" idx="3"/>
            <a:endCxn id="36" idx="1"/>
          </p:cNvCxnSpPr>
          <p:nvPr/>
        </p:nvCxnSpPr>
        <p:spPr>
          <a:xfrm>
            <a:off x="6922548" y="2704526"/>
            <a:ext cx="2411749" cy="182080"/>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72393F-14A7-4CBB-A89D-08C131357227}"/>
              </a:ext>
            </a:extLst>
          </p:cNvPr>
          <p:cNvCxnSpPr>
            <a:endCxn id="37" idx="1"/>
          </p:cNvCxnSpPr>
          <p:nvPr/>
        </p:nvCxnSpPr>
        <p:spPr>
          <a:xfrm flipV="1">
            <a:off x="7499048" y="3686340"/>
            <a:ext cx="1887811" cy="5127"/>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F1A341-91B1-4C4D-AB6B-0941FA04CF74}"/>
              </a:ext>
            </a:extLst>
          </p:cNvPr>
          <p:cNvCxnSpPr>
            <a:stCxn id="15" idx="3"/>
          </p:cNvCxnSpPr>
          <p:nvPr/>
        </p:nvCxnSpPr>
        <p:spPr>
          <a:xfrm>
            <a:off x="6296963" y="4344143"/>
            <a:ext cx="2910643" cy="10046"/>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D413A4-ED8D-45D1-8B5A-618532C5F4C9}"/>
              </a:ext>
            </a:extLst>
          </p:cNvPr>
          <p:cNvCxnSpPr>
            <a:stCxn id="18" idx="3"/>
            <a:endCxn id="39" idx="1"/>
          </p:cNvCxnSpPr>
          <p:nvPr/>
        </p:nvCxnSpPr>
        <p:spPr>
          <a:xfrm>
            <a:off x="7079374" y="5290177"/>
            <a:ext cx="2334422" cy="32266"/>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FEF538-EADB-4CFE-8E9E-ECE15FC2F2CB}"/>
              </a:ext>
            </a:extLst>
          </p:cNvPr>
          <p:cNvCxnSpPr>
            <a:stCxn id="24" idx="3"/>
            <a:endCxn id="39" idx="1"/>
          </p:cNvCxnSpPr>
          <p:nvPr/>
        </p:nvCxnSpPr>
        <p:spPr>
          <a:xfrm flipV="1">
            <a:off x="6560458" y="5322443"/>
            <a:ext cx="2853338" cy="845084"/>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98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20" grpId="0"/>
      <p:bldP spid="21" grpId="0"/>
      <p:bldP spid="25" grpId="0"/>
      <p:bldP spid="26" grpId="0"/>
      <p:bldP spid="29" grpId="0"/>
      <p:bldP spid="33" grpId="0"/>
      <p:bldP spid="34" grpId="0"/>
      <p:bldP spid="36" grpId="0" animBg="1"/>
      <p:bldP spid="37" grpId="0" animBg="1"/>
      <p:bldP spid="38"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DC84DD2-E452-9767-AE7F-80BDFFCFB895}"/>
              </a:ext>
            </a:extLst>
          </p:cNvPr>
          <p:cNvPicPr>
            <a:picLocks noChangeAspect="1"/>
          </p:cNvPicPr>
          <p:nvPr/>
        </p:nvPicPr>
        <p:blipFill>
          <a:blip r:embed="rId3">
            <a:extLst>
              <a:ext uri="{28A0092B-C50C-407E-A947-70E740481C1C}">
                <a14:useLocalDpi xmlns:a14="http://schemas.microsoft.com/office/drawing/2010/main" val="0"/>
              </a:ext>
            </a:extLst>
          </a:blip>
          <a:srcRect t="1" b="53856"/>
          <a:stretch/>
        </p:blipFill>
        <p:spPr>
          <a:xfrm>
            <a:off x="691872" y="3162694"/>
            <a:ext cx="10808255" cy="1761092"/>
          </a:xfrm>
          <a:prstGeom prst="rect">
            <a:avLst/>
          </a:prstGeom>
        </p:spPr>
      </p:pic>
      <p:sp>
        <p:nvSpPr>
          <p:cNvPr id="47" name="Title 46">
            <a:extLst>
              <a:ext uri="{FF2B5EF4-FFF2-40B4-BE49-F238E27FC236}">
                <a16:creationId xmlns:a16="http://schemas.microsoft.com/office/drawing/2014/main" id="{3ED6492A-ADC4-4E3A-9052-9E759A28BAD5}"/>
              </a:ext>
            </a:extLst>
          </p:cNvPr>
          <p:cNvSpPr>
            <a:spLocks noGrp="1"/>
          </p:cNvSpPr>
          <p:nvPr>
            <p:ph type="title"/>
          </p:nvPr>
        </p:nvSpPr>
        <p:spPr/>
        <p:txBody>
          <a:bodyPr/>
          <a:lstStyle/>
          <a:p>
            <a:r>
              <a:rPr lang="en-US" dirty="0"/>
              <a:t>Regression trees</a:t>
            </a:r>
          </a:p>
        </p:txBody>
      </p:sp>
      <p:sp>
        <p:nvSpPr>
          <p:cNvPr id="48" name="Content Placeholder 47">
            <a:extLst>
              <a:ext uri="{FF2B5EF4-FFF2-40B4-BE49-F238E27FC236}">
                <a16:creationId xmlns:a16="http://schemas.microsoft.com/office/drawing/2014/main" id="{1BFCB7C8-4B99-4637-B718-B2DF1169D1EB}"/>
              </a:ext>
            </a:extLst>
          </p:cNvPr>
          <p:cNvSpPr>
            <a:spLocks noGrp="1"/>
          </p:cNvSpPr>
          <p:nvPr>
            <p:ph idx="1"/>
          </p:nvPr>
        </p:nvSpPr>
        <p:spPr/>
        <p:txBody>
          <a:bodyPr/>
          <a:lstStyle/>
          <a:p>
            <a:r>
              <a:rPr lang="en-US" dirty="0"/>
              <a:t>Suppose we want to predict a baseball player’s </a:t>
            </a:r>
            <a:r>
              <a:rPr lang="en-US" b="1" dirty="0">
                <a:solidFill>
                  <a:schemeClr val="accent2"/>
                </a:solidFill>
              </a:rPr>
              <a:t>salary</a:t>
            </a:r>
            <a:r>
              <a:rPr lang="en-US" dirty="0"/>
              <a:t> ($1000) based on the number of </a:t>
            </a:r>
            <a:r>
              <a:rPr lang="en-US" b="1" dirty="0">
                <a:solidFill>
                  <a:schemeClr val="accent1"/>
                </a:solidFill>
              </a:rPr>
              <a:t>years</a:t>
            </a:r>
            <a:r>
              <a:rPr lang="en-US" dirty="0"/>
              <a:t> that he has played in the major leagues and the number of </a:t>
            </a:r>
            <a:r>
              <a:rPr lang="en-US" b="1" dirty="0">
                <a:solidFill>
                  <a:schemeClr val="accent1"/>
                </a:solidFill>
              </a:rPr>
              <a:t>hits</a:t>
            </a:r>
            <a:r>
              <a:rPr lang="en-US" dirty="0"/>
              <a:t> that he made in the previous year</a:t>
            </a:r>
          </a:p>
          <a:p>
            <a:pPr marL="0" indent="0">
              <a:buNone/>
            </a:pPr>
            <a:endParaRPr lang="en-US" dirty="0"/>
          </a:p>
        </p:txBody>
      </p:sp>
      <p:sp>
        <p:nvSpPr>
          <p:cNvPr id="2" name="Footer Placeholder 1">
            <a:extLst>
              <a:ext uri="{FF2B5EF4-FFF2-40B4-BE49-F238E27FC236}">
                <a16:creationId xmlns:a16="http://schemas.microsoft.com/office/drawing/2014/main" id="{70B702BA-CD27-4B87-9F94-7BC6EA6DEAB2}"/>
              </a:ext>
            </a:extLst>
          </p:cNvPr>
          <p:cNvSpPr>
            <a:spLocks noGrp="1"/>
          </p:cNvSpPr>
          <p:nvPr>
            <p:ph type="ftr" sz="quarter" idx="11"/>
          </p:nvPr>
        </p:nvSpPr>
        <p:spPr/>
        <p:txBody>
          <a:bodyPr/>
          <a:lstStyle/>
          <a:p>
            <a:r>
              <a:rPr lang="en-US" dirty="0"/>
              <a:t>Tree-Based Methods</a:t>
            </a:r>
          </a:p>
        </p:txBody>
      </p:sp>
      <p:sp>
        <p:nvSpPr>
          <p:cNvPr id="4" name="Slide Number Placeholder 3">
            <a:extLst>
              <a:ext uri="{FF2B5EF4-FFF2-40B4-BE49-F238E27FC236}">
                <a16:creationId xmlns:a16="http://schemas.microsoft.com/office/drawing/2014/main" id="{E5303CA4-6A3D-4A90-8671-1F27D461334B}"/>
              </a:ext>
            </a:extLst>
          </p:cNvPr>
          <p:cNvSpPr>
            <a:spLocks noGrp="1"/>
          </p:cNvSpPr>
          <p:nvPr>
            <p:ph type="sldNum" sz="quarter" idx="12"/>
          </p:nvPr>
        </p:nvSpPr>
        <p:spPr/>
        <p:txBody>
          <a:bodyPr/>
          <a:lstStyle/>
          <a:p>
            <a:fld id="{8E06CFEE-053A-4A40-A88B-A288F0289482}" type="slidenum">
              <a:rPr lang="en-US" smtClean="0"/>
              <a:t>11</a:t>
            </a:fld>
            <a:endParaRPr lang="en-US"/>
          </a:p>
        </p:txBody>
      </p:sp>
    </p:spTree>
    <p:extLst>
      <p:ext uri="{BB962C8B-B14F-4D97-AF65-F5344CB8AC3E}">
        <p14:creationId xmlns:p14="http://schemas.microsoft.com/office/powerpoint/2010/main" val="3392686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BAA0F25-D33C-495C-AF6D-A87E7E6B3EF3}"/>
              </a:ext>
            </a:extLst>
          </p:cNvPr>
          <p:cNvGrpSpPr/>
          <p:nvPr/>
        </p:nvGrpSpPr>
        <p:grpSpPr>
          <a:xfrm>
            <a:off x="507707" y="2096377"/>
            <a:ext cx="5346246" cy="4658741"/>
            <a:chOff x="507707" y="2096377"/>
            <a:chExt cx="5346246" cy="4658741"/>
          </a:xfrm>
        </p:grpSpPr>
        <p:pic>
          <p:nvPicPr>
            <p:cNvPr id="5" name="Picture 4">
              <a:extLst>
                <a:ext uri="{FF2B5EF4-FFF2-40B4-BE49-F238E27FC236}">
                  <a16:creationId xmlns:a16="http://schemas.microsoft.com/office/drawing/2014/main" id="{0E9A9C1A-9E53-4053-99F2-5B80429FBDE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30642" y="2096377"/>
              <a:ext cx="3931920" cy="3722378"/>
            </a:xfrm>
            <a:prstGeom prst="rect">
              <a:avLst/>
            </a:prstGeom>
          </p:spPr>
        </p:pic>
        <p:sp>
          <p:nvSpPr>
            <p:cNvPr id="12" name="TextBox 11">
              <a:extLst>
                <a:ext uri="{FF2B5EF4-FFF2-40B4-BE49-F238E27FC236}">
                  <a16:creationId xmlns:a16="http://schemas.microsoft.com/office/drawing/2014/main" id="{015937D8-7A4A-4E4F-812B-1366283FDFCE}"/>
                </a:ext>
              </a:extLst>
            </p:cNvPr>
            <p:cNvSpPr txBox="1"/>
            <p:nvPr/>
          </p:nvSpPr>
          <p:spPr>
            <a:xfrm>
              <a:off x="2188845" y="5945645"/>
              <a:ext cx="223061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R</a:t>
              </a:r>
              <a:r>
                <a:rPr kumimoji="0" lang="en-US" sz="1800" b="0" i="0" u="none" strike="noStrike" kern="0" cap="none" spc="0" normalizeH="0" baseline="-25000" noProof="0" dirty="0">
                  <a:ln>
                    <a:noFill/>
                  </a:ln>
                  <a:solidFill>
                    <a:srgbClr val="000000"/>
                  </a:solidFill>
                  <a:effectLst/>
                  <a:uLnTx/>
                  <a:uFillTx/>
                  <a:latin typeface="Acherus Grotesque" panose="02000505000000020004" pitchFamily="50" charset="0"/>
                  <a:cs typeface="Arial"/>
                  <a:sym typeface="Arial"/>
                </a:rPr>
                <a:t>2</a:t>
              </a:r>
            </a:p>
          </p:txBody>
        </p:sp>
        <p:sp>
          <p:nvSpPr>
            <p:cNvPr id="13" name="TextBox 12">
              <a:extLst>
                <a:ext uri="{FF2B5EF4-FFF2-40B4-BE49-F238E27FC236}">
                  <a16:creationId xmlns:a16="http://schemas.microsoft.com/office/drawing/2014/main" id="{4DB427F5-6AF1-4BC0-AA1B-0D120AC5EA86}"/>
                </a:ext>
              </a:extLst>
            </p:cNvPr>
            <p:cNvSpPr txBox="1"/>
            <p:nvPr/>
          </p:nvSpPr>
          <p:spPr>
            <a:xfrm>
              <a:off x="507707" y="5259522"/>
              <a:ext cx="223061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R</a:t>
              </a:r>
              <a:r>
                <a:rPr kumimoji="0" lang="en-US" sz="1800" b="0" i="0" u="none" strike="noStrike" kern="0" cap="none" spc="0" normalizeH="0" baseline="-25000" noProof="0" dirty="0">
                  <a:ln>
                    <a:noFill/>
                  </a:ln>
                  <a:solidFill>
                    <a:srgbClr val="000000"/>
                  </a:solidFill>
                  <a:effectLst/>
                  <a:uLnTx/>
                  <a:uFillTx/>
                  <a:latin typeface="Acherus Grotesque" panose="02000505000000020004" pitchFamily="50" charset="0"/>
                  <a:cs typeface="Arial"/>
                  <a:sym typeface="Arial"/>
                </a:rPr>
                <a:t>1</a:t>
              </a:r>
            </a:p>
          </p:txBody>
        </p:sp>
        <p:cxnSp>
          <p:nvCxnSpPr>
            <p:cNvPr id="19" name="Straight Connector 18">
              <a:extLst>
                <a:ext uri="{FF2B5EF4-FFF2-40B4-BE49-F238E27FC236}">
                  <a16:creationId xmlns:a16="http://schemas.microsoft.com/office/drawing/2014/main" id="{578EB128-7C80-4549-8619-6F6F81817997}"/>
                </a:ext>
              </a:extLst>
            </p:cNvPr>
            <p:cNvCxnSpPr>
              <a:cxnSpLocks/>
            </p:cNvCxnSpPr>
            <p:nvPr/>
          </p:nvCxnSpPr>
          <p:spPr>
            <a:xfrm>
              <a:off x="4192449" y="4196750"/>
              <a:ext cx="0" cy="751296"/>
            </a:xfrm>
            <a:prstGeom prst="line">
              <a:avLst/>
            </a:prstGeom>
            <a:ln w="19050">
              <a:solidFill>
                <a:srgbClr val="1E731C"/>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1DC490C-9D91-4790-9313-1AB5211EF28B}"/>
                </a:ext>
              </a:extLst>
            </p:cNvPr>
            <p:cNvPicPr>
              <a:picLocks noChangeAspect="1"/>
            </p:cNvPicPr>
            <p:nvPr/>
          </p:nvPicPr>
          <p:blipFill>
            <a:blip r:embed="rId4"/>
            <a:stretch>
              <a:fillRect/>
            </a:stretch>
          </p:blipFill>
          <p:spPr>
            <a:xfrm flipH="1" flipV="1">
              <a:off x="4901440" y="5528472"/>
              <a:ext cx="457200" cy="457200"/>
            </a:xfrm>
            <a:prstGeom prst="rect">
              <a:avLst/>
            </a:prstGeom>
          </p:spPr>
        </p:pic>
        <p:sp>
          <p:nvSpPr>
            <p:cNvPr id="21" name="Rectangle 20">
              <a:extLst>
                <a:ext uri="{FF2B5EF4-FFF2-40B4-BE49-F238E27FC236}">
                  <a16:creationId xmlns:a16="http://schemas.microsoft.com/office/drawing/2014/main" id="{3F789508-4BA2-440E-9B11-3ECB1A5212D6}"/>
                </a:ext>
              </a:extLst>
            </p:cNvPr>
            <p:cNvSpPr/>
            <p:nvPr/>
          </p:nvSpPr>
          <p:spPr>
            <a:xfrm flipH="1">
              <a:off x="4901440" y="5528472"/>
              <a:ext cx="457200" cy="45720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pic>
          <p:nvPicPr>
            <p:cNvPr id="22" name="Picture 21">
              <a:extLst>
                <a:ext uri="{FF2B5EF4-FFF2-40B4-BE49-F238E27FC236}">
                  <a16:creationId xmlns:a16="http://schemas.microsoft.com/office/drawing/2014/main" id="{1A1A42DA-BECF-4BA0-908E-D578B9F22AD4}"/>
                </a:ext>
              </a:extLst>
            </p:cNvPr>
            <p:cNvPicPr>
              <a:picLocks noChangeAspect="1"/>
            </p:cNvPicPr>
            <p:nvPr/>
          </p:nvPicPr>
          <p:blipFill>
            <a:blip r:embed="rId4"/>
            <a:stretch>
              <a:fillRect/>
            </a:stretch>
          </p:blipFill>
          <p:spPr>
            <a:xfrm flipV="1">
              <a:off x="3042476" y="5511239"/>
              <a:ext cx="457200" cy="457200"/>
            </a:xfrm>
            <a:prstGeom prst="rect">
              <a:avLst/>
            </a:prstGeom>
          </p:spPr>
        </p:pic>
        <p:sp>
          <p:nvSpPr>
            <p:cNvPr id="23" name="Rectangle 22">
              <a:extLst>
                <a:ext uri="{FF2B5EF4-FFF2-40B4-BE49-F238E27FC236}">
                  <a16:creationId xmlns:a16="http://schemas.microsoft.com/office/drawing/2014/main" id="{581CC2D7-7347-461F-95F1-18537D81B99E}"/>
                </a:ext>
              </a:extLst>
            </p:cNvPr>
            <p:cNvSpPr/>
            <p:nvPr/>
          </p:nvSpPr>
          <p:spPr>
            <a:xfrm>
              <a:off x="3042476" y="5511239"/>
              <a:ext cx="457200" cy="45720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24" name="TextBox 23">
              <a:extLst>
                <a:ext uri="{FF2B5EF4-FFF2-40B4-BE49-F238E27FC236}">
                  <a16:creationId xmlns:a16="http://schemas.microsoft.com/office/drawing/2014/main" id="{742AC596-F3D9-4BDF-9B8F-69B87AE65476}"/>
                </a:ext>
              </a:extLst>
            </p:cNvPr>
            <p:cNvSpPr txBox="1"/>
            <p:nvPr/>
          </p:nvSpPr>
          <p:spPr>
            <a:xfrm>
              <a:off x="3042476" y="5585950"/>
              <a:ext cx="64008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6.00</a:t>
              </a:r>
            </a:p>
          </p:txBody>
        </p:sp>
        <p:sp>
          <p:nvSpPr>
            <p:cNvPr id="25" name="TextBox 24">
              <a:extLst>
                <a:ext uri="{FF2B5EF4-FFF2-40B4-BE49-F238E27FC236}">
                  <a16:creationId xmlns:a16="http://schemas.microsoft.com/office/drawing/2014/main" id="{627D7F12-E911-43EE-AE8D-5F073271C212}"/>
                </a:ext>
              </a:extLst>
            </p:cNvPr>
            <p:cNvSpPr txBox="1"/>
            <p:nvPr/>
          </p:nvSpPr>
          <p:spPr>
            <a:xfrm>
              <a:off x="4741858" y="5583170"/>
              <a:ext cx="64008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6.74</a:t>
              </a:r>
            </a:p>
          </p:txBody>
        </p:sp>
        <p:pic>
          <p:nvPicPr>
            <p:cNvPr id="26" name="Picture 25">
              <a:extLst>
                <a:ext uri="{FF2B5EF4-FFF2-40B4-BE49-F238E27FC236}">
                  <a16:creationId xmlns:a16="http://schemas.microsoft.com/office/drawing/2014/main" id="{874F2651-5F74-44C6-8C43-7C43EE817D9F}"/>
                </a:ext>
              </a:extLst>
            </p:cNvPr>
            <p:cNvPicPr>
              <a:picLocks noChangeAspect="1"/>
            </p:cNvPicPr>
            <p:nvPr/>
          </p:nvPicPr>
          <p:blipFill>
            <a:blip r:embed="rId4"/>
            <a:stretch>
              <a:fillRect/>
            </a:stretch>
          </p:blipFill>
          <p:spPr>
            <a:xfrm flipV="1">
              <a:off x="1274100" y="4845936"/>
              <a:ext cx="457200" cy="457200"/>
            </a:xfrm>
            <a:prstGeom prst="rect">
              <a:avLst/>
            </a:prstGeom>
          </p:spPr>
        </p:pic>
        <p:sp>
          <p:nvSpPr>
            <p:cNvPr id="27" name="Rectangle 26">
              <a:extLst>
                <a:ext uri="{FF2B5EF4-FFF2-40B4-BE49-F238E27FC236}">
                  <a16:creationId xmlns:a16="http://schemas.microsoft.com/office/drawing/2014/main" id="{60B07046-C663-4352-A79D-F6445F8CA2F1}"/>
                </a:ext>
              </a:extLst>
            </p:cNvPr>
            <p:cNvSpPr/>
            <p:nvPr/>
          </p:nvSpPr>
          <p:spPr>
            <a:xfrm>
              <a:off x="1274100" y="4845936"/>
              <a:ext cx="457200" cy="45720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29" name="TextBox 28">
              <a:extLst>
                <a:ext uri="{FF2B5EF4-FFF2-40B4-BE49-F238E27FC236}">
                  <a16:creationId xmlns:a16="http://schemas.microsoft.com/office/drawing/2014/main" id="{8053FE3A-EABD-4255-9BD4-B8C0A2C7E1E4}"/>
                </a:ext>
              </a:extLst>
            </p:cNvPr>
            <p:cNvSpPr txBox="1"/>
            <p:nvPr/>
          </p:nvSpPr>
          <p:spPr>
            <a:xfrm>
              <a:off x="1244090" y="4886059"/>
              <a:ext cx="64008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5.11</a:t>
              </a:r>
            </a:p>
          </p:txBody>
        </p:sp>
        <p:sp>
          <p:nvSpPr>
            <p:cNvPr id="42" name="TextBox 41">
              <a:extLst>
                <a:ext uri="{FF2B5EF4-FFF2-40B4-BE49-F238E27FC236}">
                  <a16:creationId xmlns:a16="http://schemas.microsoft.com/office/drawing/2014/main" id="{19435AAD-6D42-4007-A66C-7C7053B3A69E}"/>
                </a:ext>
              </a:extLst>
            </p:cNvPr>
            <p:cNvSpPr txBox="1"/>
            <p:nvPr/>
          </p:nvSpPr>
          <p:spPr>
            <a:xfrm>
              <a:off x="980623" y="5616340"/>
              <a:ext cx="1089273" cy="369332"/>
            </a:xfrm>
            <a:prstGeom prst="rect">
              <a:avLst/>
            </a:prstGeom>
            <a:noFill/>
          </p:spPr>
          <p:txBody>
            <a:bodyPr wrap="none" rtlCol="0">
              <a:spAutoFit/>
            </a:bodyPr>
            <a:lstStyle/>
            <a:p>
              <a:r>
                <a:rPr lang="en-US" dirty="0">
                  <a:latin typeface="Acherus Grotesque" panose="02000505000000020004" pitchFamily="50" charset="0"/>
                </a:rPr>
                <a:t>$165,174</a:t>
              </a:r>
            </a:p>
          </p:txBody>
        </p:sp>
        <p:sp>
          <p:nvSpPr>
            <p:cNvPr id="45" name="TextBox 44">
              <a:extLst>
                <a:ext uri="{FF2B5EF4-FFF2-40B4-BE49-F238E27FC236}">
                  <a16:creationId xmlns:a16="http://schemas.microsoft.com/office/drawing/2014/main" id="{22BE53E6-52C5-43DA-A18E-4C1FE864D5B7}"/>
                </a:ext>
              </a:extLst>
            </p:cNvPr>
            <p:cNvSpPr txBox="1"/>
            <p:nvPr/>
          </p:nvSpPr>
          <p:spPr>
            <a:xfrm>
              <a:off x="2691308" y="6385786"/>
              <a:ext cx="1236685" cy="369332"/>
            </a:xfrm>
            <a:prstGeom prst="rect">
              <a:avLst/>
            </a:prstGeom>
            <a:noFill/>
          </p:spPr>
          <p:txBody>
            <a:bodyPr wrap="none" rtlCol="0">
              <a:spAutoFit/>
            </a:bodyPr>
            <a:lstStyle/>
            <a:p>
              <a:r>
                <a:rPr lang="en-US" dirty="0">
                  <a:latin typeface="Acherus Grotesque" panose="02000505000000020004" pitchFamily="50" charset="0"/>
                </a:rPr>
                <a:t>$402,834</a:t>
              </a:r>
            </a:p>
          </p:txBody>
        </p:sp>
        <p:sp>
          <p:nvSpPr>
            <p:cNvPr id="46" name="TextBox 45">
              <a:extLst>
                <a:ext uri="{FF2B5EF4-FFF2-40B4-BE49-F238E27FC236}">
                  <a16:creationId xmlns:a16="http://schemas.microsoft.com/office/drawing/2014/main" id="{71620DD5-7E74-434C-821E-81D03D55910B}"/>
                </a:ext>
              </a:extLst>
            </p:cNvPr>
            <p:cNvSpPr txBox="1"/>
            <p:nvPr/>
          </p:nvSpPr>
          <p:spPr>
            <a:xfrm>
              <a:off x="4619320" y="6354246"/>
              <a:ext cx="1234633" cy="369332"/>
            </a:xfrm>
            <a:prstGeom prst="rect">
              <a:avLst/>
            </a:prstGeom>
            <a:noFill/>
          </p:spPr>
          <p:txBody>
            <a:bodyPr wrap="none" rtlCol="0">
              <a:spAutoFit/>
            </a:bodyPr>
            <a:lstStyle/>
            <a:p>
              <a:r>
                <a:rPr lang="en-US" dirty="0">
                  <a:latin typeface="Acherus Grotesque" panose="02000505000000020004" pitchFamily="50" charset="0"/>
                </a:rPr>
                <a:t>$845,346</a:t>
              </a:r>
            </a:p>
          </p:txBody>
        </p:sp>
      </p:grpSp>
      <p:sp>
        <p:nvSpPr>
          <p:cNvPr id="2" name="Title 1">
            <a:extLst>
              <a:ext uri="{FF2B5EF4-FFF2-40B4-BE49-F238E27FC236}">
                <a16:creationId xmlns:a16="http://schemas.microsoft.com/office/drawing/2014/main" id="{90C193FE-78B9-4F0C-8DF2-0F1922CB3414}"/>
              </a:ext>
            </a:extLst>
          </p:cNvPr>
          <p:cNvSpPr>
            <a:spLocks noGrp="1"/>
          </p:cNvSpPr>
          <p:nvPr>
            <p:ph type="title"/>
          </p:nvPr>
        </p:nvSpPr>
        <p:spPr/>
        <p:txBody>
          <a:bodyPr/>
          <a:lstStyle/>
          <a:p>
            <a:r>
              <a:rPr lang="en-US" dirty="0"/>
              <a:t>Regression tree for baseball salary</a:t>
            </a:r>
          </a:p>
        </p:txBody>
      </p:sp>
      <p:sp>
        <p:nvSpPr>
          <p:cNvPr id="41" name="Content Placeholder 40">
            <a:extLst>
              <a:ext uri="{FF2B5EF4-FFF2-40B4-BE49-F238E27FC236}">
                <a16:creationId xmlns:a16="http://schemas.microsoft.com/office/drawing/2014/main" id="{1B0E4E43-EA7C-4415-BE44-F9240A70F44F}"/>
              </a:ext>
            </a:extLst>
          </p:cNvPr>
          <p:cNvSpPr>
            <a:spLocks noGrp="1"/>
          </p:cNvSpPr>
          <p:nvPr>
            <p:ph sz="half" idx="2"/>
          </p:nvPr>
        </p:nvSpPr>
        <p:spPr>
          <a:xfrm>
            <a:off x="5298658" y="1825625"/>
            <a:ext cx="6055142" cy="4351338"/>
          </a:xfrm>
        </p:spPr>
        <p:txBody>
          <a:bodyPr/>
          <a:lstStyle/>
          <a:p>
            <a:r>
              <a:rPr lang="en-US" dirty="0"/>
              <a:t>Region 1 (R1): &lt; 4.5 years</a:t>
            </a:r>
          </a:p>
          <a:p>
            <a:pPr lvl="1"/>
            <a:r>
              <a:rPr lang="en-US" dirty="0"/>
              <a:t>Predicted Log(salary) = 5.11</a:t>
            </a:r>
          </a:p>
          <a:p>
            <a:pPr lvl="1"/>
            <a:r>
              <a:rPr lang="en-US" dirty="0"/>
              <a:t>Predicted Salary = $165,174</a:t>
            </a:r>
          </a:p>
          <a:p>
            <a:r>
              <a:rPr lang="en-US" dirty="0"/>
              <a:t>Region 2 (R2): </a:t>
            </a:r>
            <a:r>
              <a:rPr lang="en-US" u="sng" dirty="0"/>
              <a:t>&gt;</a:t>
            </a:r>
            <a:r>
              <a:rPr lang="en-US" dirty="0"/>
              <a:t> 4.5 years &amp; &lt; 117.5 hits</a:t>
            </a:r>
          </a:p>
          <a:p>
            <a:pPr lvl="1"/>
            <a:r>
              <a:rPr lang="en-US" dirty="0"/>
              <a:t>Predicted Log(salary) = 6.00</a:t>
            </a:r>
          </a:p>
          <a:p>
            <a:pPr lvl="1"/>
            <a:r>
              <a:rPr lang="en-US" dirty="0"/>
              <a:t>Predicted Salary = $402, 834</a:t>
            </a:r>
          </a:p>
          <a:p>
            <a:r>
              <a:rPr lang="en-US" dirty="0"/>
              <a:t>Region 3 (R3): </a:t>
            </a:r>
            <a:r>
              <a:rPr lang="en-US" u="sng" dirty="0"/>
              <a:t>&gt;</a:t>
            </a:r>
            <a:r>
              <a:rPr lang="en-US" dirty="0"/>
              <a:t> 4.5 years &amp; </a:t>
            </a:r>
            <a:r>
              <a:rPr lang="en-US" u="sng" dirty="0"/>
              <a:t>&gt;</a:t>
            </a:r>
            <a:r>
              <a:rPr lang="en-US" dirty="0"/>
              <a:t> 117.5 hits </a:t>
            </a:r>
          </a:p>
          <a:p>
            <a:pPr lvl="1"/>
            <a:r>
              <a:rPr lang="en-US" dirty="0"/>
              <a:t>Predicted Log(salary) = 6.74</a:t>
            </a:r>
          </a:p>
          <a:p>
            <a:pPr lvl="1"/>
            <a:r>
              <a:rPr lang="en-US" dirty="0"/>
              <a:t>Predicted Salary = $845,346</a:t>
            </a:r>
          </a:p>
          <a:p>
            <a:endParaRPr lang="en-US" dirty="0"/>
          </a:p>
        </p:txBody>
      </p:sp>
      <p:sp>
        <p:nvSpPr>
          <p:cNvPr id="3" name="Footer Placeholder 2">
            <a:extLst>
              <a:ext uri="{FF2B5EF4-FFF2-40B4-BE49-F238E27FC236}">
                <a16:creationId xmlns:a16="http://schemas.microsoft.com/office/drawing/2014/main" id="{BC3DAD49-D40B-42B7-B094-B4EB052F1E35}"/>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0FD7758F-2FE5-4EF1-9C4E-2FF0FEF3A4D9}"/>
              </a:ext>
            </a:extLst>
          </p:cNvPr>
          <p:cNvSpPr>
            <a:spLocks noGrp="1"/>
          </p:cNvSpPr>
          <p:nvPr>
            <p:ph type="sldNum" sz="quarter" idx="12"/>
          </p:nvPr>
        </p:nvSpPr>
        <p:spPr/>
        <p:txBody>
          <a:bodyPr/>
          <a:lstStyle/>
          <a:p>
            <a:fld id="{8E06CFEE-053A-4A40-A88B-A288F0289482}" type="slidenum">
              <a:rPr lang="en-US" smtClean="0"/>
              <a:t>12</a:t>
            </a:fld>
            <a:endParaRPr lang="en-US"/>
          </a:p>
        </p:txBody>
      </p:sp>
      <p:sp>
        <p:nvSpPr>
          <p:cNvPr id="11" name="TextBox 10">
            <a:extLst>
              <a:ext uri="{FF2B5EF4-FFF2-40B4-BE49-F238E27FC236}">
                <a16:creationId xmlns:a16="http://schemas.microsoft.com/office/drawing/2014/main" id="{19C9F68F-2D4B-45E0-8915-0A828BE771D2}"/>
              </a:ext>
            </a:extLst>
          </p:cNvPr>
          <p:cNvSpPr txBox="1"/>
          <p:nvPr/>
        </p:nvSpPr>
        <p:spPr>
          <a:xfrm>
            <a:off x="4074893" y="5945645"/>
            <a:ext cx="223061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R</a:t>
            </a:r>
            <a:r>
              <a:rPr kumimoji="0" lang="en-US" sz="1800" b="0" i="0" u="none" strike="noStrike" kern="0" cap="none" spc="0" normalizeH="0" baseline="-25000" noProof="0" dirty="0">
                <a:ln>
                  <a:noFill/>
                </a:ln>
                <a:solidFill>
                  <a:srgbClr val="000000"/>
                </a:solidFill>
                <a:effectLst/>
                <a:uLnTx/>
                <a:uFillTx/>
                <a:latin typeface="Acherus Grotesque" panose="02000505000000020004" pitchFamily="50" charset="0"/>
                <a:cs typeface="Arial"/>
                <a:sym typeface="Arial"/>
              </a:rPr>
              <a:t>3</a:t>
            </a:r>
          </a:p>
        </p:txBody>
      </p:sp>
      <p:sp>
        <p:nvSpPr>
          <p:cNvPr id="17" name="TextBox 16">
            <a:extLst>
              <a:ext uri="{FF2B5EF4-FFF2-40B4-BE49-F238E27FC236}">
                <a16:creationId xmlns:a16="http://schemas.microsoft.com/office/drawing/2014/main" id="{E5227584-97DA-4D5B-8325-81ECE24F6ACE}"/>
              </a:ext>
            </a:extLst>
          </p:cNvPr>
          <p:cNvSpPr txBox="1"/>
          <p:nvPr/>
        </p:nvSpPr>
        <p:spPr>
          <a:xfrm>
            <a:off x="2197111" y="1948111"/>
            <a:ext cx="1424510"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Years &lt; 4.5</a:t>
            </a:r>
          </a:p>
        </p:txBody>
      </p:sp>
      <p:sp>
        <p:nvSpPr>
          <p:cNvPr id="18" name="TextBox 17">
            <a:extLst>
              <a:ext uri="{FF2B5EF4-FFF2-40B4-BE49-F238E27FC236}">
                <a16:creationId xmlns:a16="http://schemas.microsoft.com/office/drawing/2014/main" id="{763D5398-1888-4BA4-802E-90C4910B6AAC}"/>
              </a:ext>
            </a:extLst>
          </p:cNvPr>
          <p:cNvSpPr txBox="1"/>
          <p:nvPr/>
        </p:nvSpPr>
        <p:spPr>
          <a:xfrm>
            <a:off x="3440659" y="4527184"/>
            <a:ext cx="1424510"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Hits &lt; 117.5</a:t>
            </a:r>
          </a:p>
        </p:txBody>
      </p:sp>
      <p:sp>
        <p:nvSpPr>
          <p:cNvPr id="39" name="Rectangle 38">
            <a:extLst>
              <a:ext uri="{FF2B5EF4-FFF2-40B4-BE49-F238E27FC236}">
                <a16:creationId xmlns:a16="http://schemas.microsoft.com/office/drawing/2014/main" id="{8212F16D-C803-47B5-A2B7-5F41F7ADA7FD}"/>
              </a:ext>
            </a:extLst>
          </p:cNvPr>
          <p:cNvSpPr/>
          <p:nvPr/>
        </p:nvSpPr>
        <p:spPr>
          <a:xfrm>
            <a:off x="2459387" y="4549282"/>
            <a:ext cx="3267683" cy="21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17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17"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93FE-78B9-4F0C-8DF2-0F1922CB3414}"/>
              </a:ext>
            </a:extLst>
          </p:cNvPr>
          <p:cNvSpPr>
            <a:spLocks noGrp="1"/>
          </p:cNvSpPr>
          <p:nvPr>
            <p:ph type="title"/>
          </p:nvPr>
        </p:nvSpPr>
        <p:spPr/>
        <p:txBody>
          <a:bodyPr/>
          <a:lstStyle/>
          <a:p>
            <a:r>
              <a:rPr lang="en-US" dirty="0"/>
              <a:t>A different representation of the regression tree for baseball salary</a:t>
            </a:r>
          </a:p>
        </p:txBody>
      </p:sp>
      <p:sp>
        <p:nvSpPr>
          <p:cNvPr id="3" name="Footer Placeholder 2">
            <a:extLst>
              <a:ext uri="{FF2B5EF4-FFF2-40B4-BE49-F238E27FC236}">
                <a16:creationId xmlns:a16="http://schemas.microsoft.com/office/drawing/2014/main" id="{BC3DAD49-D40B-42B7-B094-B4EB052F1E35}"/>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0FD7758F-2FE5-4EF1-9C4E-2FF0FEF3A4D9}"/>
              </a:ext>
            </a:extLst>
          </p:cNvPr>
          <p:cNvSpPr>
            <a:spLocks noGrp="1"/>
          </p:cNvSpPr>
          <p:nvPr>
            <p:ph type="sldNum" sz="quarter" idx="12"/>
          </p:nvPr>
        </p:nvSpPr>
        <p:spPr/>
        <p:txBody>
          <a:bodyPr/>
          <a:lstStyle/>
          <a:p>
            <a:fld id="{8E06CFEE-053A-4A40-A88B-A288F0289482}" type="slidenum">
              <a:rPr lang="en-US" smtClean="0"/>
              <a:t>13</a:t>
            </a:fld>
            <a:endParaRPr lang="en-US"/>
          </a:p>
        </p:txBody>
      </p:sp>
      <p:pic>
        <p:nvPicPr>
          <p:cNvPr id="5" name="Picture 4">
            <a:extLst>
              <a:ext uri="{FF2B5EF4-FFF2-40B4-BE49-F238E27FC236}">
                <a16:creationId xmlns:a16="http://schemas.microsoft.com/office/drawing/2014/main" id="{0E9A9C1A-9E53-4053-99F2-5B80429FBDE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30704" y="2104938"/>
            <a:ext cx="3931920" cy="3722378"/>
          </a:xfrm>
          <a:prstGeom prst="rect">
            <a:avLst/>
          </a:prstGeom>
        </p:spPr>
      </p:pic>
      <p:sp>
        <p:nvSpPr>
          <p:cNvPr id="6" name="Isosceles Triangle 5">
            <a:extLst>
              <a:ext uri="{FF2B5EF4-FFF2-40B4-BE49-F238E27FC236}">
                <a16:creationId xmlns:a16="http://schemas.microsoft.com/office/drawing/2014/main" id="{A241D5E7-54F1-4129-88DC-014245BBE24E}"/>
              </a:ext>
            </a:extLst>
          </p:cNvPr>
          <p:cNvSpPr/>
          <p:nvPr/>
        </p:nvSpPr>
        <p:spPr>
          <a:xfrm flipV="1">
            <a:off x="2817229" y="2364099"/>
            <a:ext cx="137160" cy="137160"/>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7" name="Isosceles Triangle 6">
            <a:extLst>
              <a:ext uri="{FF2B5EF4-FFF2-40B4-BE49-F238E27FC236}">
                <a16:creationId xmlns:a16="http://schemas.microsoft.com/office/drawing/2014/main" id="{4F92533A-2425-4CC7-91E5-75F3C9AA506D}"/>
              </a:ext>
            </a:extLst>
          </p:cNvPr>
          <p:cNvSpPr/>
          <p:nvPr/>
        </p:nvSpPr>
        <p:spPr>
          <a:xfrm flipV="1">
            <a:off x="4123869" y="4948046"/>
            <a:ext cx="137160" cy="137160"/>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8" name="TextBox 7">
            <a:extLst>
              <a:ext uri="{FF2B5EF4-FFF2-40B4-BE49-F238E27FC236}">
                <a16:creationId xmlns:a16="http://schemas.microsoft.com/office/drawing/2014/main" id="{DFFC31A2-0601-48FE-B96B-3646C5576B08}"/>
              </a:ext>
            </a:extLst>
          </p:cNvPr>
          <p:cNvSpPr txBox="1"/>
          <p:nvPr/>
        </p:nvSpPr>
        <p:spPr>
          <a:xfrm>
            <a:off x="4495729" y="2258691"/>
            <a:ext cx="2930721" cy="31547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a:t>
            </a:r>
          </a:p>
        </p:txBody>
      </p:sp>
      <p:pic>
        <p:nvPicPr>
          <p:cNvPr id="9" name="Picture 8">
            <a:extLst>
              <a:ext uri="{FF2B5EF4-FFF2-40B4-BE49-F238E27FC236}">
                <a16:creationId xmlns:a16="http://schemas.microsoft.com/office/drawing/2014/main" id="{C2DEDFEC-B528-4DEF-8FD6-402F7A5ABAF5}"/>
              </a:ext>
            </a:extLst>
          </p:cNvPr>
          <p:cNvPicPr>
            <a:picLocks noChangeAspect="1"/>
          </p:cNvPicPr>
          <p:nvPr/>
        </p:nvPicPr>
        <p:blipFill>
          <a:blip r:embed="rId4"/>
          <a:stretch>
            <a:fillRect/>
          </a:stretch>
        </p:blipFill>
        <p:spPr>
          <a:xfrm>
            <a:off x="6920862" y="1931122"/>
            <a:ext cx="4937760" cy="3956154"/>
          </a:xfrm>
          <a:prstGeom prst="rect">
            <a:avLst/>
          </a:prstGeom>
        </p:spPr>
      </p:pic>
      <p:sp>
        <p:nvSpPr>
          <p:cNvPr id="10" name="TextBox 9">
            <a:extLst>
              <a:ext uri="{FF2B5EF4-FFF2-40B4-BE49-F238E27FC236}">
                <a16:creationId xmlns:a16="http://schemas.microsoft.com/office/drawing/2014/main" id="{BA1C0EB7-BEA7-4EE3-8E33-E0166159A39A}"/>
              </a:ext>
            </a:extLst>
          </p:cNvPr>
          <p:cNvSpPr txBox="1"/>
          <p:nvPr/>
        </p:nvSpPr>
        <p:spPr>
          <a:xfrm>
            <a:off x="4845782" y="2357616"/>
            <a:ext cx="223061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Similar splits, just a different way of representation</a:t>
            </a:r>
          </a:p>
        </p:txBody>
      </p:sp>
      <p:sp>
        <p:nvSpPr>
          <p:cNvPr id="11" name="TextBox 10">
            <a:extLst>
              <a:ext uri="{FF2B5EF4-FFF2-40B4-BE49-F238E27FC236}">
                <a16:creationId xmlns:a16="http://schemas.microsoft.com/office/drawing/2014/main" id="{19C9F68F-2D4B-45E0-8915-0A828BE771D2}"/>
              </a:ext>
            </a:extLst>
          </p:cNvPr>
          <p:cNvSpPr txBox="1"/>
          <p:nvPr/>
        </p:nvSpPr>
        <p:spPr>
          <a:xfrm>
            <a:off x="4074893" y="5945645"/>
            <a:ext cx="223061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R</a:t>
            </a:r>
            <a:r>
              <a:rPr kumimoji="0" lang="en-US" sz="1800" b="0" i="0" u="none" strike="noStrike" kern="0" cap="none" spc="0" normalizeH="0" baseline="-25000" noProof="0" dirty="0">
                <a:ln>
                  <a:noFill/>
                </a:ln>
                <a:solidFill>
                  <a:srgbClr val="000000"/>
                </a:solidFill>
                <a:effectLst/>
                <a:uLnTx/>
                <a:uFillTx/>
                <a:latin typeface="Acherus Grotesque" panose="02000505000000020004" pitchFamily="50" charset="0"/>
                <a:cs typeface="Arial"/>
                <a:sym typeface="Arial"/>
              </a:rPr>
              <a:t>3</a:t>
            </a:r>
          </a:p>
        </p:txBody>
      </p:sp>
      <p:sp>
        <p:nvSpPr>
          <p:cNvPr id="12" name="TextBox 11">
            <a:extLst>
              <a:ext uri="{FF2B5EF4-FFF2-40B4-BE49-F238E27FC236}">
                <a16:creationId xmlns:a16="http://schemas.microsoft.com/office/drawing/2014/main" id="{015937D8-7A4A-4E4F-812B-1366283FDFCE}"/>
              </a:ext>
            </a:extLst>
          </p:cNvPr>
          <p:cNvSpPr txBox="1"/>
          <p:nvPr/>
        </p:nvSpPr>
        <p:spPr>
          <a:xfrm>
            <a:off x="2188845" y="5945645"/>
            <a:ext cx="223061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R</a:t>
            </a:r>
            <a:r>
              <a:rPr kumimoji="0" lang="en-US" sz="1800" b="0" i="0" u="none" strike="noStrike" kern="0" cap="none" spc="0" normalizeH="0" baseline="-25000" noProof="0" dirty="0">
                <a:ln>
                  <a:noFill/>
                </a:ln>
                <a:solidFill>
                  <a:srgbClr val="000000"/>
                </a:solidFill>
                <a:effectLst/>
                <a:uLnTx/>
                <a:uFillTx/>
                <a:latin typeface="Acherus Grotesque" panose="02000505000000020004" pitchFamily="50" charset="0"/>
                <a:cs typeface="Arial"/>
                <a:sym typeface="Arial"/>
              </a:rPr>
              <a:t>2</a:t>
            </a:r>
          </a:p>
        </p:txBody>
      </p:sp>
      <p:sp>
        <p:nvSpPr>
          <p:cNvPr id="13" name="TextBox 12">
            <a:extLst>
              <a:ext uri="{FF2B5EF4-FFF2-40B4-BE49-F238E27FC236}">
                <a16:creationId xmlns:a16="http://schemas.microsoft.com/office/drawing/2014/main" id="{4DB427F5-6AF1-4BC0-AA1B-0D120AC5EA86}"/>
              </a:ext>
            </a:extLst>
          </p:cNvPr>
          <p:cNvSpPr txBox="1"/>
          <p:nvPr/>
        </p:nvSpPr>
        <p:spPr>
          <a:xfrm>
            <a:off x="507707" y="5259522"/>
            <a:ext cx="223061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R</a:t>
            </a:r>
            <a:r>
              <a:rPr kumimoji="0" lang="en-US" sz="1800" b="0" i="0" u="none" strike="noStrike" kern="0" cap="none" spc="0" normalizeH="0" baseline="-25000" noProof="0" dirty="0">
                <a:ln>
                  <a:noFill/>
                </a:ln>
                <a:solidFill>
                  <a:srgbClr val="000000"/>
                </a:solidFill>
                <a:effectLst/>
                <a:uLnTx/>
                <a:uFillTx/>
                <a:latin typeface="Acherus Grotesque" panose="02000505000000020004" pitchFamily="50" charset="0"/>
                <a:cs typeface="Arial"/>
                <a:sym typeface="Arial"/>
              </a:rPr>
              <a:t>1</a:t>
            </a:r>
          </a:p>
        </p:txBody>
      </p:sp>
      <p:sp>
        <p:nvSpPr>
          <p:cNvPr id="17" name="TextBox 16">
            <a:extLst>
              <a:ext uri="{FF2B5EF4-FFF2-40B4-BE49-F238E27FC236}">
                <a16:creationId xmlns:a16="http://schemas.microsoft.com/office/drawing/2014/main" id="{E5227584-97DA-4D5B-8325-81ECE24F6ACE}"/>
              </a:ext>
            </a:extLst>
          </p:cNvPr>
          <p:cNvSpPr txBox="1"/>
          <p:nvPr/>
        </p:nvSpPr>
        <p:spPr>
          <a:xfrm>
            <a:off x="2209904" y="1981627"/>
            <a:ext cx="1424510"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Years &lt; 4.5</a:t>
            </a:r>
          </a:p>
        </p:txBody>
      </p:sp>
      <p:sp>
        <p:nvSpPr>
          <p:cNvPr id="18" name="TextBox 17">
            <a:extLst>
              <a:ext uri="{FF2B5EF4-FFF2-40B4-BE49-F238E27FC236}">
                <a16:creationId xmlns:a16="http://schemas.microsoft.com/office/drawing/2014/main" id="{763D5398-1888-4BA4-802E-90C4910B6AAC}"/>
              </a:ext>
            </a:extLst>
          </p:cNvPr>
          <p:cNvSpPr txBox="1"/>
          <p:nvPr/>
        </p:nvSpPr>
        <p:spPr>
          <a:xfrm>
            <a:off x="3462423" y="4568889"/>
            <a:ext cx="1424510"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Hits &lt; 117.5</a:t>
            </a:r>
          </a:p>
        </p:txBody>
      </p:sp>
      <p:cxnSp>
        <p:nvCxnSpPr>
          <p:cNvPr id="19" name="Straight Connector 18">
            <a:extLst>
              <a:ext uri="{FF2B5EF4-FFF2-40B4-BE49-F238E27FC236}">
                <a16:creationId xmlns:a16="http://schemas.microsoft.com/office/drawing/2014/main" id="{578EB128-7C80-4549-8619-6F6F81817997}"/>
              </a:ext>
            </a:extLst>
          </p:cNvPr>
          <p:cNvCxnSpPr>
            <a:cxnSpLocks/>
            <a:endCxn id="7" idx="3"/>
          </p:cNvCxnSpPr>
          <p:nvPr/>
        </p:nvCxnSpPr>
        <p:spPr>
          <a:xfrm>
            <a:off x="4192449" y="4196750"/>
            <a:ext cx="0" cy="751296"/>
          </a:xfrm>
          <a:prstGeom prst="line">
            <a:avLst/>
          </a:prstGeom>
          <a:ln w="19050">
            <a:solidFill>
              <a:srgbClr val="1E731C"/>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1DC490C-9D91-4790-9313-1AB5211EF28B}"/>
              </a:ext>
            </a:extLst>
          </p:cNvPr>
          <p:cNvPicPr>
            <a:picLocks noChangeAspect="1"/>
          </p:cNvPicPr>
          <p:nvPr/>
        </p:nvPicPr>
        <p:blipFill>
          <a:blip r:embed="rId5"/>
          <a:stretch>
            <a:fillRect/>
          </a:stretch>
        </p:blipFill>
        <p:spPr>
          <a:xfrm flipH="1" flipV="1">
            <a:off x="4901440" y="5528472"/>
            <a:ext cx="457200" cy="457200"/>
          </a:xfrm>
          <a:prstGeom prst="rect">
            <a:avLst/>
          </a:prstGeom>
        </p:spPr>
      </p:pic>
      <p:sp>
        <p:nvSpPr>
          <p:cNvPr id="21" name="Rectangle 20">
            <a:extLst>
              <a:ext uri="{FF2B5EF4-FFF2-40B4-BE49-F238E27FC236}">
                <a16:creationId xmlns:a16="http://schemas.microsoft.com/office/drawing/2014/main" id="{3F789508-4BA2-440E-9B11-3ECB1A5212D6}"/>
              </a:ext>
            </a:extLst>
          </p:cNvPr>
          <p:cNvSpPr/>
          <p:nvPr/>
        </p:nvSpPr>
        <p:spPr>
          <a:xfrm flipH="1">
            <a:off x="4901440" y="5528472"/>
            <a:ext cx="457200" cy="45720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pic>
        <p:nvPicPr>
          <p:cNvPr id="22" name="Picture 21">
            <a:extLst>
              <a:ext uri="{FF2B5EF4-FFF2-40B4-BE49-F238E27FC236}">
                <a16:creationId xmlns:a16="http://schemas.microsoft.com/office/drawing/2014/main" id="{1A1A42DA-BECF-4BA0-908E-D578B9F22AD4}"/>
              </a:ext>
            </a:extLst>
          </p:cNvPr>
          <p:cNvPicPr>
            <a:picLocks noChangeAspect="1"/>
          </p:cNvPicPr>
          <p:nvPr/>
        </p:nvPicPr>
        <p:blipFill>
          <a:blip r:embed="rId5"/>
          <a:stretch>
            <a:fillRect/>
          </a:stretch>
        </p:blipFill>
        <p:spPr>
          <a:xfrm flipV="1">
            <a:off x="3042476" y="5511239"/>
            <a:ext cx="457200" cy="457200"/>
          </a:xfrm>
          <a:prstGeom prst="rect">
            <a:avLst/>
          </a:prstGeom>
        </p:spPr>
      </p:pic>
      <p:sp>
        <p:nvSpPr>
          <p:cNvPr id="23" name="Rectangle 22">
            <a:extLst>
              <a:ext uri="{FF2B5EF4-FFF2-40B4-BE49-F238E27FC236}">
                <a16:creationId xmlns:a16="http://schemas.microsoft.com/office/drawing/2014/main" id="{581CC2D7-7347-461F-95F1-18537D81B99E}"/>
              </a:ext>
            </a:extLst>
          </p:cNvPr>
          <p:cNvSpPr/>
          <p:nvPr/>
        </p:nvSpPr>
        <p:spPr>
          <a:xfrm>
            <a:off x="3042476" y="5511239"/>
            <a:ext cx="457200" cy="45720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24" name="TextBox 23">
            <a:extLst>
              <a:ext uri="{FF2B5EF4-FFF2-40B4-BE49-F238E27FC236}">
                <a16:creationId xmlns:a16="http://schemas.microsoft.com/office/drawing/2014/main" id="{742AC596-F3D9-4BDF-9B8F-69B87AE65476}"/>
              </a:ext>
            </a:extLst>
          </p:cNvPr>
          <p:cNvSpPr txBox="1"/>
          <p:nvPr/>
        </p:nvSpPr>
        <p:spPr>
          <a:xfrm>
            <a:off x="3042476" y="5585950"/>
            <a:ext cx="64008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6.00</a:t>
            </a:r>
          </a:p>
        </p:txBody>
      </p:sp>
      <p:sp>
        <p:nvSpPr>
          <p:cNvPr id="25" name="TextBox 24">
            <a:extLst>
              <a:ext uri="{FF2B5EF4-FFF2-40B4-BE49-F238E27FC236}">
                <a16:creationId xmlns:a16="http://schemas.microsoft.com/office/drawing/2014/main" id="{627D7F12-E911-43EE-AE8D-5F073271C212}"/>
              </a:ext>
            </a:extLst>
          </p:cNvPr>
          <p:cNvSpPr txBox="1"/>
          <p:nvPr/>
        </p:nvSpPr>
        <p:spPr>
          <a:xfrm>
            <a:off x="4741858" y="5583170"/>
            <a:ext cx="64008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6.74</a:t>
            </a:r>
          </a:p>
        </p:txBody>
      </p:sp>
      <p:pic>
        <p:nvPicPr>
          <p:cNvPr id="26" name="Picture 25">
            <a:extLst>
              <a:ext uri="{FF2B5EF4-FFF2-40B4-BE49-F238E27FC236}">
                <a16:creationId xmlns:a16="http://schemas.microsoft.com/office/drawing/2014/main" id="{874F2651-5F74-44C6-8C43-7C43EE817D9F}"/>
              </a:ext>
            </a:extLst>
          </p:cNvPr>
          <p:cNvPicPr>
            <a:picLocks noChangeAspect="1"/>
          </p:cNvPicPr>
          <p:nvPr/>
        </p:nvPicPr>
        <p:blipFill>
          <a:blip r:embed="rId5"/>
          <a:stretch>
            <a:fillRect/>
          </a:stretch>
        </p:blipFill>
        <p:spPr>
          <a:xfrm flipV="1">
            <a:off x="1274100" y="4845936"/>
            <a:ext cx="457200" cy="457200"/>
          </a:xfrm>
          <a:prstGeom prst="rect">
            <a:avLst/>
          </a:prstGeom>
        </p:spPr>
      </p:pic>
      <p:sp>
        <p:nvSpPr>
          <p:cNvPr id="27" name="Rectangle 26">
            <a:extLst>
              <a:ext uri="{FF2B5EF4-FFF2-40B4-BE49-F238E27FC236}">
                <a16:creationId xmlns:a16="http://schemas.microsoft.com/office/drawing/2014/main" id="{60B07046-C663-4352-A79D-F6445F8CA2F1}"/>
              </a:ext>
            </a:extLst>
          </p:cNvPr>
          <p:cNvSpPr/>
          <p:nvPr/>
        </p:nvSpPr>
        <p:spPr>
          <a:xfrm>
            <a:off x="1274100" y="4845936"/>
            <a:ext cx="457200" cy="45720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29" name="TextBox 28">
            <a:extLst>
              <a:ext uri="{FF2B5EF4-FFF2-40B4-BE49-F238E27FC236}">
                <a16:creationId xmlns:a16="http://schemas.microsoft.com/office/drawing/2014/main" id="{8053FE3A-EABD-4255-9BD4-B8C0A2C7E1E4}"/>
              </a:ext>
            </a:extLst>
          </p:cNvPr>
          <p:cNvSpPr txBox="1"/>
          <p:nvPr/>
        </p:nvSpPr>
        <p:spPr>
          <a:xfrm>
            <a:off x="1244090" y="4886059"/>
            <a:ext cx="64008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5.11</a:t>
            </a:r>
          </a:p>
        </p:txBody>
      </p:sp>
      <p:sp>
        <p:nvSpPr>
          <p:cNvPr id="30" name="TextBox 29">
            <a:extLst>
              <a:ext uri="{FF2B5EF4-FFF2-40B4-BE49-F238E27FC236}">
                <a16:creationId xmlns:a16="http://schemas.microsoft.com/office/drawing/2014/main" id="{71EBEE8F-C31A-4D9D-81D6-C9AAD1DB8B3E}"/>
              </a:ext>
            </a:extLst>
          </p:cNvPr>
          <p:cNvSpPr txBox="1"/>
          <p:nvPr/>
        </p:nvSpPr>
        <p:spPr>
          <a:xfrm rot="16200000">
            <a:off x="6492444" y="3589426"/>
            <a:ext cx="1424510"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Hits</a:t>
            </a:r>
          </a:p>
        </p:txBody>
      </p:sp>
      <p:sp>
        <p:nvSpPr>
          <p:cNvPr id="31" name="TextBox 30">
            <a:extLst>
              <a:ext uri="{FF2B5EF4-FFF2-40B4-BE49-F238E27FC236}">
                <a16:creationId xmlns:a16="http://schemas.microsoft.com/office/drawing/2014/main" id="{4AACFBD2-7E1C-4507-B8CD-F6D0DB620F76}"/>
              </a:ext>
            </a:extLst>
          </p:cNvPr>
          <p:cNvSpPr txBox="1"/>
          <p:nvPr/>
        </p:nvSpPr>
        <p:spPr>
          <a:xfrm>
            <a:off x="8677487" y="5586805"/>
            <a:ext cx="1424510"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Years</a:t>
            </a:r>
          </a:p>
        </p:txBody>
      </p:sp>
      <p:sp>
        <p:nvSpPr>
          <p:cNvPr id="32" name="Oval 31">
            <a:extLst>
              <a:ext uri="{FF2B5EF4-FFF2-40B4-BE49-F238E27FC236}">
                <a16:creationId xmlns:a16="http://schemas.microsoft.com/office/drawing/2014/main" id="{E76A55FA-6DA8-4320-BC41-07AABAE627B2}"/>
              </a:ext>
            </a:extLst>
          </p:cNvPr>
          <p:cNvSpPr/>
          <p:nvPr/>
        </p:nvSpPr>
        <p:spPr>
          <a:xfrm>
            <a:off x="1244710" y="4731546"/>
            <a:ext cx="728421" cy="847329"/>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3" name="Oval 32">
            <a:extLst>
              <a:ext uri="{FF2B5EF4-FFF2-40B4-BE49-F238E27FC236}">
                <a16:creationId xmlns:a16="http://schemas.microsoft.com/office/drawing/2014/main" id="{C834C7F6-4AA5-440C-9BA3-BC5EEC227441}"/>
              </a:ext>
            </a:extLst>
          </p:cNvPr>
          <p:cNvSpPr/>
          <p:nvPr/>
        </p:nvSpPr>
        <p:spPr>
          <a:xfrm>
            <a:off x="7365518" y="3350426"/>
            <a:ext cx="728421" cy="847329"/>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4" name="Oval 33">
            <a:extLst>
              <a:ext uri="{FF2B5EF4-FFF2-40B4-BE49-F238E27FC236}">
                <a16:creationId xmlns:a16="http://schemas.microsoft.com/office/drawing/2014/main" id="{804109FB-2C0D-4904-A837-A173EA4885B3}"/>
              </a:ext>
            </a:extLst>
          </p:cNvPr>
          <p:cNvSpPr/>
          <p:nvPr/>
        </p:nvSpPr>
        <p:spPr>
          <a:xfrm>
            <a:off x="2965514" y="5434744"/>
            <a:ext cx="640080" cy="925466"/>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5" name="Oval 34">
            <a:extLst>
              <a:ext uri="{FF2B5EF4-FFF2-40B4-BE49-F238E27FC236}">
                <a16:creationId xmlns:a16="http://schemas.microsoft.com/office/drawing/2014/main" id="{1082F46B-C094-4EA1-96A9-8A78CEE043B3}"/>
              </a:ext>
            </a:extLst>
          </p:cNvPr>
          <p:cNvSpPr/>
          <p:nvPr/>
        </p:nvSpPr>
        <p:spPr>
          <a:xfrm>
            <a:off x="8945981" y="4296449"/>
            <a:ext cx="640080" cy="841331"/>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6" name="Oval 35">
            <a:extLst>
              <a:ext uri="{FF2B5EF4-FFF2-40B4-BE49-F238E27FC236}">
                <a16:creationId xmlns:a16="http://schemas.microsoft.com/office/drawing/2014/main" id="{32F8021A-F4FC-49EE-BDDA-2E8AA0151BBA}"/>
              </a:ext>
            </a:extLst>
          </p:cNvPr>
          <p:cNvSpPr/>
          <p:nvPr/>
        </p:nvSpPr>
        <p:spPr>
          <a:xfrm>
            <a:off x="4794142" y="5474433"/>
            <a:ext cx="656095" cy="862238"/>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Oval 36">
            <a:extLst>
              <a:ext uri="{FF2B5EF4-FFF2-40B4-BE49-F238E27FC236}">
                <a16:creationId xmlns:a16="http://schemas.microsoft.com/office/drawing/2014/main" id="{5DECD126-56AA-44CD-893E-57C86825748F}"/>
              </a:ext>
            </a:extLst>
          </p:cNvPr>
          <p:cNvSpPr/>
          <p:nvPr/>
        </p:nvSpPr>
        <p:spPr>
          <a:xfrm>
            <a:off x="8937973" y="2523924"/>
            <a:ext cx="656095" cy="78385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38" name="Straight Arrow Connector 37">
            <a:extLst>
              <a:ext uri="{FF2B5EF4-FFF2-40B4-BE49-F238E27FC236}">
                <a16:creationId xmlns:a16="http://schemas.microsoft.com/office/drawing/2014/main" id="{8C3FF000-5C12-480F-A6AD-BE4578385416}"/>
              </a:ext>
            </a:extLst>
          </p:cNvPr>
          <p:cNvCxnSpPr/>
          <p:nvPr/>
        </p:nvCxnSpPr>
        <p:spPr>
          <a:xfrm flipV="1">
            <a:off x="8093939" y="5827316"/>
            <a:ext cx="0" cy="3978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435AAD-6D42-4007-A66C-7C7053B3A69E}"/>
              </a:ext>
            </a:extLst>
          </p:cNvPr>
          <p:cNvSpPr txBox="1"/>
          <p:nvPr/>
        </p:nvSpPr>
        <p:spPr>
          <a:xfrm>
            <a:off x="980623" y="5616340"/>
            <a:ext cx="1089273" cy="369332"/>
          </a:xfrm>
          <a:prstGeom prst="rect">
            <a:avLst/>
          </a:prstGeom>
          <a:noFill/>
        </p:spPr>
        <p:txBody>
          <a:bodyPr wrap="none" rtlCol="0">
            <a:spAutoFit/>
          </a:bodyPr>
          <a:lstStyle/>
          <a:p>
            <a:r>
              <a:rPr lang="en-US" dirty="0">
                <a:latin typeface="Acherus Grotesque" panose="02000505000000020004" pitchFamily="50" charset="0"/>
              </a:rPr>
              <a:t>$165,174</a:t>
            </a:r>
          </a:p>
        </p:txBody>
      </p:sp>
      <p:sp>
        <p:nvSpPr>
          <p:cNvPr id="45" name="TextBox 44">
            <a:extLst>
              <a:ext uri="{FF2B5EF4-FFF2-40B4-BE49-F238E27FC236}">
                <a16:creationId xmlns:a16="http://schemas.microsoft.com/office/drawing/2014/main" id="{22BE53E6-52C5-43DA-A18E-4C1FE864D5B7}"/>
              </a:ext>
            </a:extLst>
          </p:cNvPr>
          <p:cNvSpPr txBox="1"/>
          <p:nvPr/>
        </p:nvSpPr>
        <p:spPr>
          <a:xfrm>
            <a:off x="2691308" y="6385786"/>
            <a:ext cx="1236685" cy="369332"/>
          </a:xfrm>
          <a:prstGeom prst="rect">
            <a:avLst/>
          </a:prstGeom>
          <a:noFill/>
        </p:spPr>
        <p:txBody>
          <a:bodyPr wrap="none" rtlCol="0">
            <a:spAutoFit/>
          </a:bodyPr>
          <a:lstStyle/>
          <a:p>
            <a:r>
              <a:rPr lang="en-US" dirty="0">
                <a:latin typeface="Acherus Grotesque" panose="02000505000000020004" pitchFamily="50" charset="0"/>
              </a:rPr>
              <a:t>$402,834</a:t>
            </a:r>
          </a:p>
        </p:txBody>
      </p:sp>
      <p:sp>
        <p:nvSpPr>
          <p:cNvPr id="46" name="TextBox 45">
            <a:extLst>
              <a:ext uri="{FF2B5EF4-FFF2-40B4-BE49-F238E27FC236}">
                <a16:creationId xmlns:a16="http://schemas.microsoft.com/office/drawing/2014/main" id="{71620DD5-7E74-434C-821E-81D03D55910B}"/>
              </a:ext>
            </a:extLst>
          </p:cNvPr>
          <p:cNvSpPr txBox="1"/>
          <p:nvPr/>
        </p:nvSpPr>
        <p:spPr>
          <a:xfrm>
            <a:off x="4619320" y="6354246"/>
            <a:ext cx="1234633" cy="369332"/>
          </a:xfrm>
          <a:prstGeom prst="rect">
            <a:avLst/>
          </a:prstGeom>
          <a:noFill/>
        </p:spPr>
        <p:txBody>
          <a:bodyPr wrap="none" rtlCol="0">
            <a:spAutoFit/>
          </a:bodyPr>
          <a:lstStyle/>
          <a:p>
            <a:r>
              <a:rPr lang="en-US" dirty="0">
                <a:latin typeface="Acherus Grotesque" panose="02000505000000020004" pitchFamily="50" charset="0"/>
              </a:rPr>
              <a:t>$845,346</a:t>
            </a:r>
          </a:p>
        </p:txBody>
      </p:sp>
      <p:cxnSp>
        <p:nvCxnSpPr>
          <p:cNvPr id="47" name="Straight Arrow Connector 46">
            <a:extLst>
              <a:ext uri="{FF2B5EF4-FFF2-40B4-BE49-F238E27FC236}">
                <a16:creationId xmlns:a16="http://schemas.microsoft.com/office/drawing/2014/main" id="{8D469AF2-0F63-42EA-9E65-B1BF833677D2}"/>
              </a:ext>
            </a:extLst>
          </p:cNvPr>
          <p:cNvCxnSpPr>
            <a:cxnSpLocks/>
          </p:cNvCxnSpPr>
          <p:nvPr/>
        </p:nvCxnSpPr>
        <p:spPr>
          <a:xfrm flipH="1">
            <a:off x="10861296" y="3844558"/>
            <a:ext cx="552295" cy="45189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39429EC-1D85-4B86-B9D3-AD0B54078589}"/>
              </a:ext>
            </a:extLst>
          </p:cNvPr>
          <p:cNvCxnSpPr>
            <a:cxnSpLocks/>
          </p:cNvCxnSpPr>
          <p:nvPr/>
        </p:nvCxnSpPr>
        <p:spPr>
          <a:xfrm flipH="1" flipV="1">
            <a:off x="10712898" y="3280946"/>
            <a:ext cx="700693" cy="35776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22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E4E2-C134-4C53-8F93-1279164B06F7}"/>
              </a:ext>
            </a:extLst>
          </p:cNvPr>
          <p:cNvSpPr>
            <a:spLocks noGrp="1"/>
          </p:cNvSpPr>
          <p:nvPr>
            <p:ph type="title"/>
          </p:nvPr>
        </p:nvSpPr>
        <p:spPr/>
        <p:txBody>
          <a:bodyPr/>
          <a:lstStyle/>
          <a:p>
            <a:r>
              <a:rPr lang="en-US" dirty="0"/>
              <a:t>Splitting &amp; predicting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2FF326-DE15-4D31-8567-BA3FF74ABEA6}"/>
                  </a:ext>
                </a:extLst>
              </p:cNvPr>
              <p:cNvSpPr>
                <a:spLocks noGrp="1"/>
              </p:cNvSpPr>
              <p:nvPr>
                <p:ph sz="half" idx="1"/>
              </p:nvPr>
            </p:nvSpPr>
            <p:spPr>
              <a:xfrm>
                <a:off x="838200" y="1825625"/>
                <a:ext cx="6082662" cy="4351338"/>
              </a:xfrm>
            </p:spPr>
            <p:txBody>
              <a:bodyPr/>
              <a:lstStyle/>
              <a:p>
                <a:r>
                  <a:rPr lang="en-US" dirty="0"/>
                  <a:t>In a decision tree, all points in the same region (R1, R2, R3) get the same classification/prediction</a:t>
                </a:r>
              </a:p>
              <a:p>
                <a:r>
                  <a:rPr lang="en-US" dirty="0"/>
                  <a:t>How do we decide where to place the splitting lines?</a:t>
                </a:r>
              </a:p>
              <a:p>
                <a:pPr lvl="1"/>
                <a:r>
                  <a:rPr lang="en-US" dirty="0"/>
                  <a:t>We often use some measure of error to minimize such as residual sum of squares</a:t>
                </a:r>
              </a:p>
              <a:p>
                <a:pPr marL="457200" lvl="1"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sub>
                              </m:sSub>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𝑗</m:t>
                                              </m:r>
                                            </m:sub>
                                          </m:sSub>
                                        </m:sub>
                                      </m:sSub>
                                    </m:e>
                                  </m:d>
                                </m:e>
                                <m:sup>
                                  <m:r>
                                    <a:rPr lang="en-US" b="0" i="1" smtClean="0">
                                      <a:latin typeface="Cambria Math" panose="02040503050406030204" pitchFamily="18" charset="0"/>
                                    </a:rPr>
                                    <m:t>2</m:t>
                                  </m:r>
                                </m:sup>
                              </m:sSup>
                            </m:e>
                          </m:nary>
                        </m:e>
                      </m:nary>
                    </m:oMath>
                  </m:oMathPara>
                </a14:m>
                <a:endParaRPr lang="en-US" dirty="0"/>
              </a:p>
            </p:txBody>
          </p:sp>
        </mc:Choice>
        <mc:Fallback xmlns="">
          <p:sp>
            <p:nvSpPr>
              <p:cNvPr id="3" name="Content Placeholder 2">
                <a:extLst>
                  <a:ext uri="{FF2B5EF4-FFF2-40B4-BE49-F238E27FC236}">
                    <a16:creationId xmlns:a16="http://schemas.microsoft.com/office/drawing/2014/main" id="{612FF326-DE15-4D31-8567-BA3FF74ABEA6}"/>
                  </a:ext>
                </a:extLst>
              </p:cNvPr>
              <p:cNvSpPr>
                <a:spLocks noGrp="1" noRot="1" noChangeAspect="1" noMove="1" noResize="1" noEditPoints="1" noAdjustHandles="1" noChangeArrowheads="1" noChangeShapeType="1" noTextEdit="1"/>
              </p:cNvSpPr>
              <p:nvPr>
                <p:ph sz="half" idx="1"/>
              </p:nvPr>
            </p:nvSpPr>
            <p:spPr>
              <a:xfrm>
                <a:off x="838200" y="1825625"/>
                <a:ext cx="6082662" cy="4351338"/>
              </a:xfrm>
              <a:blipFill>
                <a:blip r:embed="rId3"/>
                <a:stretch>
                  <a:fillRect l="-1404" t="-1821" r="-1204"/>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99CFCAC7-6D3A-4B75-B229-A45832370E7D}"/>
              </a:ext>
            </a:extLst>
          </p:cNvPr>
          <p:cNvSpPr>
            <a:spLocks noGrp="1"/>
          </p:cNvSpPr>
          <p:nvPr>
            <p:ph type="ftr" sz="quarter" idx="11"/>
          </p:nvPr>
        </p:nvSpPr>
        <p:spPr/>
        <p:txBody>
          <a:bodyPr/>
          <a:lstStyle/>
          <a:p>
            <a:r>
              <a:rPr lang="en-US"/>
              <a:t>Tree-Based Methods</a:t>
            </a:r>
            <a:endParaRPr lang="en-US" dirty="0"/>
          </a:p>
        </p:txBody>
      </p:sp>
      <p:sp>
        <p:nvSpPr>
          <p:cNvPr id="6" name="Slide Number Placeholder 5">
            <a:extLst>
              <a:ext uri="{FF2B5EF4-FFF2-40B4-BE49-F238E27FC236}">
                <a16:creationId xmlns:a16="http://schemas.microsoft.com/office/drawing/2014/main" id="{0C695065-8EF8-4045-B6F8-702ECC1E392C}"/>
              </a:ext>
            </a:extLst>
          </p:cNvPr>
          <p:cNvSpPr>
            <a:spLocks noGrp="1"/>
          </p:cNvSpPr>
          <p:nvPr>
            <p:ph type="sldNum" sz="quarter" idx="12"/>
          </p:nvPr>
        </p:nvSpPr>
        <p:spPr/>
        <p:txBody>
          <a:bodyPr/>
          <a:lstStyle/>
          <a:p>
            <a:fld id="{8E06CFEE-053A-4A40-A88B-A288F0289482}" type="slidenum">
              <a:rPr lang="en-US" smtClean="0"/>
              <a:t>14</a:t>
            </a:fld>
            <a:endParaRPr lang="en-US"/>
          </a:p>
        </p:txBody>
      </p:sp>
      <p:sp>
        <p:nvSpPr>
          <p:cNvPr id="7" name="TextBox 6">
            <a:extLst>
              <a:ext uri="{FF2B5EF4-FFF2-40B4-BE49-F238E27FC236}">
                <a16:creationId xmlns:a16="http://schemas.microsoft.com/office/drawing/2014/main" id="{22259FEB-E373-4F58-8D05-C0DA6AC8E046}"/>
              </a:ext>
            </a:extLst>
          </p:cNvPr>
          <p:cNvSpPr txBox="1"/>
          <p:nvPr/>
        </p:nvSpPr>
        <p:spPr>
          <a:xfrm>
            <a:off x="2260310" y="5278800"/>
            <a:ext cx="219767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The </a:t>
            </a:r>
            <a:r>
              <a:rPr kumimoji="0" lang="en-US" sz="1600" b="0" i="0" u="none" strike="noStrike" kern="0" cap="none" spc="0" normalizeH="0" baseline="0" noProof="0" dirty="0">
                <a:ln>
                  <a:noFill/>
                </a:ln>
                <a:solidFill>
                  <a:schemeClr val="accent1"/>
                </a:solidFill>
                <a:effectLst/>
                <a:uLnTx/>
                <a:uFillTx/>
                <a:latin typeface="Acherus Grotesque" panose="02000505000000020004" pitchFamily="50" charset="0"/>
                <a:cs typeface="Arial"/>
                <a:sym typeface="Arial"/>
              </a:rPr>
              <a:t>actual</a:t>
            </a: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 value of an observation</a:t>
            </a:r>
          </a:p>
        </p:txBody>
      </p:sp>
      <p:sp>
        <p:nvSpPr>
          <p:cNvPr id="8" name="TextBox 7">
            <a:extLst>
              <a:ext uri="{FF2B5EF4-FFF2-40B4-BE49-F238E27FC236}">
                <a16:creationId xmlns:a16="http://schemas.microsoft.com/office/drawing/2014/main" id="{5EBECBB4-3839-4962-9BD8-BBB41BD9B52E}"/>
              </a:ext>
            </a:extLst>
          </p:cNvPr>
          <p:cNvSpPr txBox="1"/>
          <p:nvPr/>
        </p:nvSpPr>
        <p:spPr>
          <a:xfrm>
            <a:off x="4953000" y="5278800"/>
            <a:ext cx="208352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The </a:t>
            </a:r>
            <a:r>
              <a:rPr kumimoji="0" lang="en-US" sz="1600" b="0" i="0" u="none" strike="noStrike" kern="0" cap="none" spc="0" normalizeH="0" baseline="0" noProof="0" dirty="0">
                <a:ln>
                  <a:noFill/>
                </a:ln>
                <a:solidFill>
                  <a:schemeClr val="accent1"/>
                </a:solidFill>
                <a:effectLst/>
                <a:uLnTx/>
                <a:uFillTx/>
                <a:latin typeface="Acherus Grotesque" panose="02000505000000020004" pitchFamily="50" charset="0"/>
                <a:cs typeface="Arial"/>
                <a:sym typeface="Arial"/>
              </a:rPr>
              <a:t>prediction</a:t>
            </a: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 / classification given by a proposed scheme</a:t>
            </a:r>
          </a:p>
        </p:txBody>
      </p:sp>
      <p:cxnSp>
        <p:nvCxnSpPr>
          <p:cNvPr id="11" name="Straight Arrow Connector 10">
            <a:extLst>
              <a:ext uri="{FF2B5EF4-FFF2-40B4-BE49-F238E27FC236}">
                <a16:creationId xmlns:a16="http://schemas.microsoft.com/office/drawing/2014/main" id="{0AC52E8B-A8F4-4701-A5BA-4F9D6E1D9ABC}"/>
              </a:ext>
            </a:extLst>
          </p:cNvPr>
          <p:cNvCxnSpPr>
            <a:cxnSpLocks/>
            <a:stCxn id="7" idx="0"/>
          </p:cNvCxnSpPr>
          <p:nvPr/>
        </p:nvCxnSpPr>
        <p:spPr>
          <a:xfrm flipV="1">
            <a:off x="3359148" y="4759890"/>
            <a:ext cx="304519" cy="518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847883-F2FA-4CBD-AFFB-3EED5912F5A8}"/>
              </a:ext>
            </a:extLst>
          </p:cNvPr>
          <p:cNvCxnSpPr>
            <a:cxnSpLocks/>
            <a:stCxn id="8" idx="0"/>
          </p:cNvCxnSpPr>
          <p:nvPr/>
        </p:nvCxnSpPr>
        <p:spPr>
          <a:xfrm flipH="1" flipV="1">
            <a:off x="4343079" y="4759890"/>
            <a:ext cx="1651685" cy="518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E0D1117-A9EF-4AA1-8021-75C6E9B3B3B3}"/>
              </a:ext>
            </a:extLst>
          </p:cNvPr>
          <p:cNvPicPr>
            <a:picLocks noChangeAspect="1"/>
          </p:cNvPicPr>
          <p:nvPr/>
        </p:nvPicPr>
        <p:blipFill>
          <a:blip r:embed="rId4"/>
          <a:stretch>
            <a:fillRect/>
          </a:stretch>
        </p:blipFill>
        <p:spPr>
          <a:xfrm>
            <a:off x="6920862" y="1931122"/>
            <a:ext cx="4937760" cy="3956154"/>
          </a:xfrm>
          <a:prstGeom prst="rect">
            <a:avLst/>
          </a:prstGeom>
        </p:spPr>
      </p:pic>
      <p:sp>
        <p:nvSpPr>
          <p:cNvPr id="14" name="TextBox 13">
            <a:extLst>
              <a:ext uri="{FF2B5EF4-FFF2-40B4-BE49-F238E27FC236}">
                <a16:creationId xmlns:a16="http://schemas.microsoft.com/office/drawing/2014/main" id="{08FCACF8-AC9D-41D4-8691-67D9DE86209A}"/>
              </a:ext>
            </a:extLst>
          </p:cNvPr>
          <p:cNvSpPr txBox="1"/>
          <p:nvPr/>
        </p:nvSpPr>
        <p:spPr>
          <a:xfrm>
            <a:off x="7221187" y="1321356"/>
            <a:ext cx="1089273" cy="369332"/>
          </a:xfrm>
          <a:prstGeom prst="rect">
            <a:avLst/>
          </a:prstGeom>
          <a:solidFill>
            <a:schemeClr val="accent1"/>
          </a:solidFill>
        </p:spPr>
        <p:txBody>
          <a:bodyPr wrap="none" rtlCol="0">
            <a:spAutoFit/>
          </a:bodyPr>
          <a:lstStyle/>
          <a:p>
            <a:r>
              <a:rPr lang="en-US" dirty="0">
                <a:solidFill>
                  <a:schemeClr val="bg1"/>
                </a:solidFill>
                <a:latin typeface="Acherus Grotesque" panose="02000505000000020004" pitchFamily="50" charset="0"/>
              </a:rPr>
              <a:t>$165,174</a:t>
            </a:r>
          </a:p>
        </p:txBody>
      </p:sp>
      <p:cxnSp>
        <p:nvCxnSpPr>
          <p:cNvPr id="9" name="Straight Arrow Connector 8">
            <a:extLst>
              <a:ext uri="{FF2B5EF4-FFF2-40B4-BE49-F238E27FC236}">
                <a16:creationId xmlns:a16="http://schemas.microsoft.com/office/drawing/2014/main" id="{FDEA986D-6B36-4230-96CE-E28A0FB50FE8}"/>
              </a:ext>
            </a:extLst>
          </p:cNvPr>
          <p:cNvCxnSpPr>
            <a:cxnSpLocks/>
            <a:stCxn id="14" idx="2"/>
            <a:endCxn id="25" idx="0"/>
          </p:cNvCxnSpPr>
          <p:nvPr/>
        </p:nvCxnSpPr>
        <p:spPr>
          <a:xfrm>
            <a:off x="7765824" y="1690688"/>
            <a:ext cx="8455" cy="31076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E8A1E2A-EBAC-43F8-96C6-D00E81849ADC}"/>
              </a:ext>
            </a:extLst>
          </p:cNvPr>
          <p:cNvSpPr txBox="1"/>
          <p:nvPr/>
        </p:nvSpPr>
        <p:spPr>
          <a:xfrm>
            <a:off x="9922665" y="5820753"/>
            <a:ext cx="1236685" cy="369332"/>
          </a:xfrm>
          <a:prstGeom prst="rect">
            <a:avLst/>
          </a:prstGeom>
          <a:solidFill>
            <a:schemeClr val="accent4"/>
          </a:solidFill>
        </p:spPr>
        <p:txBody>
          <a:bodyPr wrap="none" rtlCol="0">
            <a:spAutoFit/>
          </a:bodyPr>
          <a:lstStyle/>
          <a:p>
            <a:r>
              <a:rPr lang="en-US" dirty="0">
                <a:solidFill>
                  <a:schemeClr val="bg1"/>
                </a:solidFill>
                <a:latin typeface="Acherus Grotesque" panose="02000505000000020004" pitchFamily="50" charset="0"/>
              </a:rPr>
              <a:t>$402,834</a:t>
            </a:r>
          </a:p>
        </p:txBody>
      </p:sp>
      <p:cxnSp>
        <p:nvCxnSpPr>
          <p:cNvPr id="17" name="Straight Arrow Connector 16">
            <a:extLst>
              <a:ext uri="{FF2B5EF4-FFF2-40B4-BE49-F238E27FC236}">
                <a16:creationId xmlns:a16="http://schemas.microsoft.com/office/drawing/2014/main" id="{2314EBC9-4186-4289-9593-0E36BE08015E}"/>
              </a:ext>
            </a:extLst>
          </p:cNvPr>
          <p:cNvCxnSpPr>
            <a:cxnSpLocks/>
          </p:cNvCxnSpPr>
          <p:nvPr/>
        </p:nvCxnSpPr>
        <p:spPr>
          <a:xfrm flipH="1" flipV="1">
            <a:off x="9685421" y="5137780"/>
            <a:ext cx="794085" cy="682974"/>
          </a:xfrm>
          <a:prstGeom prst="straightConnector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3E9931-721C-425D-AC23-E9A9A280E5C2}"/>
              </a:ext>
            </a:extLst>
          </p:cNvPr>
          <p:cNvSpPr txBox="1"/>
          <p:nvPr/>
        </p:nvSpPr>
        <p:spPr>
          <a:xfrm>
            <a:off x="10082463" y="1506022"/>
            <a:ext cx="1234633" cy="369332"/>
          </a:xfrm>
          <a:prstGeom prst="rect">
            <a:avLst/>
          </a:prstGeom>
          <a:solidFill>
            <a:schemeClr val="accent6"/>
          </a:solidFill>
        </p:spPr>
        <p:txBody>
          <a:bodyPr wrap="none" rtlCol="0">
            <a:spAutoFit/>
          </a:bodyPr>
          <a:lstStyle/>
          <a:p>
            <a:r>
              <a:rPr lang="en-US" dirty="0">
                <a:solidFill>
                  <a:schemeClr val="bg1"/>
                </a:solidFill>
                <a:latin typeface="Acherus Grotesque" panose="02000505000000020004" pitchFamily="50" charset="0"/>
              </a:rPr>
              <a:t>$845,346</a:t>
            </a:r>
          </a:p>
        </p:txBody>
      </p:sp>
      <p:cxnSp>
        <p:nvCxnSpPr>
          <p:cNvPr id="22" name="Straight Arrow Connector 21">
            <a:extLst>
              <a:ext uri="{FF2B5EF4-FFF2-40B4-BE49-F238E27FC236}">
                <a16:creationId xmlns:a16="http://schemas.microsoft.com/office/drawing/2014/main" id="{7DC7152C-1ED0-42CB-8822-F1F794CD9EC9}"/>
              </a:ext>
            </a:extLst>
          </p:cNvPr>
          <p:cNvCxnSpPr>
            <a:cxnSpLocks/>
            <a:stCxn id="21" idx="2"/>
          </p:cNvCxnSpPr>
          <p:nvPr/>
        </p:nvCxnSpPr>
        <p:spPr>
          <a:xfrm flipH="1">
            <a:off x="9746840" y="1875354"/>
            <a:ext cx="952940" cy="807688"/>
          </a:xfrm>
          <a:prstGeom prst="straightConnector1">
            <a:avLst/>
          </a:prstGeom>
          <a:ln w="28575">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D76023A-0CA8-4835-B301-BD9455247505}"/>
              </a:ext>
            </a:extLst>
          </p:cNvPr>
          <p:cNvSpPr/>
          <p:nvPr/>
        </p:nvSpPr>
        <p:spPr>
          <a:xfrm>
            <a:off x="7419451" y="2001450"/>
            <a:ext cx="709655" cy="353519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6F2F023-E763-419A-A2B8-B10746BC9776}"/>
              </a:ext>
            </a:extLst>
          </p:cNvPr>
          <p:cNvSpPr/>
          <p:nvPr/>
        </p:nvSpPr>
        <p:spPr>
          <a:xfrm>
            <a:off x="8126234" y="3801978"/>
            <a:ext cx="3154680" cy="172263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584151-1D52-4B8A-A968-B4E8DE40F9D7}"/>
              </a:ext>
            </a:extLst>
          </p:cNvPr>
          <p:cNvSpPr/>
          <p:nvPr/>
        </p:nvSpPr>
        <p:spPr>
          <a:xfrm>
            <a:off x="8120113" y="2005173"/>
            <a:ext cx="3154680" cy="1796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25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14" grpId="0" animBg="1"/>
      <p:bldP spid="16" grpId="0" animBg="1"/>
      <p:bldP spid="21" grpId="0" animBg="1"/>
      <p:bldP spid="25" grpId="0" animBg="1"/>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91455B-3EC5-48BE-8A7C-A33C5E010D37}"/>
              </a:ext>
            </a:extLst>
          </p:cNvPr>
          <p:cNvSpPr>
            <a:spLocks noGrp="1"/>
          </p:cNvSpPr>
          <p:nvPr>
            <p:ph type="ftr" sz="quarter" idx="11"/>
          </p:nvPr>
        </p:nvSpPr>
        <p:spPr/>
        <p:txBody>
          <a:bodyPr/>
          <a:lstStyle/>
          <a:p>
            <a:r>
              <a:rPr lang="en-US"/>
              <a:t>Tree-Based Methods</a:t>
            </a:r>
            <a:endParaRPr lang="en-US" dirty="0"/>
          </a:p>
        </p:txBody>
      </p:sp>
      <p:sp>
        <p:nvSpPr>
          <p:cNvPr id="3" name="Text Placeholder 2">
            <a:extLst>
              <a:ext uri="{FF2B5EF4-FFF2-40B4-BE49-F238E27FC236}">
                <a16:creationId xmlns:a16="http://schemas.microsoft.com/office/drawing/2014/main" id="{1F9591BD-3E03-4049-9B03-514D1C8966AE}"/>
              </a:ext>
            </a:extLst>
          </p:cNvPr>
          <p:cNvSpPr>
            <a:spLocks noGrp="1"/>
          </p:cNvSpPr>
          <p:nvPr>
            <p:ph type="body" idx="1"/>
          </p:nvPr>
        </p:nvSpPr>
        <p:spPr/>
        <p:txBody>
          <a:bodyPr/>
          <a:lstStyle/>
          <a:p>
            <a:r>
              <a:rPr lang="en-US" dirty="0"/>
              <a:t>Tree-Based Methods</a:t>
            </a:r>
          </a:p>
        </p:txBody>
      </p:sp>
      <p:sp>
        <p:nvSpPr>
          <p:cNvPr id="4" name="Slide Number Placeholder 3">
            <a:extLst>
              <a:ext uri="{FF2B5EF4-FFF2-40B4-BE49-F238E27FC236}">
                <a16:creationId xmlns:a16="http://schemas.microsoft.com/office/drawing/2014/main" id="{156CF700-99E9-44D7-A7CE-2E42AFC7DF07}"/>
              </a:ext>
            </a:extLst>
          </p:cNvPr>
          <p:cNvSpPr>
            <a:spLocks noGrp="1"/>
          </p:cNvSpPr>
          <p:nvPr>
            <p:ph type="sldNum" sz="quarter" idx="12"/>
          </p:nvPr>
        </p:nvSpPr>
        <p:spPr/>
        <p:txBody>
          <a:bodyPr/>
          <a:lstStyle/>
          <a:p>
            <a:fld id="{8E06CFEE-053A-4A40-A88B-A288F0289482}" type="slidenum">
              <a:rPr lang="en-US" smtClean="0"/>
              <a:pPr/>
              <a:t>15</a:t>
            </a:fld>
            <a:endParaRPr lang="en-US"/>
          </a:p>
        </p:txBody>
      </p:sp>
    </p:spTree>
    <p:extLst>
      <p:ext uri="{BB962C8B-B14F-4D97-AF65-F5344CB8AC3E}">
        <p14:creationId xmlns:p14="http://schemas.microsoft.com/office/powerpoint/2010/main" val="333117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2938CD-ADAB-4323-8C1D-D088B60F1328}"/>
              </a:ext>
            </a:extLst>
          </p:cNvPr>
          <p:cNvSpPr>
            <a:spLocks noGrp="1"/>
          </p:cNvSpPr>
          <p:nvPr>
            <p:ph type="title"/>
          </p:nvPr>
        </p:nvSpPr>
        <p:spPr/>
        <p:txBody>
          <a:bodyPr/>
          <a:lstStyle/>
          <a:p>
            <a:r>
              <a:rPr lang="en-US" dirty="0"/>
              <a:t>There are many ways to grow a tree</a:t>
            </a:r>
          </a:p>
        </p:txBody>
      </p:sp>
      <p:sp>
        <p:nvSpPr>
          <p:cNvPr id="6" name="Content Placeholder 5">
            <a:extLst>
              <a:ext uri="{FF2B5EF4-FFF2-40B4-BE49-F238E27FC236}">
                <a16:creationId xmlns:a16="http://schemas.microsoft.com/office/drawing/2014/main" id="{6777B55A-34CE-4341-9A51-15197CEAACEF}"/>
              </a:ext>
            </a:extLst>
          </p:cNvPr>
          <p:cNvSpPr>
            <a:spLocks noGrp="1"/>
          </p:cNvSpPr>
          <p:nvPr>
            <p:ph idx="1"/>
          </p:nvPr>
        </p:nvSpPr>
        <p:spPr/>
        <p:txBody>
          <a:bodyPr/>
          <a:lstStyle/>
          <a:p>
            <a:r>
              <a:rPr lang="en-US" dirty="0"/>
              <a:t>Often infeasible to try all the trees</a:t>
            </a:r>
          </a:p>
          <a:p>
            <a:r>
              <a:rPr lang="en-US" dirty="0"/>
              <a:t>How do we know which tree is the best?</a:t>
            </a:r>
          </a:p>
          <a:p>
            <a:pPr lvl="1"/>
            <a:r>
              <a:rPr lang="en-US" dirty="0"/>
              <a:t>Use greedy algorithms called </a:t>
            </a:r>
            <a:r>
              <a:rPr lang="en-US" b="1" dirty="0">
                <a:solidFill>
                  <a:schemeClr val="accent1"/>
                </a:solidFill>
              </a:rPr>
              <a:t>Recursive Binary Splitting</a:t>
            </a:r>
          </a:p>
          <a:p>
            <a:pPr lvl="1"/>
            <a:r>
              <a:rPr lang="en-US" dirty="0"/>
              <a:t>Greedy algorithms make the choice which seems to be the best at each stage of splitting</a:t>
            </a:r>
          </a:p>
        </p:txBody>
      </p:sp>
      <p:sp>
        <p:nvSpPr>
          <p:cNvPr id="2" name="Footer Placeholder 1">
            <a:extLst>
              <a:ext uri="{FF2B5EF4-FFF2-40B4-BE49-F238E27FC236}">
                <a16:creationId xmlns:a16="http://schemas.microsoft.com/office/drawing/2014/main" id="{349B7751-2CA4-40A2-B134-902DECC0E59F}"/>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A8EBA749-E4C3-4CF4-8D11-E61BB7E0BFDA}"/>
              </a:ext>
            </a:extLst>
          </p:cNvPr>
          <p:cNvSpPr>
            <a:spLocks noGrp="1"/>
          </p:cNvSpPr>
          <p:nvPr>
            <p:ph type="sldNum" sz="quarter" idx="12"/>
          </p:nvPr>
        </p:nvSpPr>
        <p:spPr/>
        <p:txBody>
          <a:bodyPr/>
          <a:lstStyle/>
          <a:p>
            <a:fld id="{8E06CFEE-053A-4A40-A88B-A288F0289482}" type="slidenum">
              <a:rPr lang="en-US" smtClean="0"/>
              <a:pPr/>
              <a:t>16</a:t>
            </a:fld>
            <a:endParaRPr lang="en-US"/>
          </a:p>
        </p:txBody>
      </p:sp>
      <p:pic>
        <p:nvPicPr>
          <p:cNvPr id="8" name="Picture 47" descr="data structures - What's the difference between a binary ...">
            <a:extLst>
              <a:ext uri="{FF2B5EF4-FFF2-40B4-BE49-F238E27FC236}">
                <a16:creationId xmlns:a16="http://schemas.microsoft.com/office/drawing/2014/main" id="{FCBBC043-D133-40F5-9D59-D1D1E29B2367}"/>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90786" y="4238319"/>
            <a:ext cx="1088892" cy="1104321"/>
          </a:xfrm>
          <a:prstGeom prst="rect">
            <a:avLst/>
          </a:prstGeom>
        </p:spPr>
      </p:pic>
      <p:sp>
        <p:nvSpPr>
          <p:cNvPr id="9" name="TextBox 8">
            <a:extLst>
              <a:ext uri="{FF2B5EF4-FFF2-40B4-BE49-F238E27FC236}">
                <a16:creationId xmlns:a16="http://schemas.microsoft.com/office/drawing/2014/main" id="{D093848C-FAA7-4BA1-A49C-3F7C54CA7F00}"/>
              </a:ext>
            </a:extLst>
          </p:cNvPr>
          <p:cNvSpPr txBox="1"/>
          <p:nvPr/>
        </p:nvSpPr>
        <p:spPr>
          <a:xfrm>
            <a:off x="926449" y="3760062"/>
            <a:ext cx="1209139" cy="369332"/>
          </a:xfrm>
          <a:prstGeom prst="rect">
            <a:avLst/>
          </a:prstGeom>
          <a:noFill/>
        </p:spPr>
        <p:txBody>
          <a:bodyPr wrap="square" rtlCol="0">
            <a:spAutoFit/>
          </a:bodyPr>
          <a:lstStyle/>
          <a:p>
            <a:pPr algn="ctr"/>
            <a:r>
              <a:rPr lang="en-US" b="1" dirty="0">
                <a:latin typeface="Acherus Grotesque" panose="02000505000000020004" pitchFamily="50" charset="0"/>
              </a:rPr>
              <a:t>Tree1</a:t>
            </a:r>
          </a:p>
        </p:txBody>
      </p:sp>
      <p:grpSp>
        <p:nvGrpSpPr>
          <p:cNvPr id="18" name="Group 45">
            <a:extLst>
              <a:ext uri="{FF2B5EF4-FFF2-40B4-BE49-F238E27FC236}">
                <a16:creationId xmlns:a16="http://schemas.microsoft.com/office/drawing/2014/main" id="{204A729D-3B0F-4401-A5BA-E6BFA12F6DB8}"/>
              </a:ext>
            </a:extLst>
          </p:cNvPr>
          <p:cNvGrpSpPr/>
          <p:nvPr/>
        </p:nvGrpSpPr>
        <p:grpSpPr>
          <a:xfrm>
            <a:off x="2834192" y="4243339"/>
            <a:ext cx="1557764" cy="1662813"/>
            <a:chOff x="534068" y="2003407"/>
            <a:chExt cx="1673415" cy="1879372"/>
          </a:xfrm>
        </p:grpSpPr>
        <p:pic>
          <p:nvPicPr>
            <p:cNvPr id="20" name="Picture 6" descr="data structures - What's the difference between a binary ...">
              <a:extLst>
                <a:ext uri="{FF2B5EF4-FFF2-40B4-BE49-F238E27FC236}">
                  <a16:creationId xmlns:a16="http://schemas.microsoft.com/office/drawing/2014/main" id="{1EC2521B-D77C-42E6-AFCE-3F56C184F719}"/>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34068" y="2003407"/>
              <a:ext cx="1220256" cy="1220256"/>
            </a:xfrm>
            <a:prstGeom prst="rect">
              <a:avLst/>
            </a:prstGeom>
          </p:spPr>
        </p:pic>
        <p:cxnSp>
          <p:nvCxnSpPr>
            <p:cNvPr id="21" name="Straight Connector 12">
              <a:extLst>
                <a:ext uri="{FF2B5EF4-FFF2-40B4-BE49-F238E27FC236}">
                  <a16:creationId xmlns:a16="http://schemas.microsoft.com/office/drawing/2014/main" id="{BBDCB68F-24AE-4FCC-AD4D-CA2CCC647D54}"/>
                </a:ext>
              </a:extLst>
            </p:cNvPr>
            <p:cNvCxnSpPr/>
            <p:nvPr/>
          </p:nvCxnSpPr>
          <p:spPr>
            <a:xfrm rot="3120000">
              <a:off x="1505915" y="2814337"/>
              <a:ext cx="182880" cy="0"/>
            </a:xfrm>
            <a:prstGeom prst="line">
              <a:avLst/>
            </a:prstGeom>
            <a:ln w="38100">
              <a:solidFill>
                <a:schemeClr val="accent3">
                  <a:lumMod val="75000"/>
                  <a:alpha val="80000"/>
                </a:schemeClr>
              </a:solidFill>
            </a:ln>
          </p:spPr>
          <p:style>
            <a:lnRef idx="1">
              <a:schemeClr val="accent1"/>
            </a:lnRef>
            <a:fillRef idx="0">
              <a:schemeClr val="accent1"/>
            </a:fillRef>
            <a:effectRef idx="0">
              <a:schemeClr val="accent1"/>
            </a:effectRef>
            <a:fontRef idx="minor">
              <a:schemeClr val="tx1"/>
            </a:fontRef>
          </p:style>
        </p:cxnSp>
        <p:pic>
          <p:nvPicPr>
            <p:cNvPr id="22" name="Picture 8" descr="data structures - What's the difference between a binary ...">
              <a:extLst>
                <a:ext uri="{FF2B5EF4-FFF2-40B4-BE49-F238E27FC236}">
                  <a16:creationId xmlns:a16="http://schemas.microsoft.com/office/drawing/2014/main" id="{21E64E82-6CFF-45A0-8E00-7F0F4E57292D}"/>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87227" y="2662523"/>
              <a:ext cx="1220256" cy="1220256"/>
            </a:xfrm>
            <a:prstGeom prst="rect">
              <a:avLst/>
            </a:prstGeom>
          </p:spPr>
        </p:pic>
      </p:grpSp>
      <p:sp>
        <p:nvSpPr>
          <p:cNvPr id="19" name="TextBox 18">
            <a:extLst>
              <a:ext uri="{FF2B5EF4-FFF2-40B4-BE49-F238E27FC236}">
                <a16:creationId xmlns:a16="http://schemas.microsoft.com/office/drawing/2014/main" id="{C3CE509F-CCCF-4571-9823-15F70F3DE3B9}"/>
              </a:ext>
            </a:extLst>
          </p:cNvPr>
          <p:cNvSpPr txBox="1"/>
          <p:nvPr/>
        </p:nvSpPr>
        <p:spPr>
          <a:xfrm>
            <a:off x="3180361" y="3758430"/>
            <a:ext cx="863366" cy="369332"/>
          </a:xfrm>
          <a:prstGeom prst="rect">
            <a:avLst/>
          </a:prstGeom>
          <a:noFill/>
        </p:spPr>
        <p:txBody>
          <a:bodyPr wrap="square" rtlCol="0">
            <a:spAutoFit/>
          </a:bodyPr>
          <a:lstStyle/>
          <a:p>
            <a:pPr algn="ctr"/>
            <a:r>
              <a:rPr lang="en-US" b="1" dirty="0">
                <a:latin typeface="Acherus Grotesque" panose="02000505000000020004" pitchFamily="50" charset="0"/>
              </a:rPr>
              <a:t>Tree2</a:t>
            </a:r>
          </a:p>
        </p:txBody>
      </p:sp>
      <p:grpSp>
        <p:nvGrpSpPr>
          <p:cNvPr id="13" name="Group 43">
            <a:extLst>
              <a:ext uri="{FF2B5EF4-FFF2-40B4-BE49-F238E27FC236}">
                <a16:creationId xmlns:a16="http://schemas.microsoft.com/office/drawing/2014/main" id="{679BBC1C-98A5-4AEB-9ED8-49EEB60CE3FD}"/>
              </a:ext>
            </a:extLst>
          </p:cNvPr>
          <p:cNvGrpSpPr/>
          <p:nvPr/>
        </p:nvGrpSpPr>
        <p:grpSpPr>
          <a:xfrm>
            <a:off x="5301314" y="4238095"/>
            <a:ext cx="1605635" cy="1978929"/>
            <a:chOff x="3685363" y="2073120"/>
            <a:chExt cx="1799339" cy="2186683"/>
          </a:xfrm>
        </p:grpSpPr>
        <p:pic>
          <p:nvPicPr>
            <p:cNvPr id="15" name="Picture 25" descr="data structures - What's the difference between a binary ...">
              <a:extLst>
                <a:ext uri="{FF2B5EF4-FFF2-40B4-BE49-F238E27FC236}">
                  <a16:creationId xmlns:a16="http://schemas.microsoft.com/office/drawing/2014/main" id="{413876F4-61FE-4D38-AB91-311349BF0107}"/>
                </a:ext>
              </a:extLst>
            </p:cNvPr>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264446" y="2073120"/>
              <a:ext cx="1220256" cy="1220256"/>
            </a:xfrm>
            <a:prstGeom prst="rect">
              <a:avLst/>
            </a:prstGeom>
          </p:spPr>
        </p:pic>
        <p:cxnSp>
          <p:nvCxnSpPr>
            <p:cNvPr id="16" name="Straight Connector 26">
              <a:extLst>
                <a:ext uri="{FF2B5EF4-FFF2-40B4-BE49-F238E27FC236}">
                  <a16:creationId xmlns:a16="http://schemas.microsoft.com/office/drawing/2014/main" id="{000AB9CF-6BB8-456A-9D79-03590EAF2C0A}"/>
                </a:ext>
              </a:extLst>
            </p:cNvPr>
            <p:cNvCxnSpPr/>
            <p:nvPr/>
          </p:nvCxnSpPr>
          <p:spPr>
            <a:xfrm rot="18000000" flipH="1">
              <a:off x="4370882" y="3210627"/>
              <a:ext cx="182880" cy="0"/>
            </a:xfrm>
            <a:prstGeom prst="line">
              <a:avLst/>
            </a:prstGeom>
            <a:ln w="38100">
              <a:solidFill>
                <a:schemeClr val="accent4">
                  <a:lumMod val="75000"/>
                  <a:alpha val="77000"/>
                </a:schemeClr>
              </a:solidFill>
            </a:ln>
          </p:spPr>
          <p:style>
            <a:lnRef idx="1">
              <a:schemeClr val="accent1"/>
            </a:lnRef>
            <a:fillRef idx="0">
              <a:schemeClr val="accent1"/>
            </a:fillRef>
            <a:effectRef idx="0">
              <a:schemeClr val="accent1"/>
            </a:effectRef>
            <a:fontRef idx="minor">
              <a:schemeClr val="tx1"/>
            </a:fontRef>
          </p:style>
        </p:cxnSp>
        <p:pic>
          <p:nvPicPr>
            <p:cNvPr id="17" name="Picture 27" descr="data structures - What's the difference between a binary ...">
              <a:extLst>
                <a:ext uri="{FF2B5EF4-FFF2-40B4-BE49-F238E27FC236}">
                  <a16:creationId xmlns:a16="http://schemas.microsoft.com/office/drawing/2014/main" id="{38C3B1CE-8DB4-4188-9752-4D3D7F80FD50}"/>
                </a:ext>
              </a:extLst>
            </p:cNvPr>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85363" y="3039547"/>
              <a:ext cx="1220256" cy="1220256"/>
            </a:xfrm>
            <a:prstGeom prst="rect">
              <a:avLst/>
            </a:prstGeom>
          </p:spPr>
        </p:pic>
      </p:grpSp>
      <p:sp>
        <p:nvSpPr>
          <p:cNvPr id="14" name="TextBox 13">
            <a:extLst>
              <a:ext uri="{FF2B5EF4-FFF2-40B4-BE49-F238E27FC236}">
                <a16:creationId xmlns:a16="http://schemas.microsoft.com/office/drawing/2014/main" id="{39C408E4-7762-4AA5-9174-BDCBB14BA96A}"/>
              </a:ext>
            </a:extLst>
          </p:cNvPr>
          <p:cNvSpPr txBox="1"/>
          <p:nvPr/>
        </p:nvSpPr>
        <p:spPr>
          <a:xfrm>
            <a:off x="5550287" y="3749136"/>
            <a:ext cx="1107688" cy="369332"/>
          </a:xfrm>
          <a:prstGeom prst="rect">
            <a:avLst/>
          </a:prstGeom>
          <a:noFill/>
        </p:spPr>
        <p:txBody>
          <a:bodyPr wrap="square" rtlCol="0">
            <a:spAutoFit/>
          </a:bodyPr>
          <a:lstStyle/>
          <a:p>
            <a:pPr algn="ctr"/>
            <a:r>
              <a:rPr lang="en-US" b="1" dirty="0">
                <a:latin typeface="Acherus Grotesque" panose="02000505000000020004" pitchFamily="50" charset="0"/>
              </a:rPr>
              <a:t>Tree3</a:t>
            </a:r>
          </a:p>
        </p:txBody>
      </p:sp>
      <p:grpSp>
        <p:nvGrpSpPr>
          <p:cNvPr id="31" name="Group 42">
            <a:extLst>
              <a:ext uri="{FF2B5EF4-FFF2-40B4-BE49-F238E27FC236}">
                <a16:creationId xmlns:a16="http://schemas.microsoft.com/office/drawing/2014/main" id="{F0E8B97A-A484-4489-87BA-DC39BC58BA7E}"/>
              </a:ext>
            </a:extLst>
          </p:cNvPr>
          <p:cNvGrpSpPr/>
          <p:nvPr/>
        </p:nvGrpSpPr>
        <p:grpSpPr>
          <a:xfrm>
            <a:off x="7569234" y="4229622"/>
            <a:ext cx="1790322" cy="1938396"/>
            <a:chOff x="787429" y="4131612"/>
            <a:chExt cx="2006307" cy="2141895"/>
          </a:xfrm>
        </p:grpSpPr>
        <p:pic>
          <p:nvPicPr>
            <p:cNvPr id="33" name="Picture 31" descr="data structures - What's the difference between a binary ...">
              <a:extLst>
                <a:ext uri="{FF2B5EF4-FFF2-40B4-BE49-F238E27FC236}">
                  <a16:creationId xmlns:a16="http://schemas.microsoft.com/office/drawing/2014/main" id="{2C04284F-6B19-4A84-846E-A373C59353FB}"/>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368227" y="4131612"/>
              <a:ext cx="1220256" cy="1220256"/>
            </a:xfrm>
            <a:prstGeom prst="rect">
              <a:avLst/>
            </a:prstGeom>
          </p:spPr>
        </p:pic>
        <p:pic>
          <p:nvPicPr>
            <p:cNvPr id="34" name="Picture 36" descr="data structures - What's the difference between a binary ...">
              <a:extLst>
                <a:ext uri="{FF2B5EF4-FFF2-40B4-BE49-F238E27FC236}">
                  <a16:creationId xmlns:a16="http://schemas.microsoft.com/office/drawing/2014/main" id="{E524D164-AF88-4337-A6EB-B05B49323A14}"/>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73480" y="5053251"/>
              <a:ext cx="1220256" cy="1220256"/>
            </a:xfrm>
            <a:prstGeom prst="rect">
              <a:avLst/>
            </a:prstGeom>
          </p:spPr>
        </p:pic>
        <p:pic>
          <p:nvPicPr>
            <p:cNvPr id="35" name="Picture 37" descr="data structures - What's the difference between a binary ...">
              <a:extLst>
                <a:ext uri="{FF2B5EF4-FFF2-40B4-BE49-F238E27FC236}">
                  <a16:creationId xmlns:a16="http://schemas.microsoft.com/office/drawing/2014/main" id="{1AE19D18-9309-41E8-AB21-AFCA5883EDE1}"/>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7429" y="5043936"/>
              <a:ext cx="1220256" cy="1220256"/>
            </a:xfrm>
            <a:prstGeom prst="rect">
              <a:avLst/>
            </a:prstGeom>
          </p:spPr>
        </p:pic>
        <p:cxnSp>
          <p:nvCxnSpPr>
            <p:cNvPr id="36" name="Straight Connector 40">
              <a:extLst>
                <a:ext uri="{FF2B5EF4-FFF2-40B4-BE49-F238E27FC236}">
                  <a16:creationId xmlns:a16="http://schemas.microsoft.com/office/drawing/2014/main" id="{EE4A38AE-307F-434A-BE54-A82B2FB69011}"/>
                </a:ext>
              </a:extLst>
            </p:cNvPr>
            <p:cNvCxnSpPr/>
            <p:nvPr/>
          </p:nvCxnSpPr>
          <p:spPr>
            <a:xfrm rot="3120000">
              <a:off x="2109105" y="5215767"/>
              <a:ext cx="182880" cy="0"/>
            </a:xfrm>
            <a:prstGeom prst="line">
              <a:avLst/>
            </a:prstGeom>
            <a:ln w="38100">
              <a:solidFill>
                <a:schemeClr val="accent2">
                  <a:lumMod val="7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41">
              <a:extLst>
                <a:ext uri="{FF2B5EF4-FFF2-40B4-BE49-F238E27FC236}">
                  <a16:creationId xmlns:a16="http://schemas.microsoft.com/office/drawing/2014/main" id="{1FE22844-F091-4BC3-82CA-11A4EB628014}"/>
                </a:ext>
              </a:extLst>
            </p:cNvPr>
            <p:cNvCxnSpPr/>
            <p:nvPr/>
          </p:nvCxnSpPr>
          <p:spPr>
            <a:xfrm rot="18000000" flipH="1">
              <a:off x="1486169" y="5175503"/>
              <a:ext cx="182880" cy="0"/>
            </a:xfrm>
            <a:prstGeom prst="line">
              <a:avLst/>
            </a:prstGeom>
            <a:ln w="38100">
              <a:solidFill>
                <a:schemeClr val="accent2">
                  <a:lumMod val="75000"/>
                  <a:alpha val="77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1C9F4FB2-DE5D-4FAB-B99B-A06FE60E258A}"/>
              </a:ext>
            </a:extLst>
          </p:cNvPr>
          <p:cNvSpPr txBox="1"/>
          <p:nvPr/>
        </p:nvSpPr>
        <p:spPr>
          <a:xfrm>
            <a:off x="8059081" y="3748908"/>
            <a:ext cx="840708" cy="369332"/>
          </a:xfrm>
          <a:prstGeom prst="rect">
            <a:avLst/>
          </a:prstGeom>
          <a:noFill/>
        </p:spPr>
        <p:txBody>
          <a:bodyPr wrap="square" rtlCol="0">
            <a:spAutoFit/>
          </a:bodyPr>
          <a:lstStyle/>
          <a:p>
            <a:pPr algn="ctr"/>
            <a:r>
              <a:rPr lang="en-US" b="1" dirty="0">
                <a:latin typeface="Acherus Grotesque" panose="02000505000000020004" pitchFamily="50" charset="0"/>
              </a:rPr>
              <a:t>Tree4</a:t>
            </a:r>
          </a:p>
        </p:txBody>
      </p:sp>
      <p:grpSp>
        <p:nvGrpSpPr>
          <p:cNvPr id="26" name="Group 44">
            <a:extLst>
              <a:ext uri="{FF2B5EF4-FFF2-40B4-BE49-F238E27FC236}">
                <a16:creationId xmlns:a16="http://schemas.microsoft.com/office/drawing/2014/main" id="{54CB9F25-9A5A-423A-96D1-4A21F8EDAB60}"/>
              </a:ext>
            </a:extLst>
          </p:cNvPr>
          <p:cNvGrpSpPr/>
          <p:nvPr/>
        </p:nvGrpSpPr>
        <p:grpSpPr>
          <a:xfrm>
            <a:off x="10137800" y="4234716"/>
            <a:ext cx="1344322" cy="1972484"/>
            <a:chOff x="2193172" y="2048070"/>
            <a:chExt cx="1506502" cy="2179561"/>
          </a:xfrm>
        </p:grpSpPr>
        <p:pic>
          <p:nvPicPr>
            <p:cNvPr id="28" name="Picture 19" descr="data structures - What's the difference between a binary ...">
              <a:extLst>
                <a:ext uri="{FF2B5EF4-FFF2-40B4-BE49-F238E27FC236}">
                  <a16:creationId xmlns:a16="http://schemas.microsoft.com/office/drawing/2014/main" id="{794F4914-F0D8-4664-B044-2E92EA31216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193172" y="2048070"/>
              <a:ext cx="1220256" cy="1220256"/>
            </a:xfrm>
            <a:prstGeom prst="rect">
              <a:avLst/>
            </a:prstGeom>
          </p:spPr>
        </p:pic>
        <p:cxnSp>
          <p:nvCxnSpPr>
            <p:cNvPr id="29" name="Straight Connector 20">
              <a:extLst>
                <a:ext uri="{FF2B5EF4-FFF2-40B4-BE49-F238E27FC236}">
                  <a16:creationId xmlns:a16="http://schemas.microsoft.com/office/drawing/2014/main" id="{013B7982-7CF5-4AFB-8E43-7C812DB75F8A}"/>
                </a:ext>
              </a:extLst>
            </p:cNvPr>
            <p:cNvCxnSpPr/>
            <p:nvPr/>
          </p:nvCxnSpPr>
          <p:spPr>
            <a:xfrm rot="3120000">
              <a:off x="2952750" y="3169248"/>
              <a:ext cx="182880" cy="0"/>
            </a:xfrm>
            <a:prstGeom prst="line">
              <a:avLst/>
            </a:prstGeom>
            <a:ln w="38100">
              <a:solidFill>
                <a:schemeClr val="accent1">
                  <a:lumMod val="75000"/>
                  <a:alpha val="77000"/>
                </a:schemeClr>
              </a:solidFill>
            </a:ln>
          </p:spPr>
          <p:style>
            <a:lnRef idx="1">
              <a:schemeClr val="accent1"/>
            </a:lnRef>
            <a:fillRef idx="0">
              <a:schemeClr val="accent1"/>
            </a:fillRef>
            <a:effectRef idx="0">
              <a:schemeClr val="accent1"/>
            </a:effectRef>
            <a:fontRef idx="minor">
              <a:schemeClr val="tx1"/>
            </a:fontRef>
          </p:style>
        </p:cxnSp>
        <p:pic>
          <p:nvPicPr>
            <p:cNvPr id="30" name="Picture 21" descr="data structures - What's the difference between a binary ...">
              <a:extLst>
                <a:ext uri="{FF2B5EF4-FFF2-40B4-BE49-F238E27FC236}">
                  <a16:creationId xmlns:a16="http://schemas.microsoft.com/office/drawing/2014/main" id="{B013213E-A802-49B1-842D-9D1B163B4029}"/>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479418" y="3007375"/>
              <a:ext cx="1220256" cy="1220256"/>
            </a:xfrm>
            <a:prstGeom prst="rect">
              <a:avLst/>
            </a:prstGeom>
          </p:spPr>
        </p:pic>
      </p:grpSp>
      <p:sp>
        <p:nvSpPr>
          <p:cNvPr id="27" name="TextBox 26">
            <a:extLst>
              <a:ext uri="{FF2B5EF4-FFF2-40B4-BE49-F238E27FC236}">
                <a16:creationId xmlns:a16="http://schemas.microsoft.com/office/drawing/2014/main" id="{E005F1A7-781B-43CE-9976-5435A585F3C5}"/>
              </a:ext>
            </a:extLst>
          </p:cNvPr>
          <p:cNvSpPr txBox="1"/>
          <p:nvPr/>
        </p:nvSpPr>
        <p:spPr>
          <a:xfrm>
            <a:off x="10202706" y="3746943"/>
            <a:ext cx="1211942" cy="369332"/>
          </a:xfrm>
          <a:prstGeom prst="rect">
            <a:avLst/>
          </a:prstGeom>
          <a:noFill/>
        </p:spPr>
        <p:txBody>
          <a:bodyPr wrap="square" rtlCol="0">
            <a:spAutoFit/>
          </a:bodyPr>
          <a:lstStyle/>
          <a:p>
            <a:pPr algn="ctr"/>
            <a:r>
              <a:rPr lang="en-US" b="1" dirty="0">
                <a:latin typeface="Acherus Grotesque" panose="02000505000000020004" pitchFamily="50" charset="0"/>
              </a:rPr>
              <a:t>Tree5</a:t>
            </a:r>
          </a:p>
        </p:txBody>
      </p:sp>
    </p:spTree>
    <p:extLst>
      <p:ext uri="{BB962C8B-B14F-4D97-AF65-F5344CB8AC3E}">
        <p14:creationId xmlns:p14="http://schemas.microsoft.com/office/powerpoint/2010/main" val="60161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p:bldP spid="19" grpId="0"/>
      <p:bldP spid="14" grpId="0"/>
      <p:bldP spid="32"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DFD0-D715-4683-BE0B-4EA5AE494390}"/>
              </a:ext>
            </a:extLst>
          </p:cNvPr>
          <p:cNvSpPr>
            <a:spLocks noGrp="1"/>
          </p:cNvSpPr>
          <p:nvPr>
            <p:ph type="title"/>
          </p:nvPr>
        </p:nvSpPr>
        <p:spPr/>
        <p:txBody>
          <a:bodyPr/>
          <a:lstStyle/>
          <a:p>
            <a:r>
              <a:rPr lang="en-US" dirty="0"/>
              <a:t>Recursive binary splitting steps</a:t>
            </a:r>
          </a:p>
        </p:txBody>
      </p:sp>
      <p:sp>
        <p:nvSpPr>
          <p:cNvPr id="5" name="Content Placeholder 4">
            <a:extLst>
              <a:ext uri="{FF2B5EF4-FFF2-40B4-BE49-F238E27FC236}">
                <a16:creationId xmlns:a16="http://schemas.microsoft.com/office/drawing/2014/main" id="{4DF0FEA0-6197-4F54-BEC5-7A5BB7BE35EF}"/>
              </a:ext>
            </a:extLst>
          </p:cNvPr>
          <p:cNvSpPr>
            <a:spLocks noGrp="1"/>
          </p:cNvSpPr>
          <p:nvPr>
            <p:ph sz="half" idx="1"/>
          </p:nvPr>
        </p:nvSpPr>
        <p:spPr/>
        <p:txBody>
          <a:bodyPr>
            <a:normAutofit fontScale="92500" lnSpcReduction="10000"/>
          </a:bodyPr>
          <a:lstStyle/>
          <a:p>
            <a:pPr marL="457200" indent="-457200">
              <a:buFont typeface="+mj-lt"/>
              <a:buAutoNum type="arabicPeriod"/>
            </a:pPr>
            <a:r>
              <a:rPr lang="en-US" dirty="0"/>
              <a:t>Examine all possible splits for every variable (X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 Determine which split minimizes error expression.</a:t>
            </a:r>
          </a:p>
          <a:p>
            <a:pPr marL="457200" indent="-457200">
              <a:buFont typeface="+mj-lt"/>
              <a:buAutoNum type="arabicPeriod"/>
            </a:pPr>
            <a:endParaRPr lang="en-US" dirty="0"/>
          </a:p>
          <a:p>
            <a:pPr marL="457200" indent="-457200">
              <a:buFont typeface="+mj-lt"/>
              <a:buAutoNum type="arabicPeriod"/>
            </a:pPr>
            <a:r>
              <a:rPr lang="en-US" dirty="0"/>
              <a:t>Continue examining all remaining variables as candidates for the second split</a:t>
            </a:r>
          </a:p>
          <a:p>
            <a:pPr marL="457200" indent="-457200">
              <a:buFont typeface="+mj-lt"/>
              <a:buAutoNum type="arabicPeriod"/>
            </a:pPr>
            <a:endParaRPr lang="en-US" dirty="0"/>
          </a:p>
          <a:p>
            <a:pPr marL="457200" indent="-457200">
              <a:buFont typeface="+mj-lt"/>
              <a:buAutoNum type="arabicPeriod"/>
            </a:pPr>
            <a:r>
              <a:rPr lang="en-US" dirty="0"/>
              <a:t>Repeat the process until no more variables are left or until some established stopping rule is satisfied.</a:t>
            </a:r>
          </a:p>
          <a:p>
            <a:endParaRPr lang="en-US" dirty="0"/>
          </a:p>
        </p:txBody>
      </p:sp>
      <p:sp>
        <p:nvSpPr>
          <p:cNvPr id="3" name="Footer Placeholder 2">
            <a:extLst>
              <a:ext uri="{FF2B5EF4-FFF2-40B4-BE49-F238E27FC236}">
                <a16:creationId xmlns:a16="http://schemas.microsoft.com/office/drawing/2014/main" id="{5B56F163-1DCB-4C15-A6D0-050239DB9282}"/>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76932A24-0CEE-4DA3-8B05-BBF793A657CC}"/>
              </a:ext>
            </a:extLst>
          </p:cNvPr>
          <p:cNvSpPr>
            <a:spLocks noGrp="1"/>
          </p:cNvSpPr>
          <p:nvPr>
            <p:ph type="sldNum" sz="quarter" idx="12"/>
          </p:nvPr>
        </p:nvSpPr>
        <p:spPr/>
        <p:txBody>
          <a:bodyPr/>
          <a:lstStyle/>
          <a:p>
            <a:fld id="{8E06CFEE-053A-4A40-A88B-A288F0289482}" type="slidenum">
              <a:rPr lang="en-US" smtClean="0"/>
              <a:t>17</a:t>
            </a:fld>
            <a:endParaRPr lang="en-US"/>
          </a:p>
        </p:txBody>
      </p:sp>
      <p:grpSp>
        <p:nvGrpSpPr>
          <p:cNvPr id="6" name="그룹 148">
            <a:extLst>
              <a:ext uri="{FF2B5EF4-FFF2-40B4-BE49-F238E27FC236}">
                <a16:creationId xmlns:a16="http://schemas.microsoft.com/office/drawing/2014/main" id="{A33A7FE3-70D4-4728-A023-E8DCAC77F2BC}"/>
              </a:ext>
            </a:extLst>
          </p:cNvPr>
          <p:cNvGrpSpPr/>
          <p:nvPr/>
        </p:nvGrpSpPr>
        <p:grpSpPr>
          <a:xfrm>
            <a:off x="7158863" y="2123734"/>
            <a:ext cx="3125253" cy="689425"/>
            <a:chOff x="7158863" y="2123734"/>
            <a:chExt cx="3125253" cy="689425"/>
          </a:xfrm>
        </p:grpSpPr>
        <p:sp>
          <p:nvSpPr>
            <p:cNvPr id="7" name="TextBox 6">
              <a:extLst>
                <a:ext uri="{FF2B5EF4-FFF2-40B4-BE49-F238E27FC236}">
                  <a16:creationId xmlns:a16="http://schemas.microsoft.com/office/drawing/2014/main" id="{33DFC1AB-A270-4B54-9DE8-0FD105F90EB8}"/>
                </a:ext>
              </a:extLst>
            </p:cNvPr>
            <p:cNvSpPr txBox="1"/>
            <p:nvPr/>
          </p:nvSpPr>
          <p:spPr>
            <a:xfrm>
              <a:off x="7261927" y="2127432"/>
              <a:ext cx="457200" cy="369332"/>
            </a:xfrm>
            <a:prstGeom prst="rect">
              <a:avLst/>
            </a:prstGeom>
            <a:noFill/>
          </p:spPr>
          <p:txBody>
            <a:bodyPr wrap="square" rtlCol="0">
              <a:spAutoFit/>
            </a:bodyPr>
            <a:lstStyle/>
            <a:p>
              <a:r>
                <a:rPr lang="en-US" dirty="0">
                  <a:latin typeface="Acherus Grotesque" panose="02000505000000020004" pitchFamily="50" charset="0"/>
                </a:rPr>
                <a:t>X</a:t>
              </a:r>
              <a:r>
                <a:rPr lang="en-US" baseline="-25000" dirty="0">
                  <a:latin typeface="Acherus Grotesque" panose="02000505000000020004" pitchFamily="50" charset="0"/>
                </a:rPr>
                <a:t>1</a:t>
              </a:r>
            </a:p>
          </p:txBody>
        </p:sp>
        <p:sp>
          <p:nvSpPr>
            <p:cNvPr id="8" name="TextBox 7">
              <a:extLst>
                <a:ext uri="{FF2B5EF4-FFF2-40B4-BE49-F238E27FC236}">
                  <a16:creationId xmlns:a16="http://schemas.microsoft.com/office/drawing/2014/main" id="{4DE7DBCE-2050-4EB3-897D-ED49B3E6E604}"/>
                </a:ext>
              </a:extLst>
            </p:cNvPr>
            <p:cNvSpPr txBox="1"/>
            <p:nvPr/>
          </p:nvSpPr>
          <p:spPr>
            <a:xfrm>
              <a:off x="7973390" y="2123734"/>
              <a:ext cx="457200" cy="553998"/>
            </a:xfrm>
            <a:prstGeom prst="rect">
              <a:avLst/>
            </a:prstGeom>
            <a:noFill/>
          </p:spPr>
          <p:txBody>
            <a:bodyPr wrap="square" rtlCol="0">
              <a:spAutoFit/>
            </a:bodyPr>
            <a:lstStyle/>
            <a:p>
              <a:r>
                <a:rPr lang="en-US" dirty="0">
                  <a:latin typeface="Acherus Grotesque" panose="02000505000000020004" pitchFamily="50" charset="0"/>
                </a:rPr>
                <a:t>X</a:t>
              </a:r>
              <a:r>
                <a:rPr lang="en-US" baseline="-25000" dirty="0">
                  <a:latin typeface="Acherus Grotesque" panose="02000505000000020004" pitchFamily="50" charset="0"/>
                </a:rPr>
                <a:t>2</a:t>
              </a:r>
            </a:p>
          </p:txBody>
        </p:sp>
        <p:sp>
          <p:nvSpPr>
            <p:cNvPr id="9" name="TextBox 8">
              <a:extLst>
                <a:ext uri="{FF2B5EF4-FFF2-40B4-BE49-F238E27FC236}">
                  <a16:creationId xmlns:a16="http://schemas.microsoft.com/office/drawing/2014/main" id="{59BF9174-4C64-4A71-8EF6-673A0B4C7EC1}"/>
                </a:ext>
              </a:extLst>
            </p:cNvPr>
            <p:cNvSpPr txBox="1"/>
            <p:nvPr/>
          </p:nvSpPr>
          <p:spPr>
            <a:xfrm>
              <a:off x="8676093" y="2145164"/>
              <a:ext cx="457200" cy="553998"/>
            </a:xfrm>
            <a:prstGeom prst="rect">
              <a:avLst/>
            </a:prstGeom>
            <a:noFill/>
          </p:spPr>
          <p:txBody>
            <a:bodyPr wrap="square" rtlCol="0">
              <a:spAutoFit/>
            </a:bodyPr>
            <a:lstStyle/>
            <a:p>
              <a:r>
                <a:rPr lang="en-US" dirty="0">
                  <a:latin typeface="Acherus Grotesque" panose="02000505000000020004" pitchFamily="50" charset="0"/>
                </a:rPr>
                <a:t>X</a:t>
              </a:r>
              <a:r>
                <a:rPr lang="en-US" baseline="-25000" dirty="0">
                  <a:latin typeface="Acherus Grotesque" panose="02000505000000020004" pitchFamily="50" charset="0"/>
                </a:rPr>
                <a:t>3</a:t>
              </a:r>
            </a:p>
          </p:txBody>
        </p:sp>
        <p:sp>
          <p:nvSpPr>
            <p:cNvPr id="10" name="TextBox 9">
              <a:extLst>
                <a:ext uri="{FF2B5EF4-FFF2-40B4-BE49-F238E27FC236}">
                  <a16:creationId xmlns:a16="http://schemas.microsoft.com/office/drawing/2014/main" id="{1133F6C1-71F3-4D05-AA04-E74C31B6ADBA}"/>
                </a:ext>
              </a:extLst>
            </p:cNvPr>
            <p:cNvSpPr txBox="1"/>
            <p:nvPr/>
          </p:nvSpPr>
          <p:spPr>
            <a:xfrm>
              <a:off x="9765640" y="2145164"/>
              <a:ext cx="457200" cy="553998"/>
            </a:xfrm>
            <a:prstGeom prst="rect">
              <a:avLst/>
            </a:prstGeom>
            <a:noFill/>
          </p:spPr>
          <p:txBody>
            <a:bodyPr wrap="square" rtlCol="0">
              <a:spAutoFit/>
            </a:bodyPr>
            <a:lstStyle/>
            <a:p>
              <a:r>
                <a:rPr lang="en-US" dirty="0">
                  <a:latin typeface="Acherus Grotesque" panose="02000505000000020004" pitchFamily="50" charset="0"/>
                </a:rPr>
                <a:t>X</a:t>
              </a:r>
              <a:r>
                <a:rPr lang="en-US" baseline="-25000" dirty="0">
                  <a:latin typeface="Acherus Grotesque" panose="02000505000000020004" pitchFamily="50" charset="0"/>
                </a:rPr>
                <a:t>n</a:t>
              </a:r>
            </a:p>
          </p:txBody>
        </p:sp>
        <p:grpSp>
          <p:nvGrpSpPr>
            <p:cNvPr id="11" name="그룹 147">
              <a:extLst>
                <a:ext uri="{FF2B5EF4-FFF2-40B4-BE49-F238E27FC236}">
                  <a16:creationId xmlns:a16="http://schemas.microsoft.com/office/drawing/2014/main" id="{B57D0501-7068-4083-8100-1873BC48BBE1}"/>
                </a:ext>
              </a:extLst>
            </p:cNvPr>
            <p:cNvGrpSpPr/>
            <p:nvPr/>
          </p:nvGrpSpPr>
          <p:grpSpPr>
            <a:xfrm>
              <a:off x="7158863" y="2400821"/>
              <a:ext cx="3125253" cy="412338"/>
              <a:chOff x="7158863" y="2400821"/>
              <a:chExt cx="3125253" cy="412338"/>
            </a:xfrm>
          </p:grpSpPr>
          <p:sp>
            <p:nvSpPr>
              <p:cNvPr id="12" name="TextBox 11">
                <a:extLst>
                  <a:ext uri="{FF2B5EF4-FFF2-40B4-BE49-F238E27FC236}">
                    <a16:creationId xmlns:a16="http://schemas.microsoft.com/office/drawing/2014/main" id="{50A57CE8-B94E-4483-9471-01E45D5A88D3}"/>
                  </a:ext>
                </a:extLst>
              </p:cNvPr>
              <p:cNvSpPr txBox="1"/>
              <p:nvPr/>
            </p:nvSpPr>
            <p:spPr>
              <a:xfrm>
                <a:off x="9247167" y="2400821"/>
                <a:ext cx="1036949" cy="369332"/>
              </a:xfrm>
              <a:prstGeom prst="rect">
                <a:avLst/>
              </a:prstGeom>
              <a:noFill/>
            </p:spPr>
            <p:txBody>
              <a:bodyPr wrap="square" rtlCol="0">
                <a:spAutoFit/>
              </a:bodyPr>
              <a:lstStyle/>
              <a:p>
                <a:r>
                  <a:rPr lang="en-US" dirty="0">
                    <a:latin typeface="Acherus Grotesque" panose="02000505000000020004" pitchFamily="50" charset="0"/>
                  </a:rPr>
                  <a:t>…</a:t>
                </a:r>
              </a:p>
            </p:txBody>
          </p:sp>
          <p:grpSp>
            <p:nvGrpSpPr>
              <p:cNvPr id="13" name="그룹 39">
                <a:extLst>
                  <a:ext uri="{FF2B5EF4-FFF2-40B4-BE49-F238E27FC236}">
                    <a16:creationId xmlns:a16="http://schemas.microsoft.com/office/drawing/2014/main" id="{CDABF366-8D92-4138-9978-F31930A89079}"/>
                  </a:ext>
                </a:extLst>
              </p:cNvPr>
              <p:cNvGrpSpPr/>
              <p:nvPr/>
            </p:nvGrpSpPr>
            <p:grpSpPr>
              <a:xfrm>
                <a:off x="7158863" y="2431511"/>
                <a:ext cx="542057" cy="379757"/>
                <a:chOff x="7234277" y="2431511"/>
                <a:chExt cx="542057" cy="379757"/>
              </a:xfrm>
            </p:grpSpPr>
            <p:sp>
              <p:nvSpPr>
                <p:cNvPr id="32" name="타원 2">
                  <a:extLst>
                    <a:ext uri="{FF2B5EF4-FFF2-40B4-BE49-F238E27FC236}">
                      <a16:creationId xmlns:a16="http://schemas.microsoft.com/office/drawing/2014/main" id="{ED29A6FE-04E8-4E50-8204-1063DD3FFBDB}"/>
                    </a:ext>
                  </a:extLst>
                </p:cNvPr>
                <p:cNvSpPr/>
                <p:nvPr/>
              </p:nvSpPr>
              <p:spPr>
                <a:xfrm>
                  <a:off x="7234277" y="267062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3" name="타원 26">
                  <a:extLst>
                    <a:ext uri="{FF2B5EF4-FFF2-40B4-BE49-F238E27FC236}">
                      <a16:creationId xmlns:a16="http://schemas.microsoft.com/office/drawing/2014/main" id="{60AF82F0-153A-42E8-91A9-610C3C421F90}"/>
                    </a:ext>
                  </a:extLst>
                </p:cNvPr>
                <p:cNvSpPr/>
                <p:nvPr/>
              </p:nvSpPr>
              <p:spPr>
                <a:xfrm>
                  <a:off x="7634932" y="2676568"/>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4" name="타원 27">
                  <a:extLst>
                    <a:ext uri="{FF2B5EF4-FFF2-40B4-BE49-F238E27FC236}">
                      <a16:creationId xmlns:a16="http://schemas.microsoft.com/office/drawing/2014/main" id="{194A8889-5D62-439C-9511-ED2FE2B4366E}"/>
                    </a:ext>
                  </a:extLst>
                </p:cNvPr>
                <p:cNvSpPr/>
                <p:nvPr/>
              </p:nvSpPr>
              <p:spPr>
                <a:xfrm>
                  <a:off x="7436737" y="2431511"/>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35" name="직선 연결선 24">
                  <a:extLst>
                    <a:ext uri="{FF2B5EF4-FFF2-40B4-BE49-F238E27FC236}">
                      <a16:creationId xmlns:a16="http://schemas.microsoft.com/office/drawing/2014/main" id="{A4FBB51B-FC18-4B41-B456-B97C8C337E96}"/>
                    </a:ext>
                  </a:extLst>
                </p:cNvPr>
                <p:cNvCxnSpPr>
                  <a:stCxn id="32" idx="7"/>
                  <a:endCxn id="34" idx="3"/>
                </p:cNvCxnSpPr>
                <p:nvPr/>
              </p:nvCxnSpPr>
              <p:spPr>
                <a:xfrm flipV="1">
                  <a:off x="7355399" y="2546485"/>
                  <a:ext cx="102119" cy="143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0">
                  <a:extLst>
                    <a:ext uri="{FF2B5EF4-FFF2-40B4-BE49-F238E27FC236}">
                      <a16:creationId xmlns:a16="http://schemas.microsoft.com/office/drawing/2014/main" id="{E83B2EB0-A3C5-4777-8996-2F39BDA9D472}"/>
                    </a:ext>
                  </a:extLst>
                </p:cNvPr>
                <p:cNvCxnSpPr>
                  <a:cxnSpLocks/>
                  <a:stCxn id="34" idx="5"/>
                  <a:endCxn id="33" idx="1"/>
                </p:cNvCxnSpPr>
                <p:nvPr/>
              </p:nvCxnSpPr>
              <p:spPr>
                <a:xfrm>
                  <a:off x="7557859" y="2546485"/>
                  <a:ext cx="97781" cy="1498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그룹 43">
                <a:extLst>
                  <a:ext uri="{FF2B5EF4-FFF2-40B4-BE49-F238E27FC236}">
                    <a16:creationId xmlns:a16="http://schemas.microsoft.com/office/drawing/2014/main" id="{4A6138DA-8FDA-4D82-858A-41E73257E758}"/>
                  </a:ext>
                </a:extLst>
              </p:cNvPr>
              <p:cNvGrpSpPr/>
              <p:nvPr/>
            </p:nvGrpSpPr>
            <p:grpSpPr>
              <a:xfrm>
                <a:off x="7860277" y="2432759"/>
                <a:ext cx="542057" cy="379757"/>
                <a:chOff x="7234277" y="2431511"/>
                <a:chExt cx="542057" cy="379757"/>
              </a:xfrm>
            </p:grpSpPr>
            <p:sp>
              <p:nvSpPr>
                <p:cNvPr id="27" name="타원 44">
                  <a:extLst>
                    <a:ext uri="{FF2B5EF4-FFF2-40B4-BE49-F238E27FC236}">
                      <a16:creationId xmlns:a16="http://schemas.microsoft.com/office/drawing/2014/main" id="{B22B38A6-BD61-4C80-973E-8679AE4FB929}"/>
                    </a:ext>
                  </a:extLst>
                </p:cNvPr>
                <p:cNvSpPr/>
                <p:nvPr/>
              </p:nvSpPr>
              <p:spPr>
                <a:xfrm>
                  <a:off x="7234277" y="267062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8" name="타원 45">
                  <a:extLst>
                    <a:ext uri="{FF2B5EF4-FFF2-40B4-BE49-F238E27FC236}">
                      <a16:creationId xmlns:a16="http://schemas.microsoft.com/office/drawing/2014/main" id="{9C34BE89-AF51-44FF-A95F-0B37B09033AF}"/>
                    </a:ext>
                  </a:extLst>
                </p:cNvPr>
                <p:cNvSpPr/>
                <p:nvPr/>
              </p:nvSpPr>
              <p:spPr>
                <a:xfrm>
                  <a:off x="7634932" y="2676568"/>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9" name="타원 46">
                  <a:extLst>
                    <a:ext uri="{FF2B5EF4-FFF2-40B4-BE49-F238E27FC236}">
                      <a16:creationId xmlns:a16="http://schemas.microsoft.com/office/drawing/2014/main" id="{5D17B07F-4DDF-40D8-A916-3FBFCD9951CF}"/>
                    </a:ext>
                  </a:extLst>
                </p:cNvPr>
                <p:cNvSpPr/>
                <p:nvPr/>
              </p:nvSpPr>
              <p:spPr>
                <a:xfrm>
                  <a:off x="7436737" y="2431511"/>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30" name="직선 연결선 47">
                  <a:extLst>
                    <a:ext uri="{FF2B5EF4-FFF2-40B4-BE49-F238E27FC236}">
                      <a16:creationId xmlns:a16="http://schemas.microsoft.com/office/drawing/2014/main" id="{9287D8B2-9DE6-4D45-B262-93C937118170}"/>
                    </a:ext>
                  </a:extLst>
                </p:cNvPr>
                <p:cNvCxnSpPr>
                  <a:stCxn id="27" idx="7"/>
                  <a:endCxn id="29" idx="3"/>
                </p:cNvCxnSpPr>
                <p:nvPr/>
              </p:nvCxnSpPr>
              <p:spPr>
                <a:xfrm flipV="1">
                  <a:off x="7355399" y="2546485"/>
                  <a:ext cx="102119" cy="143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직선 연결선 48">
                  <a:extLst>
                    <a:ext uri="{FF2B5EF4-FFF2-40B4-BE49-F238E27FC236}">
                      <a16:creationId xmlns:a16="http://schemas.microsoft.com/office/drawing/2014/main" id="{3A246A4B-3B30-421E-8511-2B7D95C5F182}"/>
                    </a:ext>
                  </a:extLst>
                </p:cNvPr>
                <p:cNvCxnSpPr>
                  <a:cxnSpLocks/>
                  <a:stCxn id="29" idx="5"/>
                  <a:endCxn id="28" idx="1"/>
                </p:cNvCxnSpPr>
                <p:nvPr/>
              </p:nvCxnSpPr>
              <p:spPr>
                <a:xfrm>
                  <a:off x="7557859" y="2546485"/>
                  <a:ext cx="97781" cy="1498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그룹 50">
                <a:extLst>
                  <a:ext uri="{FF2B5EF4-FFF2-40B4-BE49-F238E27FC236}">
                    <a16:creationId xmlns:a16="http://schemas.microsoft.com/office/drawing/2014/main" id="{6D8B129D-F615-40DD-8540-A773DC0FAE55}"/>
                  </a:ext>
                </a:extLst>
              </p:cNvPr>
              <p:cNvGrpSpPr/>
              <p:nvPr/>
            </p:nvGrpSpPr>
            <p:grpSpPr>
              <a:xfrm>
                <a:off x="8562980" y="2432759"/>
                <a:ext cx="542057" cy="379757"/>
                <a:chOff x="7234277" y="2431511"/>
                <a:chExt cx="542057" cy="379757"/>
              </a:xfrm>
            </p:grpSpPr>
            <p:sp>
              <p:nvSpPr>
                <p:cNvPr id="22" name="타원 51">
                  <a:extLst>
                    <a:ext uri="{FF2B5EF4-FFF2-40B4-BE49-F238E27FC236}">
                      <a16:creationId xmlns:a16="http://schemas.microsoft.com/office/drawing/2014/main" id="{43891DF4-4E08-4AB2-AD6E-FD5FEDB533BC}"/>
                    </a:ext>
                  </a:extLst>
                </p:cNvPr>
                <p:cNvSpPr/>
                <p:nvPr/>
              </p:nvSpPr>
              <p:spPr>
                <a:xfrm>
                  <a:off x="7234277" y="267062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3" name="타원 52">
                  <a:extLst>
                    <a:ext uri="{FF2B5EF4-FFF2-40B4-BE49-F238E27FC236}">
                      <a16:creationId xmlns:a16="http://schemas.microsoft.com/office/drawing/2014/main" id="{A2210A02-F28B-4528-B903-76250E6A9BB2}"/>
                    </a:ext>
                  </a:extLst>
                </p:cNvPr>
                <p:cNvSpPr/>
                <p:nvPr/>
              </p:nvSpPr>
              <p:spPr>
                <a:xfrm>
                  <a:off x="7634932" y="2676568"/>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4" name="타원 53">
                  <a:extLst>
                    <a:ext uri="{FF2B5EF4-FFF2-40B4-BE49-F238E27FC236}">
                      <a16:creationId xmlns:a16="http://schemas.microsoft.com/office/drawing/2014/main" id="{7D7DA068-5348-4E3E-87F5-641A377887F5}"/>
                    </a:ext>
                  </a:extLst>
                </p:cNvPr>
                <p:cNvSpPr/>
                <p:nvPr/>
              </p:nvSpPr>
              <p:spPr>
                <a:xfrm>
                  <a:off x="7436737" y="2431511"/>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25" name="직선 연결선 54">
                  <a:extLst>
                    <a:ext uri="{FF2B5EF4-FFF2-40B4-BE49-F238E27FC236}">
                      <a16:creationId xmlns:a16="http://schemas.microsoft.com/office/drawing/2014/main" id="{088B6D58-6C7F-4BE4-942E-BDA3B9751683}"/>
                    </a:ext>
                  </a:extLst>
                </p:cNvPr>
                <p:cNvCxnSpPr>
                  <a:stCxn id="22" idx="7"/>
                  <a:endCxn id="24" idx="3"/>
                </p:cNvCxnSpPr>
                <p:nvPr/>
              </p:nvCxnSpPr>
              <p:spPr>
                <a:xfrm flipV="1">
                  <a:off x="7355399" y="2546485"/>
                  <a:ext cx="102119" cy="143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직선 연결선 55">
                  <a:extLst>
                    <a:ext uri="{FF2B5EF4-FFF2-40B4-BE49-F238E27FC236}">
                      <a16:creationId xmlns:a16="http://schemas.microsoft.com/office/drawing/2014/main" id="{F4FE7604-D164-491E-AD81-8007FE950F98}"/>
                    </a:ext>
                  </a:extLst>
                </p:cNvPr>
                <p:cNvCxnSpPr>
                  <a:cxnSpLocks/>
                  <a:stCxn id="24" idx="5"/>
                  <a:endCxn id="23" idx="1"/>
                </p:cNvCxnSpPr>
                <p:nvPr/>
              </p:nvCxnSpPr>
              <p:spPr>
                <a:xfrm>
                  <a:off x="7557859" y="2546485"/>
                  <a:ext cx="97781" cy="1498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그룹 59">
                <a:extLst>
                  <a:ext uri="{FF2B5EF4-FFF2-40B4-BE49-F238E27FC236}">
                    <a16:creationId xmlns:a16="http://schemas.microsoft.com/office/drawing/2014/main" id="{17423FC5-EA6F-48CA-8940-3BC0B3640BFF}"/>
                  </a:ext>
                </a:extLst>
              </p:cNvPr>
              <p:cNvGrpSpPr/>
              <p:nvPr/>
            </p:nvGrpSpPr>
            <p:grpSpPr>
              <a:xfrm>
                <a:off x="9695609" y="2433402"/>
                <a:ext cx="542057" cy="379757"/>
                <a:chOff x="7234277" y="2431511"/>
                <a:chExt cx="542057" cy="379757"/>
              </a:xfrm>
            </p:grpSpPr>
            <p:sp>
              <p:nvSpPr>
                <p:cNvPr id="17" name="타원 60">
                  <a:extLst>
                    <a:ext uri="{FF2B5EF4-FFF2-40B4-BE49-F238E27FC236}">
                      <a16:creationId xmlns:a16="http://schemas.microsoft.com/office/drawing/2014/main" id="{EBDAA7CB-E0ED-4EA0-B7EA-F7F6EF817F45}"/>
                    </a:ext>
                  </a:extLst>
                </p:cNvPr>
                <p:cNvSpPr/>
                <p:nvPr/>
              </p:nvSpPr>
              <p:spPr>
                <a:xfrm>
                  <a:off x="7234277" y="267062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8" name="타원 61">
                  <a:extLst>
                    <a:ext uri="{FF2B5EF4-FFF2-40B4-BE49-F238E27FC236}">
                      <a16:creationId xmlns:a16="http://schemas.microsoft.com/office/drawing/2014/main" id="{A94539BA-4504-43BE-BDD0-1B5868683170}"/>
                    </a:ext>
                  </a:extLst>
                </p:cNvPr>
                <p:cNvSpPr/>
                <p:nvPr/>
              </p:nvSpPr>
              <p:spPr>
                <a:xfrm>
                  <a:off x="7634932" y="2676568"/>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9" name="타원 62">
                  <a:extLst>
                    <a:ext uri="{FF2B5EF4-FFF2-40B4-BE49-F238E27FC236}">
                      <a16:creationId xmlns:a16="http://schemas.microsoft.com/office/drawing/2014/main" id="{28DF35A4-FE20-49D4-88B5-EC576048CD40}"/>
                    </a:ext>
                  </a:extLst>
                </p:cNvPr>
                <p:cNvSpPr/>
                <p:nvPr/>
              </p:nvSpPr>
              <p:spPr>
                <a:xfrm>
                  <a:off x="7436737" y="2431511"/>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20" name="직선 연결선 63">
                  <a:extLst>
                    <a:ext uri="{FF2B5EF4-FFF2-40B4-BE49-F238E27FC236}">
                      <a16:creationId xmlns:a16="http://schemas.microsoft.com/office/drawing/2014/main" id="{B75DC9EF-BA88-43A9-A74E-FE0DB1D80F72}"/>
                    </a:ext>
                  </a:extLst>
                </p:cNvPr>
                <p:cNvCxnSpPr>
                  <a:stCxn id="17" idx="7"/>
                  <a:endCxn id="19" idx="3"/>
                </p:cNvCxnSpPr>
                <p:nvPr/>
              </p:nvCxnSpPr>
              <p:spPr>
                <a:xfrm flipV="1">
                  <a:off x="7355399" y="2546485"/>
                  <a:ext cx="102119" cy="143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직선 연결선 64">
                  <a:extLst>
                    <a:ext uri="{FF2B5EF4-FFF2-40B4-BE49-F238E27FC236}">
                      <a16:creationId xmlns:a16="http://schemas.microsoft.com/office/drawing/2014/main" id="{8D6F0769-C7E0-4DA7-87A2-26471752A26F}"/>
                    </a:ext>
                  </a:extLst>
                </p:cNvPr>
                <p:cNvCxnSpPr>
                  <a:cxnSpLocks/>
                  <a:stCxn id="19" idx="5"/>
                  <a:endCxn id="18" idx="1"/>
                </p:cNvCxnSpPr>
                <p:nvPr/>
              </p:nvCxnSpPr>
              <p:spPr>
                <a:xfrm>
                  <a:off x="7557859" y="2546485"/>
                  <a:ext cx="97781" cy="149809"/>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37" name="그룹 149">
            <a:extLst>
              <a:ext uri="{FF2B5EF4-FFF2-40B4-BE49-F238E27FC236}">
                <a16:creationId xmlns:a16="http://schemas.microsoft.com/office/drawing/2014/main" id="{F94BD797-FBCB-41CF-91F2-F1AD62B60EE1}"/>
              </a:ext>
            </a:extLst>
          </p:cNvPr>
          <p:cNvGrpSpPr/>
          <p:nvPr/>
        </p:nvGrpSpPr>
        <p:grpSpPr>
          <a:xfrm>
            <a:off x="7795563" y="1457140"/>
            <a:ext cx="3482574" cy="1615971"/>
            <a:chOff x="7795563" y="1457140"/>
            <a:chExt cx="3482574" cy="1615971"/>
          </a:xfrm>
        </p:grpSpPr>
        <p:sp>
          <p:nvSpPr>
            <p:cNvPr id="38" name="타원 57">
              <a:extLst>
                <a:ext uri="{FF2B5EF4-FFF2-40B4-BE49-F238E27FC236}">
                  <a16:creationId xmlns:a16="http://schemas.microsoft.com/office/drawing/2014/main" id="{D88BDD72-189E-4907-BB6E-261E92011DA9}"/>
                </a:ext>
              </a:extLst>
            </p:cNvPr>
            <p:cNvSpPr/>
            <p:nvPr/>
          </p:nvSpPr>
          <p:spPr>
            <a:xfrm>
              <a:off x="7795563" y="2059311"/>
              <a:ext cx="677717" cy="1013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39" name="직선 화살표 연결선 73">
              <a:extLst>
                <a:ext uri="{FF2B5EF4-FFF2-40B4-BE49-F238E27FC236}">
                  <a16:creationId xmlns:a16="http://schemas.microsoft.com/office/drawing/2014/main" id="{532D56EC-CEF3-4F3F-9266-1C818B8EFFBC}"/>
                </a:ext>
              </a:extLst>
            </p:cNvPr>
            <p:cNvCxnSpPr>
              <a:cxnSpLocks/>
              <a:stCxn id="40" idx="1"/>
              <a:endCxn id="38" idx="7"/>
            </p:cNvCxnSpPr>
            <p:nvPr/>
          </p:nvCxnSpPr>
          <p:spPr>
            <a:xfrm flipH="1">
              <a:off x="8374031" y="1641806"/>
              <a:ext cx="398549" cy="56597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7E60078-C3FF-4131-9AAD-5454A7989340}"/>
                </a:ext>
              </a:extLst>
            </p:cNvPr>
            <p:cNvSpPr txBox="1"/>
            <p:nvPr/>
          </p:nvSpPr>
          <p:spPr>
            <a:xfrm>
              <a:off x="8772580" y="1457140"/>
              <a:ext cx="2505557" cy="369332"/>
            </a:xfrm>
            <a:prstGeom prst="rect">
              <a:avLst/>
            </a:prstGeom>
            <a:noFill/>
          </p:spPr>
          <p:txBody>
            <a:bodyPr wrap="square" rtlCol="0">
              <a:spAutoFit/>
            </a:bodyPr>
            <a:lstStyle/>
            <a:p>
              <a:r>
                <a:rPr lang="en-US" dirty="0">
                  <a:latin typeface="Acherus Grotesque" panose="02000505000000020004" pitchFamily="50" charset="0"/>
                </a:rPr>
                <a:t>Find the best split</a:t>
              </a:r>
            </a:p>
          </p:txBody>
        </p:sp>
      </p:grpSp>
      <p:grpSp>
        <p:nvGrpSpPr>
          <p:cNvPr id="41" name="그룹 155">
            <a:extLst>
              <a:ext uri="{FF2B5EF4-FFF2-40B4-BE49-F238E27FC236}">
                <a16:creationId xmlns:a16="http://schemas.microsoft.com/office/drawing/2014/main" id="{22D2455E-A764-4747-9AC0-E9AC21208313}"/>
              </a:ext>
            </a:extLst>
          </p:cNvPr>
          <p:cNvGrpSpPr/>
          <p:nvPr/>
        </p:nvGrpSpPr>
        <p:grpSpPr>
          <a:xfrm>
            <a:off x="7167279" y="3505088"/>
            <a:ext cx="2397473" cy="681416"/>
            <a:chOff x="7167279" y="3505088"/>
            <a:chExt cx="2397473" cy="681416"/>
          </a:xfrm>
        </p:grpSpPr>
        <p:grpSp>
          <p:nvGrpSpPr>
            <p:cNvPr id="42" name="그룹 150">
              <a:extLst>
                <a:ext uri="{FF2B5EF4-FFF2-40B4-BE49-F238E27FC236}">
                  <a16:creationId xmlns:a16="http://schemas.microsoft.com/office/drawing/2014/main" id="{DAA52183-761C-4BF5-9FF1-24208ADF2A23}"/>
                </a:ext>
              </a:extLst>
            </p:cNvPr>
            <p:cNvGrpSpPr/>
            <p:nvPr/>
          </p:nvGrpSpPr>
          <p:grpSpPr>
            <a:xfrm>
              <a:off x="7167279" y="3505088"/>
              <a:ext cx="2397473" cy="681416"/>
              <a:chOff x="7167279" y="3505088"/>
              <a:chExt cx="2397473" cy="681416"/>
            </a:xfrm>
          </p:grpSpPr>
          <p:sp>
            <p:nvSpPr>
              <p:cNvPr id="49" name="TextBox 48">
                <a:extLst>
                  <a:ext uri="{FF2B5EF4-FFF2-40B4-BE49-F238E27FC236}">
                    <a16:creationId xmlns:a16="http://schemas.microsoft.com/office/drawing/2014/main" id="{2D77F00D-52F1-44B2-A67B-3064BCE44C67}"/>
                  </a:ext>
                </a:extLst>
              </p:cNvPr>
              <p:cNvSpPr txBox="1"/>
              <p:nvPr/>
            </p:nvSpPr>
            <p:spPr>
              <a:xfrm>
                <a:off x="7271976" y="3539022"/>
                <a:ext cx="457200" cy="369332"/>
              </a:xfrm>
              <a:prstGeom prst="rect">
                <a:avLst/>
              </a:prstGeom>
              <a:noFill/>
            </p:spPr>
            <p:txBody>
              <a:bodyPr wrap="square" rtlCol="0">
                <a:spAutoFit/>
              </a:bodyPr>
              <a:lstStyle/>
              <a:p>
                <a:r>
                  <a:rPr lang="en-US" dirty="0">
                    <a:latin typeface="Acherus Grotesque" panose="02000505000000020004" pitchFamily="50" charset="0"/>
                  </a:rPr>
                  <a:t>X</a:t>
                </a:r>
                <a:r>
                  <a:rPr lang="en-US" baseline="-25000" dirty="0">
                    <a:latin typeface="Acherus Grotesque" panose="02000505000000020004" pitchFamily="50" charset="0"/>
                  </a:rPr>
                  <a:t>1</a:t>
                </a:r>
              </a:p>
            </p:txBody>
          </p:sp>
          <p:sp>
            <p:nvSpPr>
              <p:cNvPr id="50" name="TextBox 49">
                <a:extLst>
                  <a:ext uri="{FF2B5EF4-FFF2-40B4-BE49-F238E27FC236}">
                    <a16:creationId xmlns:a16="http://schemas.microsoft.com/office/drawing/2014/main" id="{0DDB91C9-1A47-41E8-A72E-850DE4D80C0B}"/>
                  </a:ext>
                </a:extLst>
              </p:cNvPr>
              <p:cNvSpPr txBox="1"/>
              <p:nvPr/>
            </p:nvSpPr>
            <p:spPr>
              <a:xfrm>
                <a:off x="7962968" y="3529351"/>
                <a:ext cx="457200" cy="553998"/>
              </a:xfrm>
              <a:prstGeom prst="rect">
                <a:avLst/>
              </a:prstGeom>
              <a:noFill/>
            </p:spPr>
            <p:txBody>
              <a:bodyPr wrap="square" rtlCol="0">
                <a:spAutoFit/>
              </a:bodyPr>
              <a:lstStyle/>
              <a:p>
                <a:r>
                  <a:rPr lang="en-US" dirty="0">
                    <a:latin typeface="Acherus Grotesque" panose="02000505000000020004" pitchFamily="50" charset="0"/>
                  </a:rPr>
                  <a:t>X</a:t>
                </a:r>
                <a:r>
                  <a:rPr lang="en-US" baseline="-25000" dirty="0">
                    <a:latin typeface="Acherus Grotesque" panose="02000505000000020004" pitchFamily="50" charset="0"/>
                  </a:rPr>
                  <a:t>3</a:t>
                </a:r>
              </a:p>
            </p:txBody>
          </p:sp>
          <p:sp>
            <p:nvSpPr>
              <p:cNvPr id="51" name="TextBox 50">
                <a:extLst>
                  <a:ext uri="{FF2B5EF4-FFF2-40B4-BE49-F238E27FC236}">
                    <a16:creationId xmlns:a16="http://schemas.microsoft.com/office/drawing/2014/main" id="{52A1544C-D738-4958-BE9C-374E502C79B3}"/>
                  </a:ext>
                </a:extLst>
              </p:cNvPr>
              <p:cNvSpPr txBox="1"/>
              <p:nvPr/>
            </p:nvSpPr>
            <p:spPr>
              <a:xfrm>
                <a:off x="8527803" y="3505088"/>
                <a:ext cx="1036949" cy="369332"/>
              </a:xfrm>
              <a:prstGeom prst="rect">
                <a:avLst/>
              </a:prstGeom>
              <a:noFill/>
            </p:spPr>
            <p:txBody>
              <a:bodyPr wrap="square" rtlCol="0">
                <a:spAutoFit/>
              </a:bodyPr>
              <a:lstStyle/>
              <a:p>
                <a:r>
                  <a:rPr lang="en-US" dirty="0">
                    <a:latin typeface="Acherus Grotesque" panose="02000505000000020004" pitchFamily="50" charset="0"/>
                  </a:rPr>
                  <a:t>…</a:t>
                </a:r>
              </a:p>
            </p:txBody>
          </p:sp>
          <p:sp>
            <p:nvSpPr>
              <p:cNvPr id="52" name="TextBox 51">
                <a:extLst>
                  <a:ext uri="{FF2B5EF4-FFF2-40B4-BE49-F238E27FC236}">
                    <a16:creationId xmlns:a16="http://schemas.microsoft.com/office/drawing/2014/main" id="{5E3154EE-E322-41A6-A935-E8EA5746B755}"/>
                  </a:ext>
                </a:extLst>
              </p:cNvPr>
              <p:cNvSpPr txBox="1"/>
              <p:nvPr/>
            </p:nvSpPr>
            <p:spPr>
              <a:xfrm>
                <a:off x="9101351" y="3513978"/>
                <a:ext cx="457200" cy="553998"/>
              </a:xfrm>
              <a:prstGeom prst="rect">
                <a:avLst/>
              </a:prstGeom>
              <a:noFill/>
            </p:spPr>
            <p:txBody>
              <a:bodyPr wrap="square" rtlCol="0">
                <a:spAutoFit/>
              </a:bodyPr>
              <a:lstStyle/>
              <a:p>
                <a:r>
                  <a:rPr lang="en-US" dirty="0">
                    <a:latin typeface="Acherus Grotesque" panose="02000505000000020004" pitchFamily="50" charset="0"/>
                  </a:rPr>
                  <a:t>X</a:t>
                </a:r>
                <a:r>
                  <a:rPr lang="en-US" baseline="-25000" dirty="0">
                    <a:latin typeface="Acherus Grotesque" panose="02000505000000020004" pitchFamily="50" charset="0"/>
                  </a:rPr>
                  <a:t>n</a:t>
                </a:r>
              </a:p>
            </p:txBody>
          </p:sp>
          <p:grpSp>
            <p:nvGrpSpPr>
              <p:cNvPr id="53" name="그룹 83">
                <a:extLst>
                  <a:ext uri="{FF2B5EF4-FFF2-40B4-BE49-F238E27FC236}">
                    <a16:creationId xmlns:a16="http://schemas.microsoft.com/office/drawing/2014/main" id="{A6F111EA-9805-4BED-BC82-52DD6C8D1C7C}"/>
                  </a:ext>
                </a:extLst>
              </p:cNvPr>
              <p:cNvGrpSpPr/>
              <p:nvPr/>
            </p:nvGrpSpPr>
            <p:grpSpPr>
              <a:xfrm>
                <a:off x="7167279" y="3805499"/>
                <a:ext cx="542057" cy="379757"/>
                <a:chOff x="7234277" y="2431511"/>
                <a:chExt cx="542057" cy="379757"/>
              </a:xfrm>
            </p:grpSpPr>
            <p:sp>
              <p:nvSpPr>
                <p:cNvPr id="60" name="타원 104">
                  <a:extLst>
                    <a:ext uri="{FF2B5EF4-FFF2-40B4-BE49-F238E27FC236}">
                      <a16:creationId xmlns:a16="http://schemas.microsoft.com/office/drawing/2014/main" id="{C9204297-B289-4BD5-83A1-CF7D9A7BD226}"/>
                    </a:ext>
                  </a:extLst>
                </p:cNvPr>
                <p:cNvSpPr/>
                <p:nvPr/>
              </p:nvSpPr>
              <p:spPr>
                <a:xfrm>
                  <a:off x="7234277" y="267062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1" name="타원 105">
                  <a:extLst>
                    <a:ext uri="{FF2B5EF4-FFF2-40B4-BE49-F238E27FC236}">
                      <a16:creationId xmlns:a16="http://schemas.microsoft.com/office/drawing/2014/main" id="{AB490B73-DB0E-4E70-A5D3-25393EFCF97C}"/>
                    </a:ext>
                  </a:extLst>
                </p:cNvPr>
                <p:cNvSpPr/>
                <p:nvPr/>
              </p:nvSpPr>
              <p:spPr>
                <a:xfrm>
                  <a:off x="7634932" y="2676568"/>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2" name="타원 106">
                  <a:extLst>
                    <a:ext uri="{FF2B5EF4-FFF2-40B4-BE49-F238E27FC236}">
                      <a16:creationId xmlns:a16="http://schemas.microsoft.com/office/drawing/2014/main" id="{95C58BA6-19F1-4D52-AFEC-8CA987D7A8AA}"/>
                    </a:ext>
                  </a:extLst>
                </p:cNvPr>
                <p:cNvSpPr/>
                <p:nvPr/>
              </p:nvSpPr>
              <p:spPr>
                <a:xfrm>
                  <a:off x="7436737" y="2431511"/>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63" name="직선 연결선 107">
                  <a:extLst>
                    <a:ext uri="{FF2B5EF4-FFF2-40B4-BE49-F238E27FC236}">
                      <a16:creationId xmlns:a16="http://schemas.microsoft.com/office/drawing/2014/main" id="{0C089967-5CBD-4B09-BD82-4AFFFDD2D266}"/>
                    </a:ext>
                  </a:extLst>
                </p:cNvPr>
                <p:cNvCxnSpPr>
                  <a:stCxn id="60" idx="7"/>
                  <a:endCxn id="62" idx="3"/>
                </p:cNvCxnSpPr>
                <p:nvPr/>
              </p:nvCxnSpPr>
              <p:spPr>
                <a:xfrm flipV="1">
                  <a:off x="7355399" y="2546485"/>
                  <a:ext cx="102119" cy="143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직선 연결선 108">
                  <a:extLst>
                    <a:ext uri="{FF2B5EF4-FFF2-40B4-BE49-F238E27FC236}">
                      <a16:creationId xmlns:a16="http://schemas.microsoft.com/office/drawing/2014/main" id="{CF93D8D0-E305-4339-B084-DEC68ED24AB1}"/>
                    </a:ext>
                  </a:extLst>
                </p:cNvPr>
                <p:cNvCxnSpPr>
                  <a:cxnSpLocks/>
                  <a:stCxn id="62" idx="5"/>
                  <a:endCxn id="61" idx="1"/>
                </p:cNvCxnSpPr>
                <p:nvPr/>
              </p:nvCxnSpPr>
              <p:spPr>
                <a:xfrm>
                  <a:off x="7557859" y="2546485"/>
                  <a:ext cx="97781" cy="1498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그룹 84">
                <a:extLst>
                  <a:ext uri="{FF2B5EF4-FFF2-40B4-BE49-F238E27FC236}">
                    <a16:creationId xmlns:a16="http://schemas.microsoft.com/office/drawing/2014/main" id="{869370C0-88ED-46AE-800A-F33BFA53710D}"/>
                  </a:ext>
                </a:extLst>
              </p:cNvPr>
              <p:cNvGrpSpPr/>
              <p:nvPr/>
            </p:nvGrpSpPr>
            <p:grpSpPr>
              <a:xfrm>
                <a:off x="7868693" y="3806747"/>
                <a:ext cx="542057" cy="379757"/>
                <a:chOff x="7234277" y="2431511"/>
                <a:chExt cx="542057" cy="379757"/>
              </a:xfrm>
            </p:grpSpPr>
            <p:sp>
              <p:nvSpPr>
                <p:cNvPr id="55" name="타원 99">
                  <a:extLst>
                    <a:ext uri="{FF2B5EF4-FFF2-40B4-BE49-F238E27FC236}">
                      <a16:creationId xmlns:a16="http://schemas.microsoft.com/office/drawing/2014/main" id="{B8607C64-7FB9-4B76-94D6-C74A82F13E87}"/>
                    </a:ext>
                  </a:extLst>
                </p:cNvPr>
                <p:cNvSpPr/>
                <p:nvPr/>
              </p:nvSpPr>
              <p:spPr>
                <a:xfrm>
                  <a:off x="7234277" y="267062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56" name="타원 100">
                  <a:extLst>
                    <a:ext uri="{FF2B5EF4-FFF2-40B4-BE49-F238E27FC236}">
                      <a16:creationId xmlns:a16="http://schemas.microsoft.com/office/drawing/2014/main" id="{682DFBA1-D9DE-4ADE-806C-E4445AB9DB3B}"/>
                    </a:ext>
                  </a:extLst>
                </p:cNvPr>
                <p:cNvSpPr/>
                <p:nvPr/>
              </p:nvSpPr>
              <p:spPr>
                <a:xfrm>
                  <a:off x="7634932" y="2676568"/>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57" name="타원 101">
                  <a:extLst>
                    <a:ext uri="{FF2B5EF4-FFF2-40B4-BE49-F238E27FC236}">
                      <a16:creationId xmlns:a16="http://schemas.microsoft.com/office/drawing/2014/main" id="{4D0F71D7-1F7A-4EEB-BE75-D328EC839FBE}"/>
                    </a:ext>
                  </a:extLst>
                </p:cNvPr>
                <p:cNvSpPr/>
                <p:nvPr/>
              </p:nvSpPr>
              <p:spPr>
                <a:xfrm>
                  <a:off x="7436737" y="2431511"/>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58" name="직선 연결선 102">
                  <a:extLst>
                    <a:ext uri="{FF2B5EF4-FFF2-40B4-BE49-F238E27FC236}">
                      <a16:creationId xmlns:a16="http://schemas.microsoft.com/office/drawing/2014/main" id="{C6B67D44-1387-4972-B098-A61D35F99849}"/>
                    </a:ext>
                  </a:extLst>
                </p:cNvPr>
                <p:cNvCxnSpPr>
                  <a:stCxn id="55" idx="7"/>
                  <a:endCxn id="57" idx="3"/>
                </p:cNvCxnSpPr>
                <p:nvPr/>
              </p:nvCxnSpPr>
              <p:spPr>
                <a:xfrm flipV="1">
                  <a:off x="7355399" y="2546485"/>
                  <a:ext cx="102119" cy="143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직선 연결선 103">
                  <a:extLst>
                    <a:ext uri="{FF2B5EF4-FFF2-40B4-BE49-F238E27FC236}">
                      <a16:creationId xmlns:a16="http://schemas.microsoft.com/office/drawing/2014/main" id="{21DB9E8F-1DC2-4B45-A8CF-8705336B3790}"/>
                    </a:ext>
                  </a:extLst>
                </p:cNvPr>
                <p:cNvCxnSpPr>
                  <a:cxnSpLocks/>
                  <a:stCxn id="57" idx="5"/>
                  <a:endCxn id="56" idx="1"/>
                </p:cNvCxnSpPr>
                <p:nvPr/>
              </p:nvCxnSpPr>
              <p:spPr>
                <a:xfrm>
                  <a:off x="7557859" y="2546485"/>
                  <a:ext cx="97781" cy="14980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43" name="그룹 86">
              <a:extLst>
                <a:ext uri="{FF2B5EF4-FFF2-40B4-BE49-F238E27FC236}">
                  <a16:creationId xmlns:a16="http://schemas.microsoft.com/office/drawing/2014/main" id="{68C30248-C1A5-4C94-9352-A62938A42F7C}"/>
                </a:ext>
              </a:extLst>
            </p:cNvPr>
            <p:cNvGrpSpPr/>
            <p:nvPr/>
          </p:nvGrpSpPr>
          <p:grpSpPr>
            <a:xfrm>
              <a:off x="9022695" y="3794305"/>
              <a:ext cx="542057" cy="379757"/>
              <a:chOff x="7234277" y="2431511"/>
              <a:chExt cx="542057" cy="379757"/>
            </a:xfrm>
          </p:grpSpPr>
          <p:sp>
            <p:nvSpPr>
              <p:cNvPr id="44" name="타원 89">
                <a:extLst>
                  <a:ext uri="{FF2B5EF4-FFF2-40B4-BE49-F238E27FC236}">
                    <a16:creationId xmlns:a16="http://schemas.microsoft.com/office/drawing/2014/main" id="{0842F208-DC4D-4F8B-A3CE-8CCD70AAB1CF}"/>
                  </a:ext>
                </a:extLst>
              </p:cNvPr>
              <p:cNvSpPr/>
              <p:nvPr/>
            </p:nvSpPr>
            <p:spPr>
              <a:xfrm>
                <a:off x="7234277" y="267062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5" name="타원 90">
                <a:extLst>
                  <a:ext uri="{FF2B5EF4-FFF2-40B4-BE49-F238E27FC236}">
                    <a16:creationId xmlns:a16="http://schemas.microsoft.com/office/drawing/2014/main" id="{68A58B39-20B8-4BD2-BA16-EBF87F94BE21}"/>
                  </a:ext>
                </a:extLst>
              </p:cNvPr>
              <p:cNvSpPr/>
              <p:nvPr/>
            </p:nvSpPr>
            <p:spPr>
              <a:xfrm>
                <a:off x="7634932" y="2676568"/>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6" name="타원 91">
                <a:extLst>
                  <a:ext uri="{FF2B5EF4-FFF2-40B4-BE49-F238E27FC236}">
                    <a16:creationId xmlns:a16="http://schemas.microsoft.com/office/drawing/2014/main" id="{49307C41-BC41-4850-A071-D89DEA71110E}"/>
                  </a:ext>
                </a:extLst>
              </p:cNvPr>
              <p:cNvSpPr/>
              <p:nvPr/>
            </p:nvSpPr>
            <p:spPr>
              <a:xfrm>
                <a:off x="7436737" y="2431511"/>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47" name="직선 연결선 92">
                <a:extLst>
                  <a:ext uri="{FF2B5EF4-FFF2-40B4-BE49-F238E27FC236}">
                    <a16:creationId xmlns:a16="http://schemas.microsoft.com/office/drawing/2014/main" id="{6B3E8AA4-DBDE-4D43-B24A-444796A1C203}"/>
                  </a:ext>
                </a:extLst>
              </p:cNvPr>
              <p:cNvCxnSpPr>
                <a:stCxn id="44" idx="7"/>
                <a:endCxn id="46" idx="3"/>
              </p:cNvCxnSpPr>
              <p:nvPr/>
            </p:nvCxnSpPr>
            <p:spPr>
              <a:xfrm flipV="1">
                <a:off x="7355399" y="2546485"/>
                <a:ext cx="102119" cy="143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직선 연결선 93">
                <a:extLst>
                  <a:ext uri="{FF2B5EF4-FFF2-40B4-BE49-F238E27FC236}">
                    <a16:creationId xmlns:a16="http://schemas.microsoft.com/office/drawing/2014/main" id="{6F2BEC4D-9289-4A4B-B9B2-4965121CED11}"/>
                  </a:ext>
                </a:extLst>
              </p:cNvPr>
              <p:cNvCxnSpPr>
                <a:cxnSpLocks/>
                <a:stCxn id="46" idx="5"/>
                <a:endCxn id="45" idx="1"/>
              </p:cNvCxnSpPr>
              <p:nvPr/>
            </p:nvCxnSpPr>
            <p:spPr>
              <a:xfrm>
                <a:off x="7557859" y="2546485"/>
                <a:ext cx="97781" cy="14980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그룹 151">
            <a:extLst>
              <a:ext uri="{FF2B5EF4-FFF2-40B4-BE49-F238E27FC236}">
                <a16:creationId xmlns:a16="http://schemas.microsoft.com/office/drawing/2014/main" id="{3FE13667-4827-48EF-B346-DCECB9A82E76}"/>
              </a:ext>
            </a:extLst>
          </p:cNvPr>
          <p:cNvGrpSpPr/>
          <p:nvPr/>
        </p:nvGrpSpPr>
        <p:grpSpPr>
          <a:xfrm>
            <a:off x="7089743" y="3166672"/>
            <a:ext cx="4440995" cy="1277121"/>
            <a:chOff x="7089743" y="3166672"/>
            <a:chExt cx="4440995" cy="1277121"/>
          </a:xfrm>
        </p:grpSpPr>
        <p:sp>
          <p:nvSpPr>
            <p:cNvPr id="66" name="타원 115">
              <a:extLst>
                <a:ext uri="{FF2B5EF4-FFF2-40B4-BE49-F238E27FC236}">
                  <a16:creationId xmlns:a16="http://schemas.microsoft.com/office/drawing/2014/main" id="{9838F5E5-B435-483D-900D-6608779066B1}"/>
                </a:ext>
              </a:extLst>
            </p:cNvPr>
            <p:cNvSpPr/>
            <p:nvPr/>
          </p:nvSpPr>
          <p:spPr>
            <a:xfrm>
              <a:off x="7089743" y="3429993"/>
              <a:ext cx="677717" cy="1013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67" name="직선 화살표 연결선 116">
              <a:extLst>
                <a:ext uri="{FF2B5EF4-FFF2-40B4-BE49-F238E27FC236}">
                  <a16:creationId xmlns:a16="http://schemas.microsoft.com/office/drawing/2014/main" id="{F5BF7A46-4172-45BC-8C6B-514A9828BBD1}"/>
                </a:ext>
              </a:extLst>
            </p:cNvPr>
            <p:cNvCxnSpPr>
              <a:cxnSpLocks/>
              <a:stCxn id="68" idx="1"/>
              <a:endCxn id="66" idx="7"/>
            </p:cNvCxnSpPr>
            <p:nvPr/>
          </p:nvCxnSpPr>
          <p:spPr>
            <a:xfrm flipH="1">
              <a:off x="7668211" y="3351338"/>
              <a:ext cx="742538" cy="22712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09620B3-780C-4974-AA8E-ACAAEB170E73}"/>
                </a:ext>
              </a:extLst>
            </p:cNvPr>
            <p:cNvSpPr txBox="1"/>
            <p:nvPr/>
          </p:nvSpPr>
          <p:spPr>
            <a:xfrm>
              <a:off x="8410749" y="3166672"/>
              <a:ext cx="3119989" cy="369332"/>
            </a:xfrm>
            <a:prstGeom prst="rect">
              <a:avLst/>
            </a:prstGeom>
            <a:noFill/>
          </p:spPr>
          <p:txBody>
            <a:bodyPr wrap="square" rtlCol="0">
              <a:spAutoFit/>
            </a:bodyPr>
            <a:lstStyle/>
            <a:p>
              <a:r>
                <a:rPr lang="en-US" dirty="0">
                  <a:latin typeface="Acherus Grotesque" panose="02000505000000020004" pitchFamily="50" charset="0"/>
                </a:rPr>
                <a:t>Then, the next best split</a:t>
              </a:r>
            </a:p>
          </p:txBody>
        </p:sp>
      </p:grpSp>
      <p:grpSp>
        <p:nvGrpSpPr>
          <p:cNvPr id="69" name="그룹 153">
            <a:extLst>
              <a:ext uri="{FF2B5EF4-FFF2-40B4-BE49-F238E27FC236}">
                <a16:creationId xmlns:a16="http://schemas.microsoft.com/office/drawing/2014/main" id="{A28BB134-5C9A-4CC8-B3F3-DDCF7D73A36F}"/>
              </a:ext>
            </a:extLst>
          </p:cNvPr>
          <p:cNvGrpSpPr/>
          <p:nvPr/>
        </p:nvGrpSpPr>
        <p:grpSpPr>
          <a:xfrm>
            <a:off x="7089743" y="5201022"/>
            <a:ext cx="4860012" cy="749988"/>
            <a:chOff x="7089743" y="5201022"/>
            <a:chExt cx="4860012" cy="749988"/>
          </a:xfrm>
        </p:grpSpPr>
        <p:cxnSp>
          <p:nvCxnSpPr>
            <p:cNvPr id="70" name="직선 연결선 132">
              <a:extLst>
                <a:ext uri="{FF2B5EF4-FFF2-40B4-BE49-F238E27FC236}">
                  <a16:creationId xmlns:a16="http://schemas.microsoft.com/office/drawing/2014/main" id="{8136BAFD-73E5-4519-A3FA-56711FC7F508}"/>
                </a:ext>
              </a:extLst>
            </p:cNvPr>
            <p:cNvCxnSpPr/>
            <p:nvPr/>
          </p:nvCxnSpPr>
          <p:spPr>
            <a:xfrm>
              <a:off x="7089743" y="5201022"/>
              <a:ext cx="84990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직선 화살표 연결선 135">
              <a:extLst>
                <a:ext uri="{FF2B5EF4-FFF2-40B4-BE49-F238E27FC236}">
                  <a16:creationId xmlns:a16="http://schemas.microsoft.com/office/drawing/2014/main" id="{331FF816-F74E-4D36-97EC-843E39F44BBD}"/>
                </a:ext>
              </a:extLst>
            </p:cNvPr>
            <p:cNvCxnSpPr>
              <a:cxnSpLocks/>
              <a:stCxn id="72" idx="1"/>
            </p:cNvCxnSpPr>
            <p:nvPr/>
          </p:nvCxnSpPr>
          <p:spPr>
            <a:xfrm flipH="1" flipV="1">
              <a:off x="7949286" y="5304186"/>
              <a:ext cx="887104" cy="46215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1E1C25B-5601-4F9F-882A-AAE0B2E9D4AB}"/>
                </a:ext>
              </a:extLst>
            </p:cNvPr>
            <p:cNvSpPr txBox="1"/>
            <p:nvPr/>
          </p:nvSpPr>
          <p:spPr>
            <a:xfrm>
              <a:off x="8836390" y="5581678"/>
              <a:ext cx="3113365" cy="369332"/>
            </a:xfrm>
            <a:prstGeom prst="rect">
              <a:avLst/>
            </a:prstGeom>
            <a:noFill/>
          </p:spPr>
          <p:txBody>
            <a:bodyPr wrap="square" rtlCol="0">
              <a:spAutoFit/>
            </a:bodyPr>
            <a:lstStyle/>
            <a:p>
              <a:r>
                <a:rPr lang="en-US" dirty="0">
                  <a:latin typeface="Acherus Grotesque" panose="02000505000000020004" pitchFamily="50" charset="0"/>
                </a:rPr>
                <a:t>Cannot be split further</a:t>
              </a:r>
            </a:p>
          </p:txBody>
        </p:sp>
      </p:grpSp>
      <p:grpSp>
        <p:nvGrpSpPr>
          <p:cNvPr id="73" name="그룹 154">
            <a:extLst>
              <a:ext uri="{FF2B5EF4-FFF2-40B4-BE49-F238E27FC236}">
                <a16:creationId xmlns:a16="http://schemas.microsoft.com/office/drawing/2014/main" id="{DF11A170-3B4F-47EB-9CA8-82BD2D50798E}"/>
              </a:ext>
            </a:extLst>
          </p:cNvPr>
          <p:cNvGrpSpPr/>
          <p:nvPr/>
        </p:nvGrpSpPr>
        <p:grpSpPr>
          <a:xfrm>
            <a:off x="7760395" y="4534615"/>
            <a:ext cx="4414671" cy="923330"/>
            <a:chOff x="7760395" y="4534615"/>
            <a:chExt cx="4414671" cy="923330"/>
          </a:xfrm>
        </p:grpSpPr>
        <p:sp>
          <p:nvSpPr>
            <p:cNvPr id="74" name="TextBox 73">
              <a:extLst>
                <a:ext uri="{FF2B5EF4-FFF2-40B4-BE49-F238E27FC236}">
                  <a16:creationId xmlns:a16="http://schemas.microsoft.com/office/drawing/2014/main" id="{C07CF173-3352-424E-B125-181DC1A174C4}"/>
                </a:ext>
              </a:extLst>
            </p:cNvPr>
            <p:cNvSpPr txBox="1"/>
            <p:nvPr/>
          </p:nvSpPr>
          <p:spPr>
            <a:xfrm>
              <a:off x="8765440" y="4534615"/>
              <a:ext cx="3409626" cy="923330"/>
            </a:xfrm>
            <a:prstGeom prst="rect">
              <a:avLst/>
            </a:prstGeom>
            <a:noFill/>
          </p:spPr>
          <p:txBody>
            <a:bodyPr wrap="square" rtlCol="0">
              <a:spAutoFit/>
            </a:bodyPr>
            <a:lstStyle/>
            <a:p>
              <a:r>
                <a:rPr lang="en-US" dirty="0">
                  <a:latin typeface="Acherus Grotesque" panose="02000505000000020004" pitchFamily="50" charset="0"/>
                </a:rPr>
                <a:t>Node has minimum number</a:t>
              </a:r>
            </a:p>
            <a:p>
              <a:r>
                <a:rPr lang="en-US" dirty="0">
                  <a:latin typeface="Acherus Grotesque" panose="02000505000000020004" pitchFamily="50" charset="0"/>
                </a:rPr>
                <a:t>Or other stopping rules are met.</a:t>
              </a:r>
            </a:p>
          </p:txBody>
        </p:sp>
        <p:cxnSp>
          <p:nvCxnSpPr>
            <p:cNvPr id="75" name="직선 화살표 연결선 140">
              <a:extLst>
                <a:ext uri="{FF2B5EF4-FFF2-40B4-BE49-F238E27FC236}">
                  <a16:creationId xmlns:a16="http://schemas.microsoft.com/office/drawing/2014/main" id="{785EE8A9-D5A1-4A8C-B23E-22D319CC0093}"/>
                </a:ext>
              </a:extLst>
            </p:cNvPr>
            <p:cNvCxnSpPr>
              <a:cxnSpLocks/>
              <a:stCxn id="74" idx="1"/>
              <a:endCxn id="79" idx="3"/>
            </p:cNvCxnSpPr>
            <p:nvPr/>
          </p:nvCxnSpPr>
          <p:spPr>
            <a:xfrm flipH="1" flipV="1">
              <a:off x="7760395" y="4911184"/>
              <a:ext cx="1005045" cy="8509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그룹 152">
            <a:extLst>
              <a:ext uri="{FF2B5EF4-FFF2-40B4-BE49-F238E27FC236}">
                <a16:creationId xmlns:a16="http://schemas.microsoft.com/office/drawing/2014/main" id="{21AAE7A0-5468-4042-9216-FC7139FF1028}"/>
              </a:ext>
            </a:extLst>
          </p:cNvPr>
          <p:cNvGrpSpPr/>
          <p:nvPr/>
        </p:nvGrpSpPr>
        <p:grpSpPr>
          <a:xfrm>
            <a:off x="7229814" y="4254422"/>
            <a:ext cx="1845104" cy="1139451"/>
            <a:chOff x="7229814" y="4254422"/>
            <a:chExt cx="1845104" cy="1139451"/>
          </a:xfrm>
        </p:grpSpPr>
        <p:sp>
          <p:nvSpPr>
            <p:cNvPr id="77" name="TextBox 76">
              <a:extLst>
                <a:ext uri="{FF2B5EF4-FFF2-40B4-BE49-F238E27FC236}">
                  <a16:creationId xmlns:a16="http://schemas.microsoft.com/office/drawing/2014/main" id="{014E2E52-062B-4CF0-90E8-A847CACF748F}"/>
                </a:ext>
              </a:extLst>
            </p:cNvPr>
            <p:cNvSpPr txBox="1"/>
            <p:nvPr/>
          </p:nvSpPr>
          <p:spPr>
            <a:xfrm rot="5400000">
              <a:off x="8317916" y="4534370"/>
              <a:ext cx="1036949" cy="477054"/>
            </a:xfrm>
            <a:prstGeom prst="rect">
              <a:avLst/>
            </a:prstGeom>
            <a:noFill/>
          </p:spPr>
          <p:txBody>
            <a:bodyPr wrap="square" rtlCol="0">
              <a:spAutoFit/>
            </a:bodyPr>
            <a:lstStyle/>
            <a:p>
              <a:r>
                <a:rPr lang="en-US" sz="2500" dirty="0">
                  <a:latin typeface="Acherus Grotesque" panose="02000505000000020004" pitchFamily="50" charset="0"/>
                </a:rPr>
                <a:t>…</a:t>
              </a:r>
            </a:p>
          </p:txBody>
        </p:sp>
        <p:grpSp>
          <p:nvGrpSpPr>
            <p:cNvPr id="78" name="그룹 124">
              <a:extLst>
                <a:ext uri="{FF2B5EF4-FFF2-40B4-BE49-F238E27FC236}">
                  <a16:creationId xmlns:a16="http://schemas.microsoft.com/office/drawing/2014/main" id="{BBE379D8-57AF-4ABE-B134-6FD3CE2052F9}"/>
                </a:ext>
              </a:extLst>
            </p:cNvPr>
            <p:cNvGrpSpPr/>
            <p:nvPr/>
          </p:nvGrpSpPr>
          <p:grpSpPr>
            <a:xfrm>
              <a:off x="7229814" y="5014116"/>
              <a:ext cx="542057" cy="379757"/>
              <a:chOff x="7234277" y="2431511"/>
              <a:chExt cx="542057" cy="379757"/>
            </a:xfrm>
          </p:grpSpPr>
          <p:sp>
            <p:nvSpPr>
              <p:cNvPr id="80" name="타원 125">
                <a:extLst>
                  <a:ext uri="{FF2B5EF4-FFF2-40B4-BE49-F238E27FC236}">
                    <a16:creationId xmlns:a16="http://schemas.microsoft.com/office/drawing/2014/main" id="{6B935BE9-3F94-4B58-9718-D6989E8E5667}"/>
                  </a:ext>
                </a:extLst>
              </p:cNvPr>
              <p:cNvSpPr/>
              <p:nvPr/>
            </p:nvSpPr>
            <p:spPr>
              <a:xfrm>
                <a:off x="7234277" y="267062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81" name="타원 126">
                <a:extLst>
                  <a:ext uri="{FF2B5EF4-FFF2-40B4-BE49-F238E27FC236}">
                    <a16:creationId xmlns:a16="http://schemas.microsoft.com/office/drawing/2014/main" id="{A6D05FCD-77B1-4DF5-9C0B-5F1ED782C92B}"/>
                  </a:ext>
                </a:extLst>
              </p:cNvPr>
              <p:cNvSpPr/>
              <p:nvPr/>
            </p:nvSpPr>
            <p:spPr>
              <a:xfrm>
                <a:off x="7634932" y="2676568"/>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82" name="타원 127">
                <a:extLst>
                  <a:ext uri="{FF2B5EF4-FFF2-40B4-BE49-F238E27FC236}">
                    <a16:creationId xmlns:a16="http://schemas.microsoft.com/office/drawing/2014/main" id="{91C9CBC3-4485-4DAA-80E9-305F30138FCB}"/>
                  </a:ext>
                </a:extLst>
              </p:cNvPr>
              <p:cNvSpPr/>
              <p:nvPr/>
            </p:nvSpPr>
            <p:spPr>
              <a:xfrm>
                <a:off x="7436737" y="2431511"/>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83" name="직선 연결선 128">
                <a:extLst>
                  <a:ext uri="{FF2B5EF4-FFF2-40B4-BE49-F238E27FC236}">
                    <a16:creationId xmlns:a16="http://schemas.microsoft.com/office/drawing/2014/main" id="{B1D31490-8CC6-4CC3-8FE1-91592048BF79}"/>
                  </a:ext>
                </a:extLst>
              </p:cNvPr>
              <p:cNvCxnSpPr>
                <a:stCxn id="80" idx="7"/>
                <a:endCxn id="82" idx="3"/>
              </p:cNvCxnSpPr>
              <p:nvPr/>
            </p:nvCxnSpPr>
            <p:spPr>
              <a:xfrm flipV="1">
                <a:off x="7355399" y="2546485"/>
                <a:ext cx="102119" cy="143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직선 연결선 129">
                <a:extLst>
                  <a:ext uri="{FF2B5EF4-FFF2-40B4-BE49-F238E27FC236}">
                    <a16:creationId xmlns:a16="http://schemas.microsoft.com/office/drawing/2014/main" id="{72753574-778E-40E2-92D4-60E34291BF59}"/>
                  </a:ext>
                </a:extLst>
              </p:cNvPr>
              <p:cNvCxnSpPr>
                <a:cxnSpLocks/>
                <a:stCxn id="82" idx="5"/>
                <a:endCxn id="81" idx="1"/>
              </p:cNvCxnSpPr>
              <p:nvPr/>
            </p:nvCxnSpPr>
            <p:spPr>
              <a:xfrm>
                <a:off x="7557859" y="2546485"/>
                <a:ext cx="97781" cy="1498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79" name="TextBox 78">
              <a:extLst>
                <a:ext uri="{FF2B5EF4-FFF2-40B4-BE49-F238E27FC236}">
                  <a16:creationId xmlns:a16="http://schemas.microsoft.com/office/drawing/2014/main" id="{C7D881C3-E140-4AE9-8551-1A8FFB8CE18B}"/>
                </a:ext>
              </a:extLst>
            </p:cNvPr>
            <p:cNvSpPr txBox="1"/>
            <p:nvPr/>
          </p:nvSpPr>
          <p:spPr>
            <a:xfrm>
              <a:off x="7339460" y="4726518"/>
              <a:ext cx="420935" cy="369332"/>
            </a:xfrm>
            <a:prstGeom prst="rect">
              <a:avLst/>
            </a:prstGeom>
            <a:noFill/>
          </p:spPr>
          <p:txBody>
            <a:bodyPr wrap="square" rtlCol="0">
              <a:spAutoFit/>
            </a:bodyPr>
            <a:lstStyle/>
            <a:p>
              <a:r>
                <a:rPr lang="en-US" dirty="0">
                  <a:latin typeface="Acherus Grotesque" panose="02000505000000020004" pitchFamily="50" charset="0"/>
                </a:rPr>
                <a:t>X</a:t>
              </a:r>
              <a:r>
                <a:rPr lang="en-US" baseline="-25000" dirty="0">
                  <a:latin typeface="Acherus Grotesque" panose="02000505000000020004" pitchFamily="50" charset="0"/>
                </a:rPr>
                <a:t>i</a:t>
              </a:r>
            </a:p>
          </p:txBody>
        </p:sp>
      </p:grpSp>
    </p:spTree>
    <p:extLst>
      <p:ext uri="{BB962C8B-B14F-4D97-AF65-F5344CB8AC3E}">
        <p14:creationId xmlns:p14="http://schemas.microsoft.com/office/powerpoint/2010/main" val="301411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1000"/>
                                        <p:tgtEl>
                                          <p:spTgt spid="41"/>
                                        </p:tgtEl>
                                      </p:cBhvr>
                                    </p:animEffect>
                                    <p:anim calcmode="lin" valueType="num">
                                      <p:cBhvr>
                                        <p:cTn id="19" dur="1000" fill="hold"/>
                                        <p:tgtEl>
                                          <p:spTgt spid="41"/>
                                        </p:tgtEl>
                                        <p:attrNameLst>
                                          <p:attrName>ppt_x</p:attrName>
                                        </p:attrNameLst>
                                      </p:cBhvr>
                                      <p:tavLst>
                                        <p:tav tm="0">
                                          <p:val>
                                            <p:strVal val="#ppt_x"/>
                                          </p:val>
                                        </p:tav>
                                        <p:tav tm="100000">
                                          <p:val>
                                            <p:strVal val="#ppt_x"/>
                                          </p:val>
                                        </p:tav>
                                      </p:tavLst>
                                    </p:anim>
                                    <p:anim calcmode="lin" valueType="num">
                                      <p:cBhvr>
                                        <p:cTn id="2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1000"/>
                                        <p:tgtEl>
                                          <p:spTgt spid="65"/>
                                        </p:tgtEl>
                                      </p:cBhvr>
                                    </p:animEffect>
                                    <p:anim calcmode="lin" valueType="num">
                                      <p:cBhvr>
                                        <p:cTn id="26" dur="1000" fill="hold"/>
                                        <p:tgtEl>
                                          <p:spTgt spid="65"/>
                                        </p:tgtEl>
                                        <p:attrNameLst>
                                          <p:attrName>ppt_x</p:attrName>
                                        </p:attrNameLst>
                                      </p:cBhvr>
                                      <p:tavLst>
                                        <p:tav tm="0">
                                          <p:val>
                                            <p:strVal val="#ppt_x"/>
                                          </p:val>
                                        </p:tav>
                                        <p:tav tm="100000">
                                          <p:val>
                                            <p:strVal val="#ppt_x"/>
                                          </p:val>
                                        </p:tav>
                                      </p:tavLst>
                                    </p:anim>
                                    <p:anim calcmode="lin" valueType="num">
                                      <p:cBhvr>
                                        <p:cTn id="2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fade">
                                      <p:cBhvr>
                                        <p:cTn id="36" dur="1000"/>
                                        <p:tgtEl>
                                          <p:spTgt spid="76"/>
                                        </p:tgtEl>
                                      </p:cBhvr>
                                    </p:animEffect>
                                    <p:anim calcmode="lin" valueType="num">
                                      <p:cBhvr>
                                        <p:cTn id="37" dur="1000" fill="hold"/>
                                        <p:tgtEl>
                                          <p:spTgt spid="76"/>
                                        </p:tgtEl>
                                        <p:attrNameLst>
                                          <p:attrName>ppt_x</p:attrName>
                                        </p:attrNameLst>
                                      </p:cBhvr>
                                      <p:tavLst>
                                        <p:tav tm="0">
                                          <p:val>
                                            <p:strVal val="#ppt_x"/>
                                          </p:val>
                                        </p:tav>
                                        <p:tav tm="100000">
                                          <p:val>
                                            <p:strVal val="#ppt_x"/>
                                          </p:val>
                                        </p:tav>
                                      </p:tavLst>
                                    </p:anim>
                                    <p:anim calcmode="lin" valueType="num">
                                      <p:cBhvr>
                                        <p:cTn id="38"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1000"/>
                                        <p:tgtEl>
                                          <p:spTgt spid="69"/>
                                        </p:tgtEl>
                                      </p:cBhvr>
                                    </p:animEffect>
                                    <p:anim calcmode="lin" valueType="num">
                                      <p:cBhvr>
                                        <p:cTn id="44" dur="1000" fill="hold"/>
                                        <p:tgtEl>
                                          <p:spTgt spid="69"/>
                                        </p:tgtEl>
                                        <p:attrNameLst>
                                          <p:attrName>ppt_x</p:attrName>
                                        </p:attrNameLst>
                                      </p:cBhvr>
                                      <p:tavLst>
                                        <p:tav tm="0">
                                          <p:val>
                                            <p:strVal val="#ppt_x"/>
                                          </p:val>
                                        </p:tav>
                                        <p:tav tm="100000">
                                          <p:val>
                                            <p:strVal val="#ppt_x"/>
                                          </p:val>
                                        </p:tav>
                                      </p:tavLst>
                                    </p:anim>
                                    <p:anim calcmode="lin" valueType="num">
                                      <p:cBhvr>
                                        <p:cTn id="45"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1000"/>
                                        <p:tgtEl>
                                          <p:spTgt spid="73"/>
                                        </p:tgtEl>
                                      </p:cBhvr>
                                    </p:animEffect>
                                    <p:anim calcmode="lin" valueType="num">
                                      <p:cBhvr>
                                        <p:cTn id="51" dur="1000" fill="hold"/>
                                        <p:tgtEl>
                                          <p:spTgt spid="73"/>
                                        </p:tgtEl>
                                        <p:attrNameLst>
                                          <p:attrName>ppt_x</p:attrName>
                                        </p:attrNameLst>
                                      </p:cBhvr>
                                      <p:tavLst>
                                        <p:tav tm="0">
                                          <p:val>
                                            <p:strVal val="#ppt_x"/>
                                          </p:val>
                                        </p:tav>
                                        <p:tav tm="100000">
                                          <p:val>
                                            <p:strVal val="#ppt_x"/>
                                          </p:val>
                                        </p:tav>
                                      </p:tavLst>
                                    </p:anim>
                                    <p:anim calcmode="lin" valueType="num">
                                      <p:cBhvr>
                                        <p:cTn id="5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 name="TextBox 1"/>
          <p:cNvSpPr txBox="1"/>
          <p:nvPr/>
        </p:nvSpPr>
        <p:spPr>
          <a:xfrm>
            <a:off x="592037" y="1612815"/>
            <a:ext cx="3570530" cy="1754326"/>
          </a:xfrm>
          <a:prstGeom prst="rect">
            <a:avLst/>
          </a:prstGeom>
          <a:noFill/>
        </p:spPr>
        <p:txBody>
          <a:bodyPr wrap="square" rtlCol="0">
            <a:spAutoFit/>
          </a:bodyPr>
          <a:lstStyle/>
          <a:p>
            <a:r>
              <a:rPr lang="en-US" sz="1800" b="1" u="sng" dirty="0">
                <a:latin typeface="Acherus Grotesque" panose="02000505000000020004" pitchFamily="50" charset="0"/>
              </a:rPr>
              <a:t>My ranked food preferences:</a:t>
            </a:r>
          </a:p>
          <a:p>
            <a:endParaRPr lang="en-US" sz="1800" u="sng" dirty="0">
              <a:latin typeface="Acherus Grotesque" panose="02000505000000020004" pitchFamily="50" charset="0"/>
            </a:endParaRPr>
          </a:p>
          <a:p>
            <a:pPr marL="342900" indent="-342900">
              <a:buAutoNum type="arabicParenR"/>
            </a:pPr>
            <a:r>
              <a:rPr lang="en-US" sz="1800" dirty="0">
                <a:latin typeface="Acherus Grotesque" panose="02000505000000020004" pitchFamily="50" charset="0"/>
              </a:rPr>
              <a:t>Burger and Fries</a:t>
            </a:r>
          </a:p>
          <a:p>
            <a:pPr marL="342900" indent="-342900">
              <a:buAutoNum type="arabicParenR"/>
            </a:pPr>
            <a:r>
              <a:rPr lang="en-US" sz="1800" dirty="0">
                <a:latin typeface="Acherus Grotesque" panose="02000505000000020004" pitchFamily="50" charset="0"/>
              </a:rPr>
              <a:t>Burger and Onion Rings</a:t>
            </a:r>
          </a:p>
          <a:p>
            <a:pPr marL="342900" indent="-342900">
              <a:buAutoNum type="arabicParenR"/>
            </a:pPr>
            <a:r>
              <a:rPr lang="en-US" sz="1800" dirty="0">
                <a:latin typeface="Acherus Grotesque" panose="02000505000000020004" pitchFamily="50" charset="0"/>
              </a:rPr>
              <a:t>Pizza</a:t>
            </a:r>
          </a:p>
          <a:p>
            <a:pPr marL="342900" indent="-342900">
              <a:buAutoNum type="arabicParenR"/>
            </a:pPr>
            <a:r>
              <a:rPr lang="en-US" sz="1800" dirty="0">
                <a:latin typeface="Acherus Grotesque" panose="02000505000000020004" pitchFamily="50" charset="0"/>
              </a:rPr>
              <a:t>Just a burger</a:t>
            </a:r>
          </a:p>
        </p:txBody>
      </p:sp>
      <p:grpSp>
        <p:nvGrpSpPr>
          <p:cNvPr id="5" name="그룹 4">
            <a:extLst>
              <a:ext uri="{FF2B5EF4-FFF2-40B4-BE49-F238E27FC236}">
                <a16:creationId xmlns:a16="http://schemas.microsoft.com/office/drawing/2014/main" id="{7077BCAE-C944-4BD6-8726-38D9FE18935D}"/>
              </a:ext>
            </a:extLst>
          </p:cNvPr>
          <p:cNvGrpSpPr/>
          <p:nvPr/>
        </p:nvGrpSpPr>
        <p:grpSpPr>
          <a:xfrm>
            <a:off x="4626088" y="2195477"/>
            <a:ext cx="5785592" cy="1472081"/>
            <a:chOff x="4626088" y="2598433"/>
            <a:chExt cx="5785592" cy="1472081"/>
          </a:xfrm>
        </p:grpSpPr>
        <p:sp>
          <p:nvSpPr>
            <p:cNvPr id="3" name="Double Brace 2"/>
            <p:cNvSpPr/>
            <p:nvPr/>
          </p:nvSpPr>
          <p:spPr>
            <a:xfrm rot="16200000">
              <a:off x="7431378" y="488567"/>
              <a:ext cx="457200" cy="4676932"/>
            </a:xfrm>
            <a:custGeom>
              <a:avLst/>
              <a:gdLst>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612648 w 1069848"/>
                <a:gd name="connsiteY6" fmla="*/ 0 h 914400"/>
                <a:gd name="connsiteX7" fmla="*/ 841248 w 1069848"/>
                <a:gd name="connsiteY7" fmla="*/ 228600 h 914400"/>
                <a:gd name="connsiteX8" fmla="*/ 841248 w 1069848"/>
                <a:gd name="connsiteY8" fmla="*/ 228600 h 914400"/>
                <a:gd name="connsiteX9" fmla="*/ 1069848 w 1069848"/>
                <a:gd name="connsiteY9" fmla="*/ 457200 h 914400"/>
                <a:gd name="connsiteX10" fmla="*/ 841248 w 1069848"/>
                <a:gd name="connsiteY10" fmla="*/ 685800 h 914400"/>
                <a:gd name="connsiteX11" fmla="*/ 841248 w 1069848"/>
                <a:gd name="connsiteY11" fmla="*/ 685800 h 914400"/>
                <a:gd name="connsiteX12" fmla="*/ 612648 w 1069848"/>
                <a:gd name="connsiteY12"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612648 w 1069848"/>
                <a:gd name="connsiteY5" fmla="*/ 0 h 914400"/>
                <a:gd name="connsiteX6" fmla="*/ 841248 w 1069848"/>
                <a:gd name="connsiteY6" fmla="*/ 228600 h 914400"/>
                <a:gd name="connsiteX7" fmla="*/ 841248 w 1069848"/>
                <a:gd name="connsiteY7" fmla="*/ 228600 h 914400"/>
                <a:gd name="connsiteX8" fmla="*/ 1069848 w 1069848"/>
                <a:gd name="connsiteY8" fmla="*/ 457200 h 914400"/>
                <a:gd name="connsiteX9" fmla="*/ 841248 w 1069848"/>
                <a:gd name="connsiteY9" fmla="*/ 685800 h 914400"/>
                <a:gd name="connsiteX10" fmla="*/ 841248 w 1069848"/>
                <a:gd name="connsiteY10" fmla="*/ 685800 h 914400"/>
                <a:gd name="connsiteX11" fmla="*/ 612648 w 1069848"/>
                <a:gd name="connsiteY11"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457200 w 1069848"/>
                <a:gd name="connsiteY5" fmla="*/ 0 h 914400"/>
                <a:gd name="connsiteX6" fmla="*/ 612648 w 1069848"/>
                <a:gd name="connsiteY6" fmla="*/ 0 h 914400"/>
                <a:gd name="connsiteX7" fmla="*/ 841248 w 1069848"/>
                <a:gd name="connsiteY7" fmla="*/ 228600 h 914400"/>
                <a:gd name="connsiteX8" fmla="*/ 841248 w 1069848"/>
                <a:gd name="connsiteY8" fmla="*/ 228600 h 914400"/>
                <a:gd name="connsiteX9" fmla="*/ 1069848 w 1069848"/>
                <a:gd name="connsiteY9" fmla="*/ 457200 h 914400"/>
                <a:gd name="connsiteX10" fmla="*/ 841248 w 1069848"/>
                <a:gd name="connsiteY10" fmla="*/ 685800 h 914400"/>
                <a:gd name="connsiteX11" fmla="*/ 841248 w 1069848"/>
                <a:gd name="connsiteY11" fmla="*/ 685800 h 914400"/>
                <a:gd name="connsiteX12" fmla="*/ 612648 w 1069848"/>
                <a:gd name="connsiteY12" fmla="*/ 914400 h 914400"/>
                <a:gd name="connsiteX13" fmla="*/ 457200 w 1069848"/>
                <a:gd name="connsiteY13"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612648 w 1069848"/>
                <a:gd name="connsiteY5" fmla="*/ 0 h 914400"/>
                <a:gd name="connsiteX6" fmla="*/ 841248 w 1069848"/>
                <a:gd name="connsiteY6" fmla="*/ 228600 h 914400"/>
                <a:gd name="connsiteX7" fmla="*/ 841248 w 1069848"/>
                <a:gd name="connsiteY7" fmla="*/ 228600 h 914400"/>
                <a:gd name="connsiteX8" fmla="*/ 1069848 w 1069848"/>
                <a:gd name="connsiteY8" fmla="*/ 457200 h 914400"/>
                <a:gd name="connsiteX9" fmla="*/ 841248 w 1069848"/>
                <a:gd name="connsiteY9" fmla="*/ 685800 h 914400"/>
                <a:gd name="connsiteX10" fmla="*/ 841248 w 1069848"/>
                <a:gd name="connsiteY10" fmla="*/ 685800 h 914400"/>
                <a:gd name="connsiteX11" fmla="*/ 612648 w 1069848"/>
                <a:gd name="connsiteY11" fmla="*/ 914400 h 914400"/>
                <a:gd name="connsiteX12" fmla="*/ 457200 w 1069848"/>
                <a:gd name="connsiteY12"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228600 w 1069848"/>
                <a:gd name="connsiteY0" fmla="*/ 228600 h 914400"/>
                <a:gd name="connsiteX1" fmla="*/ 612648 w 1069848"/>
                <a:gd name="connsiteY1" fmla="*/ 0 h 914400"/>
                <a:gd name="connsiteX2" fmla="*/ 841248 w 1069848"/>
                <a:gd name="connsiteY2" fmla="*/ 228600 h 914400"/>
                <a:gd name="connsiteX3" fmla="*/ 841248 w 1069848"/>
                <a:gd name="connsiteY3" fmla="*/ 228600 h 914400"/>
                <a:gd name="connsiteX4" fmla="*/ 1069848 w 1069848"/>
                <a:gd name="connsiteY4" fmla="*/ 457200 h 914400"/>
                <a:gd name="connsiteX5" fmla="*/ 841248 w 1069848"/>
                <a:gd name="connsiteY5" fmla="*/ 685800 h 914400"/>
                <a:gd name="connsiteX6" fmla="*/ 841248 w 1069848"/>
                <a:gd name="connsiteY6" fmla="*/ 685800 h 914400"/>
                <a:gd name="connsiteX7" fmla="*/ 612648 w 1069848"/>
                <a:gd name="connsiteY7" fmla="*/ 914400 h 914400"/>
                <a:gd name="connsiteX8" fmla="*/ 457200 w 1069848"/>
                <a:gd name="connsiteY8" fmla="*/ 914400 h 914400"/>
                <a:gd name="connsiteX9" fmla="*/ 228600 w 1069848"/>
                <a:gd name="connsiteY9" fmla="*/ 685800 h 914400"/>
                <a:gd name="connsiteX10" fmla="*/ 228600 w 1069848"/>
                <a:gd name="connsiteY10" fmla="*/ 685800 h 914400"/>
                <a:gd name="connsiteX11" fmla="*/ 0 w 1069848"/>
                <a:gd name="connsiteY11" fmla="*/ 457200 h 914400"/>
                <a:gd name="connsiteX12" fmla="*/ 320040 w 1069848"/>
                <a:gd name="connsiteY12" fmla="*/ 32004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457200 w 1069848"/>
                <a:gd name="connsiteY7" fmla="*/ 914400 h 914400"/>
                <a:gd name="connsiteX8" fmla="*/ 228600 w 1069848"/>
                <a:gd name="connsiteY8" fmla="*/ 685800 h 914400"/>
                <a:gd name="connsiteX9" fmla="*/ 228600 w 1069848"/>
                <a:gd name="connsiteY9" fmla="*/ 685800 h 914400"/>
                <a:gd name="connsiteX10" fmla="*/ 0 w 1069848"/>
                <a:gd name="connsiteY10" fmla="*/ 457200 h 914400"/>
                <a:gd name="connsiteX11" fmla="*/ 320040 w 1069848"/>
                <a:gd name="connsiteY11" fmla="*/ 32004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457200 w 1069848"/>
                <a:gd name="connsiteY7" fmla="*/ 914400 h 914400"/>
                <a:gd name="connsiteX8" fmla="*/ 228600 w 1069848"/>
                <a:gd name="connsiteY8" fmla="*/ 685800 h 914400"/>
                <a:gd name="connsiteX9" fmla="*/ 228600 w 1069848"/>
                <a:gd name="connsiteY9" fmla="*/ 685800 h 914400"/>
                <a:gd name="connsiteX10" fmla="*/ 0 w 1069848"/>
                <a:gd name="connsiteY10" fmla="*/ 457200 h 914400"/>
                <a:gd name="connsiteX11" fmla="*/ 320040 w 1069848"/>
                <a:gd name="connsiteY11" fmla="*/ 320040 h 914400"/>
                <a:gd name="connsiteX0" fmla="*/ 228600 w 1069848"/>
                <a:gd name="connsiteY0" fmla="*/ 685800 h 914400"/>
                <a:gd name="connsiteX1" fmla="*/ 228600 w 1069848"/>
                <a:gd name="connsiteY1" fmla="*/ 685800 h 914400"/>
                <a:gd name="connsiteX2" fmla="*/ 0 w 1069848"/>
                <a:gd name="connsiteY2" fmla="*/ 457200 h 914400"/>
                <a:gd name="connsiteX3" fmla="*/ 612648 w 1069848"/>
                <a:gd name="connsiteY3" fmla="*/ 0 h 914400"/>
                <a:gd name="connsiteX4" fmla="*/ 841248 w 1069848"/>
                <a:gd name="connsiteY4" fmla="*/ 228600 h 914400"/>
                <a:gd name="connsiteX5" fmla="*/ 841248 w 1069848"/>
                <a:gd name="connsiteY5" fmla="*/ 228600 h 914400"/>
                <a:gd name="connsiteX6" fmla="*/ 1069848 w 1069848"/>
                <a:gd name="connsiteY6" fmla="*/ 457200 h 914400"/>
                <a:gd name="connsiteX7" fmla="*/ 841248 w 1069848"/>
                <a:gd name="connsiteY7" fmla="*/ 685800 h 914400"/>
                <a:gd name="connsiteX8" fmla="*/ 841248 w 1069848"/>
                <a:gd name="connsiteY8" fmla="*/ 685800 h 914400"/>
                <a:gd name="connsiteX9" fmla="*/ 612648 w 1069848"/>
                <a:gd name="connsiteY9"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228600 w 1069848"/>
                <a:gd name="connsiteY8" fmla="*/ 685800 h 914400"/>
                <a:gd name="connsiteX9" fmla="*/ 0 w 1069848"/>
                <a:gd name="connsiteY9" fmla="*/ 457200 h 914400"/>
                <a:gd name="connsiteX10" fmla="*/ 320040 w 1069848"/>
                <a:gd name="connsiteY10" fmla="*/ 320040 h 914400"/>
                <a:gd name="connsiteX0" fmla="*/ 228600 w 1069848"/>
                <a:gd name="connsiteY0" fmla="*/ 685800 h 914400"/>
                <a:gd name="connsiteX1" fmla="*/ 228600 w 1069848"/>
                <a:gd name="connsiteY1" fmla="*/ 685800 h 914400"/>
                <a:gd name="connsiteX2" fmla="*/ 0 w 1069848"/>
                <a:gd name="connsiteY2" fmla="*/ 457200 h 914400"/>
                <a:gd name="connsiteX3" fmla="*/ 612648 w 1069848"/>
                <a:gd name="connsiteY3" fmla="*/ 0 h 914400"/>
                <a:gd name="connsiteX4" fmla="*/ 841248 w 1069848"/>
                <a:gd name="connsiteY4" fmla="*/ 228600 h 914400"/>
                <a:gd name="connsiteX5" fmla="*/ 841248 w 1069848"/>
                <a:gd name="connsiteY5" fmla="*/ 228600 h 914400"/>
                <a:gd name="connsiteX6" fmla="*/ 1069848 w 1069848"/>
                <a:gd name="connsiteY6" fmla="*/ 457200 h 914400"/>
                <a:gd name="connsiteX7" fmla="*/ 841248 w 1069848"/>
                <a:gd name="connsiteY7" fmla="*/ 685800 h 914400"/>
                <a:gd name="connsiteX8" fmla="*/ 841248 w 1069848"/>
                <a:gd name="connsiteY8" fmla="*/ 685800 h 914400"/>
                <a:gd name="connsiteX9" fmla="*/ 612648 w 1069848"/>
                <a:gd name="connsiteY9"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228600 w 1069848"/>
                <a:gd name="connsiteY8" fmla="*/ 685800 h 914400"/>
                <a:gd name="connsiteX9" fmla="*/ 0 w 1069848"/>
                <a:gd name="connsiteY9" fmla="*/ 457200 h 914400"/>
                <a:gd name="connsiteX10" fmla="*/ 320040 w 1069848"/>
                <a:gd name="connsiteY10" fmla="*/ 320040 h 914400"/>
                <a:gd name="connsiteX0" fmla="*/ 228600 w 1069848"/>
                <a:gd name="connsiteY0" fmla="*/ 685800 h 914400"/>
                <a:gd name="connsiteX1" fmla="*/ 0 w 1069848"/>
                <a:gd name="connsiteY1" fmla="*/ 457200 h 914400"/>
                <a:gd name="connsiteX2" fmla="*/ 612648 w 1069848"/>
                <a:gd name="connsiteY2" fmla="*/ 0 h 914400"/>
                <a:gd name="connsiteX3" fmla="*/ 841248 w 1069848"/>
                <a:gd name="connsiteY3" fmla="*/ 228600 h 914400"/>
                <a:gd name="connsiteX4" fmla="*/ 841248 w 1069848"/>
                <a:gd name="connsiteY4" fmla="*/ 228600 h 914400"/>
                <a:gd name="connsiteX5" fmla="*/ 1069848 w 1069848"/>
                <a:gd name="connsiteY5" fmla="*/ 457200 h 914400"/>
                <a:gd name="connsiteX6" fmla="*/ 841248 w 1069848"/>
                <a:gd name="connsiteY6" fmla="*/ 685800 h 914400"/>
                <a:gd name="connsiteX7" fmla="*/ 841248 w 1069848"/>
                <a:gd name="connsiteY7" fmla="*/ 685800 h 914400"/>
                <a:gd name="connsiteX8" fmla="*/ 612648 w 1069848"/>
                <a:gd name="connsiteY8"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228600 w 1069848"/>
                <a:gd name="connsiteY8" fmla="*/ 685800 h 914400"/>
                <a:gd name="connsiteX9" fmla="*/ 0 w 1069848"/>
                <a:gd name="connsiteY9" fmla="*/ 457200 h 914400"/>
                <a:gd name="connsiteX10" fmla="*/ 320040 w 1069848"/>
                <a:gd name="connsiteY10" fmla="*/ 32004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0 w 1069848"/>
                <a:gd name="connsiteY8" fmla="*/ 457200 h 914400"/>
                <a:gd name="connsiteX9" fmla="*/ 320040 w 1069848"/>
                <a:gd name="connsiteY9" fmla="*/ 32004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0 w 1069848"/>
                <a:gd name="connsiteY8" fmla="*/ 4572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0" fmla="*/ 384048 w 841248"/>
                <a:gd name="connsiteY0" fmla="*/ 0 h 914400"/>
                <a:gd name="connsiteX1" fmla="*/ 612648 w 841248"/>
                <a:gd name="connsiteY1" fmla="*/ 228600 h 914400"/>
                <a:gd name="connsiteX2" fmla="*/ 612648 w 841248"/>
                <a:gd name="connsiteY2" fmla="*/ 228600 h 914400"/>
                <a:gd name="connsiteX3" fmla="*/ 841248 w 841248"/>
                <a:gd name="connsiteY3" fmla="*/ 457200 h 914400"/>
                <a:gd name="connsiteX4" fmla="*/ 612648 w 841248"/>
                <a:gd name="connsiteY4" fmla="*/ 685800 h 914400"/>
                <a:gd name="connsiteX5" fmla="*/ 612648 w 841248"/>
                <a:gd name="connsiteY5" fmla="*/ 685800 h 914400"/>
                <a:gd name="connsiteX6" fmla="*/ 384048 w 841248"/>
                <a:gd name="connsiteY6" fmla="*/ 914400 h 914400"/>
                <a:gd name="connsiteX7" fmla="*/ 0 w 841248"/>
                <a:gd name="connsiteY7" fmla="*/ 685800 h 914400"/>
                <a:gd name="connsiteX0" fmla="*/ 384048 w 841248"/>
                <a:gd name="connsiteY0" fmla="*/ 0 h 914400"/>
                <a:gd name="connsiteX1" fmla="*/ 612648 w 841248"/>
                <a:gd name="connsiteY1" fmla="*/ 228600 h 914400"/>
                <a:gd name="connsiteX2" fmla="*/ 612648 w 841248"/>
                <a:gd name="connsiteY2" fmla="*/ 228600 h 914400"/>
                <a:gd name="connsiteX3" fmla="*/ 841248 w 841248"/>
                <a:gd name="connsiteY3" fmla="*/ 457200 h 914400"/>
                <a:gd name="connsiteX4" fmla="*/ 612648 w 841248"/>
                <a:gd name="connsiteY4" fmla="*/ 685800 h 914400"/>
                <a:gd name="connsiteX5" fmla="*/ 612648 w 841248"/>
                <a:gd name="connsiteY5" fmla="*/ 685800 h 914400"/>
                <a:gd name="connsiteX6" fmla="*/ 384048 w 841248"/>
                <a:gd name="connsiteY6" fmla="*/ 914400 h 914400"/>
                <a:gd name="connsiteX0" fmla="*/ 0 w 457200"/>
                <a:gd name="connsiteY0" fmla="*/ 0 h 914400"/>
                <a:gd name="connsiteX1" fmla="*/ 228600 w 457200"/>
                <a:gd name="connsiteY1" fmla="*/ 228600 h 914400"/>
                <a:gd name="connsiteX2" fmla="*/ 228600 w 457200"/>
                <a:gd name="connsiteY2" fmla="*/ 228600 h 914400"/>
                <a:gd name="connsiteX3" fmla="*/ 457200 w 457200"/>
                <a:gd name="connsiteY3" fmla="*/ 457200 h 914400"/>
                <a:gd name="connsiteX4" fmla="*/ 228600 w 457200"/>
                <a:gd name="connsiteY4" fmla="*/ 685800 h 914400"/>
                <a:gd name="connsiteX5" fmla="*/ 228600 w 457200"/>
                <a:gd name="connsiteY5" fmla="*/ 685800 h 914400"/>
                <a:gd name="connsiteX6" fmla="*/ 0 w 457200"/>
                <a:gd name="connsiteY6" fmla="*/ 914400 h 914400"/>
                <a:gd name="connsiteX0" fmla="*/ 0 w 457200"/>
                <a:gd name="connsiteY0" fmla="*/ 0 h 914400"/>
                <a:gd name="connsiteX1" fmla="*/ 228600 w 457200"/>
                <a:gd name="connsiteY1" fmla="*/ 228600 h 914400"/>
                <a:gd name="connsiteX2" fmla="*/ 228600 w 457200"/>
                <a:gd name="connsiteY2" fmla="*/ 228600 h 914400"/>
                <a:gd name="connsiteX3" fmla="*/ 457200 w 457200"/>
                <a:gd name="connsiteY3" fmla="*/ 457200 h 914400"/>
                <a:gd name="connsiteX4" fmla="*/ 228600 w 457200"/>
                <a:gd name="connsiteY4" fmla="*/ 685800 h 914400"/>
                <a:gd name="connsiteX5" fmla="*/ 228600 w 457200"/>
                <a:gd name="connsiteY5" fmla="*/ 685800 h 914400"/>
                <a:gd name="connsiteX6" fmla="*/ 0 w 457200"/>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914400" stroke="0" extrusionOk="0">
                  <a:moveTo>
                    <a:pt x="0" y="0"/>
                  </a:moveTo>
                  <a:cubicBezTo>
                    <a:pt x="126252" y="0"/>
                    <a:pt x="228600" y="102348"/>
                    <a:pt x="228600" y="228600"/>
                  </a:cubicBezTo>
                  <a:lnTo>
                    <a:pt x="228600" y="228600"/>
                  </a:lnTo>
                  <a:cubicBezTo>
                    <a:pt x="228600" y="354852"/>
                    <a:pt x="330948" y="457200"/>
                    <a:pt x="457200" y="457200"/>
                  </a:cubicBezTo>
                  <a:cubicBezTo>
                    <a:pt x="330948" y="457200"/>
                    <a:pt x="228600" y="559548"/>
                    <a:pt x="228600" y="685800"/>
                  </a:cubicBezTo>
                  <a:lnTo>
                    <a:pt x="228600" y="685800"/>
                  </a:lnTo>
                  <a:cubicBezTo>
                    <a:pt x="228600" y="812052"/>
                    <a:pt x="126252" y="914400"/>
                    <a:pt x="0" y="914400"/>
                  </a:cubicBezTo>
                </a:path>
                <a:path w="457200" h="914400" fill="none">
                  <a:moveTo>
                    <a:pt x="0" y="0"/>
                  </a:moveTo>
                  <a:cubicBezTo>
                    <a:pt x="126252" y="0"/>
                    <a:pt x="228600" y="102348"/>
                    <a:pt x="228600" y="228600"/>
                  </a:cubicBezTo>
                  <a:lnTo>
                    <a:pt x="228600" y="228600"/>
                  </a:lnTo>
                  <a:cubicBezTo>
                    <a:pt x="228600" y="354852"/>
                    <a:pt x="330948" y="457200"/>
                    <a:pt x="457200" y="457200"/>
                  </a:cubicBezTo>
                  <a:cubicBezTo>
                    <a:pt x="330948" y="457200"/>
                    <a:pt x="228600" y="559548"/>
                    <a:pt x="228600" y="685800"/>
                  </a:cubicBezTo>
                  <a:lnTo>
                    <a:pt x="228600" y="685800"/>
                  </a:lnTo>
                  <a:cubicBezTo>
                    <a:pt x="228600" y="812052"/>
                    <a:pt x="126252" y="914400"/>
                    <a:pt x="0" y="91440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pic>
          <p:nvPicPr>
            <p:cNvPr id="4" name="Picture 3"/>
            <p:cNvPicPr>
              <a:picLocks noChangeAspect="1"/>
            </p:cNvPicPr>
            <p:nvPr/>
          </p:nvPicPr>
          <p:blipFill rotWithShape="1">
            <a:blip r:embed="rId3"/>
            <a:srcRect l="14934" r="12983"/>
            <a:stretch/>
          </p:blipFill>
          <p:spPr>
            <a:xfrm>
              <a:off x="4626088" y="3140246"/>
              <a:ext cx="1005840" cy="930268"/>
            </a:xfrm>
            <a:prstGeom prst="rect">
              <a:avLst/>
            </a:prstGeom>
          </p:spPr>
        </p:pic>
        <p:pic>
          <p:nvPicPr>
            <p:cNvPr id="30" name="Picture 29"/>
            <p:cNvPicPr>
              <a:picLocks noChangeAspect="1"/>
            </p:cNvPicPr>
            <p:nvPr/>
          </p:nvPicPr>
          <p:blipFill rotWithShape="1">
            <a:blip r:embed="rId4"/>
            <a:srcRect l="4630" r="5616"/>
            <a:stretch/>
          </p:blipFill>
          <p:spPr>
            <a:xfrm>
              <a:off x="9320817" y="3140246"/>
              <a:ext cx="1090863" cy="914400"/>
            </a:xfrm>
            <a:prstGeom prst="rect">
              <a:avLst/>
            </a:prstGeom>
          </p:spPr>
        </p:pic>
      </p:grpSp>
      <p:grpSp>
        <p:nvGrpSpPr>
          <p:cNvPr id="7" name="그룹 6">
            <a:extLst>
              <a:ext uri="{FF2B5EF4-FFF2-40B4-BE49-F238E27FC236}">
                <a16:creationId xmlns:a16="http://schemas.microsoft.com/office/drawing/2014/main" id="{0DACF9FE-1533-4288-8173-F8BC768F84ED}"/>
              </a:ext>
            </a:extLst>
          </p:cNvPr>
          <p:cNvGrpSpPr/>
          <p:nvPr/>
        </p:nvGrpSpPr>
        <p:grpSpPr>
          <a:xfrm>
            <a:off x="7620001" y="3669236"/>
            <a:ext cx="4441974" cy="1430561"/>
            <a:chOff x="7620001" y="4072192"/>
            <a:chExt cx="4441974" cy="1430561"/>
          </a:xfrm>
        </p:grpSpPr>
        <p:sp>
          <p:nvSpPr>
            <p:cNvPr id="11" name="Double Brace 2"/>
            <p:cNvSpPr/>
            <p:nvPr/>
          </p:nvSpPr>
          <p:spPr>
            <a:xfrm rot="16200000">
              <a:off x="9637649" y="2799277"/>
              <a:ext cx="457200" cy="3003030"/>
            </a:xfrm>
            <a:custGeom>
              <a:avLst/>
              <a:gdLst>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612648 w 1069848"/>
                <a:gd name="connsiteY6" fmla="*/ 0 h 914400"/>
                <a:gd name="connsiteX7" fmla="*/ 841248 w 1069848"/>
                <a:gd name="connsiteY7" fmla="*/ 228600 h 914400"/>
                <a:gd name="connsiteX8" fmla="*/ 841248 w 1069848"/>
                <a:gd name="connsiteY8" fmla="*/ 228600 h 914400"/>
                <a:gd name="connsiteX9" fmla="*/ 1069848 w 1069848"/>
                <a:gd name="connsiteY9" fmla="*/ 457200 h 914400"/>
                <a:gd name="connsiteX10" fmla="*/ 841248 w 1069848"/>
                <a:gd name="connsiteY10" fmla="*/ 685800 h 914400"/>
                <a:gd name="connsiteX11" fmla="*/ 841248 w 1069848"/>
                <a:gd name="connsiteY11" fmla="*/ 685800 h 914400"/>
                <a:gd name="connsiteX12" fmla="*/ 612648 w 1069848"/>
                <a:gd name="connsiteY12"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612648 w 1069848"/>
                <a:gd name="connsiteY5" fmla="*/ 0 h 914400"/>
                <a:gd name="connsiteX6" fmla="*/ 841248 w 1069848"/>
                <a:gd name="connsiteY6" fmla="*/ 228600 h 914400"/>
                <a:gd name="connsiteX7" fmla="*/ 841248 w 1069848"/>
                <a:gd name="connsiteY7" fmla="*/ 228600 h 914400"/>
                <a:gd name="connsiteX8" fmla="*/ 1069848 w 1069848"/>
                <a:gd name="connsiteY8" fmla="*/ 457200 h 914400"/>
                <a:gd name="connsiteX9" fmla="*/ 841248 w 1069848"/>
                <a:gd name="connsiteY9" fmla="*/ 685800 h 914400"/>
                <a:gd name="connsiteX10" fmla="*/ 841248 w 1069848"/>
                <a:gd name="connsiteY10" fmla="*/ 685800 h 914400"/>
                <a:gd name="connsiteX11" fmla="*/ 612648 w 1069848"/>
                <a:gd name="connsiteY11"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457200 w 1069848"/>
                <a:gd name="connsiteY5" fmla="*/ 0 h 914400"/>
                <a:gd name="connsiteX6" fmla="*/ 612648 w 1069848"/>
                <a:gd name="connsiteY6" fmla="*/ 0 h 914400"/>
                <a:gd name="connsiteX7" fmla="*/ 841248 w 1069848"/>
                <a:gd name="connsiteY7" fmla="*/ 228600 h 914400"/>
                <a:gd name="connsiteX8" fmla="*/ 841248 w 1069848"/>
                <a:gd name="connsiteY8" fmla="*/ 228600 h 914400"/>
                <a:gd name="connsiteX9" fmla="*/ 1069848 w 1069848"/>
                <a:gd name="connsiteY9" fmla="*/ 457200 h 914400"/>
                <a:gd name="connsiteX10" fmla="*/ 841248 w 1069848"/>
                <a:gd name="connsiteY10" fmla="*/ 685800 h 914400"/>
                <a:gd name="connsiteX11" fmla="*/ 841248 w 1069848"/>
                <a:gd name="connsiteY11" fmla="*/ 685800 h 914400"/>
                <a:gd name="connsiteX12" fmla="*/ 612648 w 1069848"/>
                <a:gd name="connsiteY12" fmla="*/ 914400 h 914400"/>
                <a:gd name="connsiteX13" fmla="*/ 457200 w 1069848"/>
                <a:gd name="connsiteY13"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612648 w 1069848"/>
                <a:gd name="connsiteY5" fmla="*/ 0 h 914400"/>
                <a:gd name="connsiteX6" fmla="*/ 841248 w 1069848"/>
                <a:gd name="connsiteY6" fmla="*/ 228600 h 914400"/>
                <a:gd name="connsiteX7" fmla="*/ 841248 w 1069848"/>
                <a:gd name="connsiteY7" fmla="*/ 228600 h 914400"/>
                <a:gd name="connsiteX8" fmla="*/ 1069848 w 1069848"/>
                <a:gd name="connsiteY8" fmla="*/ 457200 h 914400"/>
                <a:gd name="connsiteX9" fmla="*/ 841248 w 1069848"/>
                <a:gd name="connsiteY9" fmla="*/ 685800 h 914400"/>
                <a:gd name="connsiteX10" fmla="*/ 841248 w 1069848"/>
                <a:gd name="connsiteY10" fmla="*/ 685800 h 914400"/>
                <a:gd name="connsiteX11" fmla="*/ 612648 w 1069848"/>
                <a:gd name="connsiteY11" fmla="*/ 914400 h 914400"/>
                <a:gd name="connsiteX12" fmla="*/ 457200 w 1069848"/>
                <a:gd name="connsiteY12"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228600 w 1069848"/>
                <a:gd name="connsiteY0" fmla="*/ 228600 h 914400"/>
                <a:gd name="connsiteX1" fmla="*/ 612648 w 1069848"/>
                <a:gd name="connsiteY1" fmla="*/ 0 h 914400"/>
                <a:gd name="connsiteX2" fmla="*/ 841248 w 1069848"/>
                <a:gd name="connsiteY2" fmla="*/ 228600 h 914400"/>
                <a:gd name="connsiteX3" fmla="*/ 841248 w 1069848"/>
                <a:gd name="connsiteY3" fmla="*/ 228600 h 914400"/>
                <a:gd name="connsiteX4" fmla="*/ 1069848 w 1069848"/>
                <a:gd name="connsiteY4" fmla="*/ 457200 h 914400"/>
                <a:gd name="connsiteX5" fmla="*/ 841248 w 1069848"/>
                <a:gd name="connsiteY5" fmla="*/ 685800 h 914400"/>
                <a:gd name="connsiteX6" fmla="*/ 841248 w 1069848"/>
                <a:gd name="connsiteY6" fmla="*/ 685800 h 914400"/>
                <a:gd name="connsiteX7" fmla="*/ 612648 w 1069848"/>
                <a:gd name="connsiteY7" fmla="*/ 914400 h 914400"/>
                <a:gd name="connsiteX8" fmla="*/ 457200 w 1069848"/>
                <a:gd name="connsiteY8" fmla="*/ 914400 h 914400"/>
                <a:gd name="connsiteX9" fmla="*/ 228600 w 1069848"/>
                <a:gd name="connsiteY9" fmla="*/ 685800 h 914400"/>
                <a:gd name="connsiteX10" fmla="*/ 228600 w 1069848"/>
                <a:gd name="connsiteY10" fmla="*/ 685800 h 914400"/>
                <a:gd name="connsiteX11" fmla="*/ 0 w 1069848"/>
                <a:gd name="connsiteY11" fmla="*/ 457200 h 914400"/>
                <a:gd name="connsiteX12" fmla="*/ 320040 w 1069848"/>
                <a:gd name="connsiteY12" fmla="*/ 32004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457200 w 1069848"/>
                <a:gd name="connsiteY7" fmla="*/ 914400 h 914400"/>
                <a:gd name="connsiteX8" fmla="*/ 228600 w 1069848"/>
                <a:gd name="connsiteY8" fmla="*/ 685800 h 914400"/>
                <a:gd name="connsiteX9" fmla="*/ 228600 w 1069848"/>
                <a:gd name="connsiteY9" fmla="*/ 685800 h 914400"/>
                <a:gd name="connsiteX10" fmla="*/ 0 w 1069848"/>
                <a:gd name="connsiteY10" fmla="*/ 457200 h 914400"/>
                <a:gd name="connsiteX11" fmla="*/ 320040 w 1069848"/>
                <a:gd name="connsiteY11" fmla="*/ 32004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457200 w 1069848"/>
                <a:gd name="connsiteY7" fmla="*/ 914400 h 914400"/>
                <a:gd name="connsiteX8" fmla="*/ 228600 w 1069848"/>
                <a:gd name="connsiteY8" fmla="*/ 685800 h 914400"/>
                <a:gd name="connsiteX9" fmla="*/ 228600 w 1069848"/>
                <a:gd name="connsiteY9" fmla="*/ 685800 h 914400"/>
                <a:gd name="connsiteX10" fmla="*/ 0 w 1069848"/>
                <a:gd name="connsiteY10" fmla="*/ 457200 h 914400"/>
                <a:gd name="connsiteX11" fmla="*/ 320040 w 1069848"/>
                <a:gd name="connsiteY11" fmla="*/ 320040 h 914400"/>
                <a:gd name="connsiteX0" fmla="*/ 228600 w 1069848"/>
                <a:gd name="connsiteY0" fmla="*/ 685800 h 914400"/>
                <a:gd name="connsiteX1" fmla="*/ 228600 w 1069848"/>
                <a:gd name="connsiteY1" fmla="*/ 685800 h 914400"/>
                <a:gd name="connsiteX2" fmla="*/ 0 w 1069848"/>
                <a:gd name="connsiteY2" fmla="*/ 457200 h 914400"/>
                <a:gd name="connsiteX3" fmla="*/ 612648 w 1069848"/>
                <a:gd name="connsiteY3" fmla="*/ 0 h 914400"/>
                <a:gd name="connsiteX4" fmla="*/ 841248 w 1069848"/>
                <a:gd name="connsiteY4" fmla="*/ 228600 h 914400"/>
                <a:gd name="connsiteX5" fmla="*/ 841248 w 1069848"/>
                <a:gd name="connsiteY5" fmla="*/ 228600 h 914400"/>
                <a:gd name="connsiteX6" fmla="*/ 1069848 w 1069848"/>
                <a:gd name="connsiteY6" fmla="*/ 457200 h 914400"/>
                <a:gd name="connsiteX7" fmla="*/ 841248 w 1069848"/>
                <a:gd name="connsiteY7" fmla="*/ 685800 h 914400"/>
                <a:gd name="connsiteX8" fmla="*/ 841248 w 1069848"/>
                <a:gd name="connsiteY8" fmla="*/ 685800 h 914400"/>
                <a:gd name="connsiteX9" fmla="*/ 612648 w 1069848"/>
                <a:gd name="connsiteY9"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228600 w 1069848"/>
                <a:gd name="connsiteY8" fmla="*/ 685800 h 914400"/>
                <a:gd name="connsiteX9" fmla="*/ 0 w 1069848"/>
                <a:gd name="connsiteY9" fmla="*/ 457200 h 914400"/>
                <a:gd name="connsiteX10" fmla="*/ 320040 w 1069848"/>
                <a:gd name="connsiteY10" fmla="*/ 320040 h 914400"/>
                <a:gd name="connsiteX0" fmla="*/ 228600 w 1069848"/>
                <a:gd name="connsiteY0" fmla="*/ 685800 h 914400"/>
                <a:gd name="connsiteX1" fmla="*/ 228600 w 1069848"/>
                <a:gd name="connsiteY1" fmla="*/ 685800 h 914400"/>
                <a:gd name="connsiteX2" fmla="*/ 0 w 1069848"/>
                <a:gd name="connsiteY2" fmla="*/ 457200 h 914400"/>
                <a:gd name="connsiteX3" fmla="*/ 612648 w 1069848"/>
                <a:gd name="connsiteY3" fmla="*/ 0 h 914400"/>
                <a:gd name="connsiteX4" fmla="*/ 841248 w 1069848"/>
                <a:gd name="connsiteY4" fmla="*/ 228600 h 914400"/>
                <a:gd name="connsiteX5" fmla="*/ 841248 w 1069848"/>
                <a:gd name="connsiteY5" fmla="*/ 228600 h 914400"/>
                <a:gd name="connsiteX6" fmla="*/ 1069848 w 1069848"/>
                <a:gd name="connsiteY6" fmla="*/ 457200 h 914400"/>
                <a:gd name="connsiteX7" fmla="*/ 841248 w 1069848"/>
                <a:gd name="connsiteY7" fmla="*/ 685800 h 914400"/>
                <a:gd name="connsiteX8" fmla="*/ 841248 w 1069848"/>
                <a:gd name="connsiteY8" fmla="*/ 685800 h 914400"/>
                <a:gd name="connsiteX9" fmla="*/ 612648 w 1069848"/>
                <a:gd name="connsiteY9"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228600 w 1069848"/>
                <a:gd name="connsiteY8" fmla="*/ 685800 h 914400"/>
                <a:gd name="connsiteX9" fmla="*/ 0 w 1069848"/>
                <a:gd name="connsiteY9" fmla="*/ 457200 h 914400"/>
                <a:gd name="connsiteX10" fmla="*/ 320040 w 1069848"/>
                <a:gd name="connsiteY10" fmla="*/ 320040 h 914400"/>
                <a:gd name="connsiteX0" fmla="*/ 228600 w 1069848"/>
                <a:gd name="connsiteY0" fmla="*/ 685800 h 914400"/>
                <a:gd name="connsiteX1" fmla="*/ 0 w 1069848"/>
                <a:gd name="connsiteY1" fmla="*/ 457200 h 914400"/>
                <a:gd name="connsiteX2" fmla="*/ 612648 w 1069848"/>
                <a:gd name="connsiteY2" fmla="*/ 0 h 914400"/>
                <a:gd name="connsiteX3" fmla="*/ 841248 w 1069848"/>
                <a:gd name="connsiteY3" fmla="*/ 228600 h 914400"/>
                <a:gd name="connsiteX4" fmla="*/ 841248 w 1069848"/>
                <a:gd name="connsiteY4" fmla="*/ 228600 h 914400"/>
                <a:gd name="connsiteX5" fmla="*/ 1069848 w 1069848"/>
                <a:gd name="connsiteY5" fmla="*/ 457200 h 914400"/>
                <a:gd name="connsiteX6" fmla="*/ 841248 w 1069848"/>
                <a:gd name="connsiteY6" fmla="*/ 685800 h 914400"/>
                <a:gd name="connsiteX7" fmla="*/ 841248 w 1069848"/>
                <a:gd name="connsiteY7" fmla="*/ 685800 h 914400"/>
                <a:gd name="connsiteX8" fmla="*/ 612648 w 1069848"/>
                <a:gd name="connsiteY8"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228600 w 1069848"/>
                <a:gd name="connsiteY8" fmla="*/ 685800 h 914400"/>
                <a:gd name="connsiteX9" fmla="*/ 0 w 1069848"/>
                <a:gd name="connsiteY9" fmla="*/ 457200 h 914400"/>
                <a:gd name="connsiteX10" fmla="*/ 320040 w 1069848"/>
                <a:gd name="connsiteY10" fmla="*/ 32004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0 w 1069848"/>
                <a:gd name="connsiteY8" fmla="*/ 457200 h 914400"/>
                <a:gd name="connsiteX9" fmla="*/ 320040 w 1069848"/>
                <a:gd name="connsiteY9" fmla="*/ 32004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0 w 1069848"/>
                <a:gd name="connsiteY8" fmla="*/ 4572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0" fmla="*/ 384048 w 841248"/>
                <a:gd name="connsiteY0" fmla="*/ 0 h 914400"/>
                <a:gd name="connsiteX1" fmla="*/ 612648 w 841248"/>
                <a:gd name="connsiteY1" fmla="*/ 228600 h 914400"/>
                <a:gd name="connsiteX2" fmla="*/ 612648 w 841248"/>
                <a:gd name="connsiteY2" fmla="*/ 228600 h 914400"/>
                <a:gd name="connsiteX3" fmla="*/ 841248 w 841248"/>
                <a:gd name="connsiteY3" fmla="*/ 457200 h 914400"/>
                <a:gd name="connsiteX4" fmla="*/ 612648 w 841248"/>
                <a:gd name="connsiteY4" fmla="*/ 685800 h 914400"/>
                <a:gd name="connsiteX5" fmla="*/ 612648 w 841248"/>
                <a:gd name="connsiteY5" fmla="*/ 685800 h 914400"/>
                <a:gd name="connsiteX6" fmla="*/ 384048 w 841248"/>
                <a:gd name="connsiteY6" fmla="*/ 914400 h 914400"/>
                <a:gd name="connsiteX7" fmla="*/ 0 w 841248"/>
                <a:gd name="connsiteY7" fmla="*/ 685800 h 914400"/>
                <a:gd name="connsiteX0" fmla="*/ 384048 w 841248"/>
                <a:gd name="connsiteY0" fmla="*/ 0 h 914400"/>
                <a:gd name="connsiteX1" fmla="*/ 612648 w 841248"/>
                <a:gd name="connsiteY1" fmla="*/ 228600 h 914400"/>
                <a:gd name="connsiteX2" fmla="*/ 612648 w 841248"/>
                <a:gd name="connsiteY2" fmla="*/ 228600 h 914400"/>
                <a:gd name="connsiteX3" fmla="*/ 841248 w 841248"/>
                <a:gd name="connsiteY3" fmla="*/ 457200 h 914400"/>
                <a:gd name="connsiteX4" fmla="*/ 612648 w 841248"/>
                <a:gd name="connsiteY4" fmla="*/ 685800 h 914400"/>
                <a:gd name="connsiteX5" fmla="*/ 612648 w 841248"/>
                <a:gd name="connsiteY5" fmla="*/ 685800 h 914400"/>
                <a:gd name="connsiteX6" fmla="*/ 384048 w 841248"/>
                <a:gd name="connsiteY6" fmla="*/ 914400 h 914400"/>
                <a:gd name="connsiteX0" fmla="*/ 0 w 457200"/>
                <a:gd name="connsiteY0" fmla="*/ 0 h 914400"/>
                <a:gd name="connsiteX1" fmla="*/ 228600 w 457200"/>
                <a:gd name="connsiteY1" fmla="*/ 228600 h 914400"/>
                <a:gd name="connsiteX2" fmla="*/ 228600 w 457200"/>
                <a:gd name="connsiteY2" fmla="*/ 228600 h 914400"/>
                <a:gd name="connsiteX3" fmla="*/ 457200 w 457200"/>
                <a:gd name="connsiteY3" fmla="*/ 457200 h 914400"/>
                <a:gd name="connsiteX4" fmla="*/ 228600 w 457200"/>
                <a:gd name="connsiteY4" fmla="*/ 685800 h 914400"/>
                <a:gd name="connsiteX5" fmla="*/ 228600 w 457200"/>
                <a:gd name="connsiteY5" fmla="*/ 685800 h 914400"/>
                <a:gd name="connsiteX6" fmla="*/ 0 w 457200"/>
                <a:gd name="connsiteY6" fmla="*/ 914400 h 914400"/>
                <a:gd name="connsiteX0" fmla="*/ 0 w 457200"/>
                <a:gd name="connsiteY0" fmla="*/ 0 h 914400"/>
                <a:gd name="connsiteX1" fmla="*/ 228600 w 457200"/>
                <a:gd name="connsiteY1" fmla="*/ 228600 h 914400"/>
                <a:gd name="connsiteX2" fmla="*/ 228600 w 457200"/>
                <a:gd name="connsiteY2" fmla="*/ 228600 h 914400"/>
                <a:gd name="connsiteX3" fmla="*/ 457200 w 457200"/>
                <a:gd name="connsiteY3" fmla="*/ 457200 h 914400"/>
                <a:gd name="connsiteX4" fmla="*/ 228600 w 457200"/>
                <a:gd name="connsiteY4" fmla="*/ 685800 h 914400"/>
                <a:gd name="connsiteX5" fmla="*/ 228600 w 457200"/>
                <a:gd name="connsiteY5" fmla="*/ 685800 h 914400"/>
                <a:gd name="connsiteX6" fmla="*/ 0 w 457200"/>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914400" stroke="0" extrusionOk="0">
                  <a:moveTo>
                    <a:pt x="0" y="0"/>
                  </a:moveTo>
                  <a:cubicBezTo>
                    <a:pt x="126252" y="0"/>
                    <a:pt x="228600" y="102348"/>
                    <a:pt x="228600" y="228600"/>
                  </a:cubicBezTo>
                  <a:lnTo>
                    <a:pt x="228600" y="228600"/>
                  </a:lnTo>
                  <a:cubicBezTo>
                    <a:pt x="228600" y="354852"/>
                    <a:pt x="330948" y="457200"/>
                    <a:pt x="457200" y="457200"/>
                  </a:cubicBezTo>
                  <a:cubicBezTo>
                    <a:pt x="330948" y="457200"/>
                    <a:pt x="228600" y="559548"/>
                    <a:pt x="228600" y="685800"/>
                  </a:cubicBezTo>
                  <a:lnTo>
                    <a:pt x="228600" y="685800"/>
                  </a:lnTo>
                  <a:cubicBezTo>
                    <a:pt x="228600" y="812052"/>
                    <a:pt x="126252" y="914400"/>
                    <a:pt x="0" y="914400"/>
                  </a:cubicBezTo>
                </a:path>
                <a:path w="457200" h="914400" fill="none">
                  <a:moveTo>
                    <a:pt x="0" y="0"/>
                  </a:moveTo>
                  <a:cubicBezTo>
                    <a:pt x="126252" y="0"/>
                    <a:pt x="228600" y="102348"/>
                    <a:pt x="228600" y="228600"/>
                  </a:cubicBezTo>
                  <a:lnTo>
                    <a:pt x="228600" y="228600"/>
                  </a:lnTo>
                  <a:cubicBezTo>
                    <a:pt x="228600" y="354852"/>
                    <a:pt x="330948" y="457200"/>
                    <a:pt x="457200" y="457200"/>
                  </a:cubicBezTo>
                  <a:cubicBezTo>
                    <a:pt x="330948" y="457200"/>
                    <a:pt x="228600" y="559548"/>
                    <a:pt x="228600" y="685800"/>
                  </a:cubicBezTo>
                  <a:lnTo>
                    <a:pt x="228600" y="685800"/>
                  </a:lnTo>
                  <a:cubicBezTo>
                    <a:pt x="228600" y="812052"/>
                    <a:pt x="126252" y="914400"/>
                    <a:pt x="0" y="91440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pic>
          <p:nvPicPr>
            <p:cNvPr id="25" name="Picture 24"/>
            <p:cNvPicPr>
              <a:picLocks noChangeAspect="1"/>
            </p:cNvPicPr>
            <p:nvPr/>
          </p:nvPicPr>
          <p:blipFill rotWithShape="1">
            <a:blip r:embed="rId5"/>
            <a:srcRect l="18246" r="3684"/>
            <a:stretch/>
          </p:blipFill>
          <p:spPr>
            <a:xfrm>
              <a:off x="8735932" y="4588353"/>
              <a:ext cx="1070811" cy="914400"/>
            </a:xfrm>
            <a:prstGeom prst="rect">
              <a:avLst/>
            </a:prstGeom>
          </p:spPr>
        </p:pic>
        <p:pic>
          <p:nvPicPr>
            <p:cNvPr id="27" name="Picture 26"/>
            <p:cNvPicPr>
              <a:picLocks noChangeAspect="1"/>
            </p:cNvPicPr>
            <p:nvPr/>
          </p:nvPicPr>
          <p:blipFill rotWithShape="1">
            <a:blip r:embed="rId4"/>
            <a:srcRect l="4630" r="5616"/>
            <a:stretch/>
          </p:blipFill>
          <p:spPr>
            <a:xfrm>
              <a:off x="7620001" y="4588353"/>
              <a:ext cx="1090863" cy="914400"/>
            </a:xfrm>
            <a:prstGeom prst="rect">
              <a:avLst/>
            </a:prstGeom>
          </p:spPr>
        </p:pic>
        <p:pic>
          <p:nvPicPr>
            <p:cNvPr id="29" name="Picture 28"/>
            <p:cNvPicPr>
              <a:picLocks noChangeAspect="1"/>
            </p:cNvPicPr>
            <p:nvPr/>
          </p:nvPicPr>
          <p:blipFill rotWithShape="1">
            <a:blip r:embed="rId4"/>
            <a:srcRect l="4630" r="5616"/>
            <a:stretch/>
          </p:blipFill>
          <p:spPr>
            <a:xfrm>
              <a:off x="9988145" y="4588353"/>
              <a:ext cx="1090863" cy="914400"/>
            </a:xfrm>
            <a:prstGeom prst="rect">
              <a:avLst/>
            </a:prstGeom>
          </p:spPr>
        </p:pic>
        <p:pic>
          <p:nvPicPr>
            <p:cNvPr id="14" name="Picture 13"/>
            <p:cNvPicPr>
              <a:picLocks noChangeAspect="1"/>
            </p:cNvPicPr>
            <p:nvPr/>
          </p:nvPicPr>
          <p:blipFill rotWithShape="1">
            <a:blip r:embed="rId6"/>
            <a:srcRect l="46236" r="15965" b="25439"/>
            <a:stretch/>
          </p:blipFill>
          <p:spPr>
            <a:xfrm>
              <a:off x="11111092" y="4588353"/>
              <a:ext cx="950883" cy="914400"/>
            </a:xfrm>
            <a:prstGeom prst="rect">
              <a:avLst/>
            </a:prstGeom>
          </p:spPr>
        </p:pic>
      </p:grpSp>
      <p:grpSp>
        <p:nvGrpSpPr>
          <p:cNvPr id="6" name="그룹 5">
            <a:extLst>
              <a:ext uri="{FF2B5EF4-FFF2-40B4-BE49-F238E27FC236}">
                <a16:creationId xmlns:a16="http://schemas.microsoft.com/office/drawing/2014/main" id="{546757FC-34B2-4178-9002-07D94A6A218B}"/>
              </a:ext>
            </a:extLst>
          </p:cNvPr>
          <p:cNvGrpSpPr/>
          <p:nvPr/>
        </p:nvGrpSpPr>
        <p:grpSpPr>
          <a:xfrm>
            <a:off x="2227677" y="3685052"/>
            <a:ext cx="4888880" cy="1430613"/>
            <a:chOff x="2227677" y="4088008"/>
            <a:chExt cx="4888880" cy="1430613"/>
          </a:xfrm>
        </p:grpSpPr>
        <p:sp>
          <p:nvSpPr>
            <p:cNvPr id="10" name="Double Brace 2"/>
            <p:cNvSpPr/>
            <p:nvPr/>
          </p:nvSpPr>
          <p:spPr>
            <a:xfrm rot="16200000">
              <a:off x="4815311" y="2815093"/>
              <a:ext cx="457200" cy="3003030"/>
            </a:xfrm>
            <a:custGeom>
              <a:avLst/>
              <a:gdLst>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612648 w 1069848"/>
                <a:gd name="connsiteY6" fmla="*/ 0 h 914400"/>
                <a:gd name="connsiteX7" fmla="*/ 841248 w 1069848"/>
                <a:gd name="connsiteY7" fmla="*/ 228600 h 914400"/>
                <a:gd name="connsiteX8" fmla="*/ 841248 w 1069848"/>
                <a:gd name="connsiteY8" fmla="*/ 228600 h 914400"/>
                <a:gd name="connsiteX9" fmla="*/ 1069848 w 1069848"/>
                <a:gd name="connsiteY9" fmla="*/ 457200 h 914400"/>
                <a:gd name="connsiteX10" fmla="*/ 841248 w 1069848"/>
                <a:gd name="connsiteY10" fmla="*/ 685800 h 914400"/>
                <a:gd name="connsiteX11" fmla="*/ 841248 w 1069848"/>
                <a:gd name="connsiteY11" fmla="*/ 685800 h 914400"/>
                <a:gd name="connsiteX12" fmla="*/ 612648 w 1069848"/>
                <a:gd name="connsiteY12"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612648 w 1069848"/>
                <a:gd name="connsiteY5" fmla="*/ 0 h 914400"/>
                <a:gd name="connsiteX6" fmla="*/ 841248 w 1069848"/>
                <a:gd name="connsiteY6" fmla="*/ 228600 h 914400"/>
                <a:gd name="connsiteX7" fmla="*/ 841248 w 1069848"/>
                <a:gd name="connsiteY7" fmla="*/ 228600 h 914400"/>
                <a:gd name="connsiteX8" fmla="*/ 1069848 w 1069848"/>
                <a:gd name="connsiteY8" fmla="*/ 457200 h 914400"/>
                <a:gd name="connsiteX9" fmla="*/ 841248 w 1069848"/>
                <a:gd name="connsiteY9" fmla="*/ 685800 h 914400"/>
                <a:gd name="connsiteX10" fmla="*/ 841248 w 1069848"/>
                <a:gd name="connsiteY10" fmla="*/ 685800 h 914400"/>
                <a:gd name="connsiteX11" fmla="*/ 612648 w 1069848"/>
                <a:gd name="connsiteY11"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228600 w 1069848"/>
                <a:gd name="connsiteY5" fmla="*/ 228600 h 914400"/>
                <a:gd name="connsiteX6" fmla="*/ 457200 w 1069848"/>
                <a:gd name="connsiteY6" fmla="*/ 0 h 914400"/>
                <a:gd name="connsiteX7" fmla="*/ 612648 w 1069848"/>
                <a:gd name="connsiteY7" fmla="*/ 0 h 914400"/>
                <a:gd name="connsiteX8" fmla="*/ 841248 w 1069848"/>
                <a:gd name="connsiteY8" fmla="*/ 228600 h 914400"/>
                <a:gd name="connsiteX9" fmla="*/ 841248 w 1069848"/>
                <a:gd name="connsiteY9" fmla="*/ 228600 h 914400"/>
                <a:gd name="connsiteX10" fmla="*/ 1069848 w 1069848"/>
                <a:gd name="connsiteY10" fmla="*/ 457200 h 914400"/>
                <a:gd name="connsiteX11" fmla="*/ 841248 w 1069848"/>
                <a:gd name="connsiteY11" fmla="*/ 685800 h 914400"/>
                <a:gd name="connsiteX12" fmla="*/ 841248 w 1069848"/>
                <a:gd name="connsiteY12" fmla="*/ 685800 h 914400"/>
                <a:gd name="connsiteX13" fmla="*/ 612648 w 1069848"/>
                <a:gd name="connsiteY13" fmla="*/ 914400 h 914400"/>
                <a:gd name="connsiteX14" fmla="*/ 457200 w 1069848"/>
                <a:gd name="connsiteY14"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457200 w 1069848"/>
                <a:gd name="connsiteY5" fmla="*/ 0 h 914400"/>
                <a:gd name="connsiteX6" fmla="*/ 612648 w 1069848"/>
                <a:gd name="connsiteY6" fmla="*/ 0 h 914400"/>
                <a:gd name="connsiteX7" fmla="*/ 841248 w 1069848"/>
                <a:gd name="connsiteY7" fmla="*/ 228600 h 914400"/>
                <a:gd name="connsiteX8" fmla="*/ 841248 w 1069848"/>
                <a:gd name="connsiteY8" fmla="*/ 228600 h 914400"/>
                <a:gd name="connsiteX9" fmla="*/ 1069848 w 1069848"/>
                <a:gd name="connsiteY9" fmla="*/ 457200 h 914400"/>
                <a:gd name="connsiteX10" fmla="*/ 841248 w 1069848"/>
                <a:gd name="connsiteY10" fmla="*/ 685800 h 914400"/>
                <a:gd name="connsiteX11" fmla="*/ 841248 w 1069848"/>
                <a:gd name="connsiteY11" fmla="*/ 685800 h 914400"/>
                <a:gd name="connsiteX12" fmla="*/ 612648 w 1069848"/>
                <a:gd name="connsiteY12" fmla="*/ 914400 h 914400"/>
                <a:gd name="connsiteX13" fmla="*/ 457200 w 1069848"/>
                <a:gd name="connsiteY13"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228600 w 1069848"/>
                <a:gd name="connsiteY4" fmla="*/ 228600 h 914400"/>
                <a:gd name="connsiteX5" fmla="*/ 612648 w 1069848"/>
                <a:gd name="connsiteY5" fmla="*/ 0 h 914400"/>
                <a:gd name="connsiteX6" fmla="*/ 841248 w 1069848"/>
                <a:gd name="connsiteY6" fmla="*/ 228600 h 914400"/>
                <a:gd name="connsiteX7" fmla="*/ 841248 w 1069848"/>
                <a:gd name="connsiteY7" fmla="*/ 228600 h 914400"/>
                <a:gd name="connsiteX8" fmla="*/ 1069848 w 1069848"/>
                <a:gd name="connsiteY8" fmla="*/ 457200 h 914400"/>
                <a:gd name="connsiteX9" fmla="*/ 841248 w 1069848"/>
                <a:gd name="connsiteY9" fmla="*/ 685800 h 914400"/>
                <a:gd name="connsiteX10" fmla="*/ 841248 w 1069848"/>
                <a:gd name="connsiteY10" fmla="*/ 685800 h 914400"/>
                <a:gd name="connsiteX11" fmla="*/ 612648 w 1069848"/>
                <a:gd name="connsiteY11" fmla="*/ 914400 h 914400"/>
                <a:gd name="connsiteX12" fmla="*/ 457200 w 1069848"/>
                <a:gd name="connsiteY12" fmla="*/ 91440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228600 w 1069848"/>
                <a:gd name="connsiteY0" fmla="*/ 228600 h 914400"/>
                <a:gd name="connsiteX1" fmla="*/ 612648 w 1069848"/>
                <a:gd name="connsiteY1" fmla="*/ 0 h 914400"/>
                <a:gd name="connsiteX2" fmla="*/ 841248 w 1069848"/>
                <a:gd name="connsiteY2" fmla="*/ 228600 h 914400"/>
                <a:gd name="connsiteX3" fmla="*/ 841248 w 1069848"/>
                <a:gd name="connsiteY3" fmla="*/ 228600 h 914400"/>
                <a:gd name="connsiteX4" fmla="*/ 1069848 w 1069848"/>
                <a:gd name="connsiteY4" fmla="*/ 457200 h 914400"/>
                <a:gd name="connsiteX5" fmla="*/ 841248 w 1069848"/>
                <a:gd name="connsiteY5" fmla="*/ 685800 h 914400"/>
                <a:gd name="connsiteX6" fmla="*/ 841248 w 1069848"/>
                <a:gd name="connsiteY6" fmla="*/ 685800 h 914400"/>
                <a:gd name="connsiteX7" fmla="*/ 612648 w 1069848"/>
                <a:gd name="connsiteY7" fmla="*/ 914400 h 914400"/>
                <a:gd name="connsiteX8" fmla="*/ 457200 w 1069848"/>
                <a:gd name="connsiteY8" fmla="*/ 914400 h 914400"/>
                <a:gd name="connsiteX9" fmla="*/ 228600 w 1069848"/>
                <a:gd name="connsiteY9" fmla="*/ 685800 h 914400"/>
                <a:gd name="connsiteX10" fmla="*/ 228600 w 1069848"/>
                <a:gd name="connsiteY10" fmla="*/ 685800 h 914400"/>
                <a:gd name="connsiteX11" fmla="*/ 0 w 1069848"/>
                <a:gd name="connsiteY11" fmla="*/ 457200 h 914400"/>
                <a:gd name="connsiteX12" fmla="*/ 320040 w 1069848"/>
                <a:gd name="connsiteY12" fmla="*/ 32004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457200 w 1069848"/>
                <a:gd name="connsiteY7" fmla="*/ 914400 h 914400"/>
                <a:gd name="connsiteX8" fmla="*/ 228600 w 1069848"/>
                <a:gd name="connsiteY8" fmla="*/ 685800 h 914400"/>
                <a:gd name="connsiteX9" fmla="*/ 228600 w 1069848"/>
                <a:gd name="connsiteY9" fmla="*/ 685800 h 914400"/>
                <a:gd name="connsiteX10" fmla="*/ 0 w 1069848"/>
                <a:gd name="connsiteY10" fmla="*/ 457200 h 914400"/>
                <a:gd name="connsiteX11" fmla="*/ 320040 w 1069848"/>
                <a:gd name="connsiteY11" fmla="*/ 320040 h 914400"/>
                <a:gd name="connsiteX0" fmla="*/ 457200 w 1069848"/>
                <a:gd name="connsiteY0" fmla="*/ 914400 h 914400"/>
                <a:gd name="connsiteX1" fmla="*/ 228600 w 1069848"/>
                <a:gd name="connsiteY1" fmla="*/ 685800 h 914400"/>
                <a:gd name="connsiteX2" fmla="*/ 228600 w 1069848"/>
                <a:gd name="connsiteY2" fmla="*/ 685800 h 914400"/>
                <a:gd name="connsiteX3" fmla="*/ 0 w 1069848"/>
                <a:gd name="connsiteY3" fmla="*/ 457200 h 914400"/>
                <a:gd name="connsiteX4" fmla="*/ 612648 w 1069848"/>
                <a:gd name="connsiteY4" fmla="*/ 0 h 914400"/>
                <a:gd name="connsiteX5" fmla="*/ 841248 w 1069848"/>
                <a:gd name="connsiteY5" fmla="*/ 228600 h 914400"/>
                <a:gd name="connsiteX6" fmla="*/ 841248 w 1069848"/>
                <a:gd name="connsiteY6" fmla="*/ 228600 h 914400"/>
                <a:gd name="connsiteX7" fmla="*/ 1069848 w 1069848"/>
                <a:gd name="connsiteY7" fmla="*/ 457200 h 914400"/>
                <a:gd name="connsiteX8" fmla="*/ 841248 w 1069848"/>
                <a:gd name="connsiteY8" fmla="*/ 685800 h 914400"/>
                <a:gd name="connsiteX9" fmla="*/ 841248 w 1069848"/>
                <a:gd name="connsiteY9" fmla="*/ 685800 h 914400"/>
                <a:gd name="connsiteX10" fmla="*/ 612648 w 1069848"/>
                <a:gd name="connsiteY10"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457200 w 1069848"/>
                <a:gd name="connsiteY7" fmla="*/ 914400 h 914400"/>
                <a:gd name="connsiteX8" fmla="*/ 228600 w 1069848"/>
                <a:gd name="connsiteY8" fmla="*/ 685800 h 914400"/>
                <a:gd name="connsiteX9" fmla="*/ 228600 w 1069848"/>
                <a:gd name="connsiteY9" fmla="*/ 685800 h 914400"/>
                <a:gd name="connsiteX10" fmla="*/ 0 w 1069848"/>
                <a:gd name="connsiteY10" fmla="*/ 457200 h 914400"/>
                <a:gd name="connsiteX11" fmla="*/ 320040 w 1069848"/>
                <a:gd name="connsiteY11" fmla="*/ 320040 h 914400"/>
                <a:gd name="connsiteX0" fmla="*/ 228600 w 1069848"/>
                <a:gd name="connsiteY0" fmla="*/ 685800 h 914400"/>
                <a:gd name="connsiteX1" fmla="*/ 228600 w 1069848"/>
                <a:gd name="connsiteY1" fmla="*/ 685800 h 914400"/>
                <a:gd name="connsiteX2" fmla="*/ 0 w 1069848"/>
                <a:gd name="connsiteY2" fmla="*/ 457200 h 914400"/>
                <a:gd name="connsiteX3" fmla="*/ 612648 w 1069848"/>
                <a:gd name="connsiteY3" fmla="*/ 0 h 914400"/>
                <a:gd name="connsiteX4" fmla="*/ 841248 w 1069848"/>
                <a:gd name="connsiteY4" fmla="*/ 228600 h 914400"/>
                <a:gd name="connsiteX5" fmla="*/ 841248 w 1069848"/>
                <a:gd name="connsiteY5" fmla="*/ 228600 h 914400"/>
                <a:gd name="connsiteX6" fmla="*/ 1069848 w 1069848"/>
                <a:gd name="connsiteY6" fmla="*/ 457200 h 914400"/>
                <a:gd name="connsiteX7" fmla="*/ 841248 w 1069848"/>
                <a:gd name="connsiteY7" fmla="*/ 685800 h 914400"/>
                <a:gd name="connsiteX8" fmla="*/ 841248 w 1069848"/>
                <a:gd name="connsiteY8" fmla="*/ 685800 h 914400"/>
                <a:gd name="connsiteX9" fmla="*/ 612648 w 1069848"/>
                <a:gd name="connsiteY9"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228600 w 1069848"/>
                <a:gd name="connsiteY8" fmla="*/ 685800 h 914400"/>
                <a:gd name="connsiteX9" fmla="*/ 0 w 1069848"/>
                <a:gd name="connsiteY9" fmla="*/ 457200 h 914400"/>
                <a:gd name="connsiteX10" fmla="*/ 320040 w 1069848"/>
                <a:gd name="connsiteY10" fmla="*/ 320040 h 914400"/>
                <a:gd name="connsiteX0" fmla="*/ 228600 w 1069848"/>
                <a:gd name="connsiteY0" fmla="*/ 685800 h 914400"/>
                <a:gd name="connsiteX1" fmla="*/ 228600 w 1069848"/>
                <a:gd name="connsiteY1" fmla="*/ 685800 h 914400"/>
                <a:gd name="connsiteX2" fmla="*/ 0 w 1069848"/>
                <a:gd name="connsiteY2" fmla="*/ 457200 h 914400"/>
                <a:gd name="connsiteX3" fmla="*/ 612648 w 1069848"/>
                <a:gd name="connsiteY3" fmla="*/ 0 h 914400"/>
                <a:gd name="connsiteX4" fmla="*/ 841248 w 1069848"/>
                <a:gd name="connsiteY4" fmla="*/ 228600 h 914400"/>
                <a:gd name="connsiteX5" fmla="*/ 841248 w 1069848"/>
                <a:gd name="connsiteY5" fmla="*/ 228600 h 914400"/>
                <a:gd name="connsiteX6" fmla="*/ 1069848 w 1069848"/>
                <a:gd name="connsiteY6" fmla="*/ 457200 h 914400"/>
                <a:gd name="connsiteX7" fmla="*/ 841248 w 1069848"/>
                <a:gd name="connsiteY7" fmla="*/ 685800 h 914400"/>
                <a:gd name="connsiteX8" fmla="*/ 841248 w 1069848"/>
                <a:gd name="connsiteY8" fmla="*/ 685800 h 914400"/>
                <a:gd name="connsiteX9" fmla="*/ 612648 w 1069848"/>
                <a:gd name="connsiteY9"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228600 w 1069848"/>
                <a:gd name="connsiteY8" fmla="*/ 685800 h 914400"/>
                <a:gd name="connsiteX9" fmla="*/ 0 w 1069848"/>
                <a:gd name="connsiteY9" fmla="*/ 457200 h 914400"/>
                <a:gd name="connsiteX10" fmla="*/ 320040 w 1069848"/>
                <a:gd name="connsiteY10" fmla="*/ 320040 h 914400"/>
                <a:gd name="connsiteX0" fmla="*/ 228600 w 1069848"/>
                <a:gd name="connsiteY0" fmla="*/ 685800 h 914400"/>
                <a:gd name="connsiteX1" fmla="*/ 0 w 1069848"/>
                <a:gd name="connsiteY1" fmla="*/ 457200 h 914400"/>
                <a:gd name="connsiteX2" fmla="*/ 612648 w 1069848"/>
                <a:gd name="connsiteY2" fmla="*/ 0 h 914400"/>
                <a:gd name="connsiteX3" fmla="*/ 841248 w 1069848"/>
                <a:gd name="connsiteY3" fmla="*/ 228600 h 914400"/>
                <a:gd name="connsiteX4" fmla="*/ 841248 w 1069848"/>
                <a:gd name="connsiteY4" fmla="*/ 228600 h 914400"/>
                <a:gd name="connsiteX5" fmla="*/ 1069848 w 1069848"/>
                <a:gd name="connsiteY5" fmla="*/ 457200 h 914400"/>
                <a:gd name="connsiteX6" fmla="*/ 841248 w 1069848"/>
                <a:gd name="connsiteY6" fmla="*/ 685800 h 914400"/>
                <a:gd name="connsiteX7" fmla="*/ 841248 w 1069848"/>
                <a:gd name="connsiteY7" fmla="*/ 685800 h 914400"/>
                <a:gd name="connsiteX8" fmla="*/ 612648 w 1069848"/>
                <a:gd name="connsiteY8"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228600 w 1069848"/>
                <a:gd name="connsiteY8" fmla="*/ 685800 h 914400"/>
                <a:gd name="connsiteX9" fmla="*/ 0 w 1069848"/>
                <a:gd name="connsiteY9" fmla="*/ 457200 h 914400"/>
                <a:gd name="connsiteX10" fmla="*/ 320040 w 1069848"/>
                <a:gd name="connsiteY10" fmla="*/ 32004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0 w 1069848"/>
                <a:gd name="connsiteY8" fmla="*/ 457200 h 914400"/>
                <a:gd name="connsiteX9" fmla="*/ 320040 w 1069848"/>
                <a:gd name="connsiteY9" fmla="*/ 32004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7" fmla="*/ 228600 w 1069848"/>
                <a:gd name="connsiteY7" fmla="*/ 685800 h 914400"/>
                <a:gd name="connsiteX8" fmla="*/ 0 w 1069848"/>
                <a:gd name="connsiteY8" fmla="*/ 457200 h 914400"/>
                <a:gd name="connsiteX0" fmla="*/ 612648 w 1069848"/>
                <a:gd name="connsiteY0" fmla="*/ 0 h 914400"/>
                <a:gd name="connsiteX1" fmla="*/ 841248 w 1069848"/>
                <a:gd name="connsiteY1" fmla="*/ 228600 h 914400"/>
                <a:gd name="connsiteX2" fmla="*/ 841248 w 1069848"/>
                <a:gd name="connsiteY2" fmla="*/ 228600 h 914400"/>
                <a:gd name="connsiteX3" fmla="*/ 1069848 w 1069848"/>
                <a:gd name="connsiteY3" fmla="*/ 457200 h 914400"/>
                <a:gd name="connsiteX4" fmla="*/ 841248 w 1069848"/>
                <a:gd name="connsiteY4" fmla="*/ 685800 h 914400"/>
                <a:gd name="connsiteX5" fmla="*/ 841248 w 1069848"/>
                <a:gd name="connsiteY5" fmla="*/ 685800 h 914400"/>
                <a:gd name="connsiteX6" fmla="*/ 612648 w 1069848"/>
                <a:gd name="connsiteY6" fmla="*/ 914400 h 914400"/>
                <a:gd name="connsiteX0" fmla="*/ 384048 w 841248"/>
                <a:gd name="connsiteY0" fmla="*/ 0 h 914400"/>
                <a:gd name="connsiteX1" fmla="*/ 612648 w 841248"/>
                <a:gd name="connsiteY1" fmla="*/ 228600 h 914400"/>
                <a:gd name="connsiteX2" fmla="*/ 612648 w 841248"/>
                <a:gd name="connsiteY2" fmla="*/ 228600 h 914400"/>
                <a:gd name="connsiteX3" fmla="*/ 841248 w 841248"/>
                <a:gd name="connsiteY3" fmla="*/ 457200 h 914400"/>
                <a:gd name="connsiteX4" fmla="*/ 612648 w 841248"/>
                <a:gd name="connsiteY4" fmla="*/ 685800 h 914400"/>
                <a:gd name="connsiteX5" fmla="*/ 612648 w 841248"/>
                <a:gd name="connsiteY5" fmla="*/ 685800 h 914400"/>
                <a:gd name="connsiteX6" fmla="*/ 384048 w 841248"/>
                <a:gd name="connsiteY6" fmla="*/ 914400 h 914400"/>
                <a:gd name="connsiteX7" fmla="*/ 0 w 841248"/>
                <a:gd name="connsiteY7" fmla="*/ 685800 h 914400"/>
                <a:gd name="connsiteX0" fmla="*/ 384048 w 841248"/>
                <a:gd name="connsiteY0" fmla="*/ 0 h 914400"/>
                <a:gd name="connsiteX1" fmla="*/ 612648 w 841248"/>
                <a:gd name="connsiteY1" fmla="*/ 228600 h 914400"/>
                <a:gd name="connsiteX2" fmla="*/ 612648 w 841248"/>
                <a:gd name="connsiteY2" fmla="*/ 228600 h 914400"/>
                <a:gd name="connsiteX3" fmla="*/ 841248 w 841248"/>
                <a:gd name="connsiteY3" fmla="*/ 457200 h 914400"/>
                <a:gd name="connsiteX4" fmla="*/ 612648 w 841248"/>
                <a:gd name="connsiteY4" fmla="*/ 685800 h 914400"/>
                <a:gd name="connsiteX5" fmla="*/ 612648 w 841248"/>
                <a:gd name="connsiteY5" fmla="*/ 685800 h 914400"/>
                <a:gd name="connsiteX6" fmla="*/ 384048 w 841248"/>
                <a:gd name="connsiteY6" fmla="*/ 914400 h 914400"/>
                <a:gd name="connsiteX0" fmla="*/ 0 w 457200"/>
                <a:gd name="connsiteY0" fmla="*/ 0 h 914400"/>
                <a:gd name="connsiteX1" fmla="*/ 228600 w 457200"/>
                <a:gd name="connsiteY1" fmla="*/ 228600 h 914400"/>
                <a:gd name="connsiteX2" fmla="*/ 228600 w 457200"/>
                <a:gd name="connsiteY2" fmla="*/ 228600 h 914400"/>
                <a:gd name="connsiteX3" fmla="*/ 457200 w 457200"/>
                <a:gd name="connsiteY3" fmla="*/ 457200 h 914400"/>
                <a:gd name="connsiteX4" fmla="*/ 228600 w 457200"/>
                <a:gd name="connsiteY4" fmla="*/ 685800 h 914400"/>
                <a:gd name="connsiteX5" fmla="*/ 228600 w 457200"/>
                <a:gd name="connsiteY5" fmla="*/ 685800 h 914400"/>
                <a:gd name="connsiteX6" fmla="*/ 0 w 457200"/>
                <a:gd name="connsiteY6" fmla="*/ 914400 h 914400"/>
                <a:gd name="connsiteX0" fmla="*/ 0 w 457200"/>
                <a:gd name="connsiteY0" fmla="*/ 0 h 914400"/>
                <a:gd name="connsiteX1" fmla="*/ 228600 w 457200"/>
                <a:gd name="connsiteY1" fmla="*/ 228600 h 914400"/>
                <a:gd name="connsiteX2" fmla="*/ 228600 w 457200"/>
                <a:gd name="connsiteY2" fmla="*/ 228600 h 914400"/>
                <a:gd name="connsiteX3" fmla="*/ 457200 w 457200"/>
                <a:gd name="connsiteY3" fmla="*/ 457200 h 914400"/>
                <a:gd name="connsiteX4" fmla="*/ 228600 w 457200"/>
                <a:gd name="connsiteY4" fmla="*/ 685800 h 914400"/>
                <a:gd name="connsiteX5" fmla="*/ 228600 w 457200"/>
                <a:gd name="connsiteY5" fmla="*/ 685800 h 914400"/>
                <a:gd name="connsiteX6" fmla="*/ 0 w 457200"/>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914400" stroke="0" extrusionOk="0">
                  <a:moveTo>
                    <a:pt x="0" y="0"/>
                  </a:moveTo>
                  <a:cubicBezTo>
                    <a:pt x="126252" y="0"/>
                    <a:pt x="228600" y="102348"/>
                    <a:pt x="228600" y="228600"/>
                  </a:cubicBezTo>
                  <a:lnTo>
                    <a:pt x="228600" y="228600"/>
                  </a:lnTo>
                  <a:cubicBezTo>
                    <a:pt x="228600" y="354852"/>
                    <a:pt x="330948" y="457200"/>
                    <a:pt x="457200" y="457200"/>
                  </a:cubicBezTo>
                  <a:cubicBezTo>
                    <a:pt x="330948" y="457200"/>
                    <a:pt x="228600" y="559548"/>
                    <a:pt x="228600" y="685800"/>
                  </a:cubicBezTo>
                  <a:lnTo>
                    <a:pt x="228600" y="685800"/>
                  </a:lnTo>
                  <a:cubicBezTo>
                    <a:pt x="228600" y="812052"/>
                    <a:pt x="126252" y="914400"/>
                    <a:pt x="0" y="914400"/>
                  </a:cubicBezTo>
                </a:path>
                <a:path w="457200" h="914400" fill="none">
                  <a:moveTo>
                    <a:pt x="0" y="0"/>
                  </a:moveTo>
                  <a:cubicBezTo>
                    <a:pt x="126252" y="0"/>
                    <a:pt x="228600" y="102348"/>
                    <a:pt x="228600" y="228600"/>
                  </a:cubicBezTo>
                  <a:lnTo>
                    <a:pt x="228600" y="228600"/>
                  </a:lnTo>
                  <a:cubicBezTo>
                    <a:pt x="228600" y="354852"/>
                    <a:pt x="330948" y="457200"/>
                    <a:pt x="457200" y="457200"/>
                  </a:cubicBezTo>
                  <a:cubicBezTo>
                    <a:pt x="330948" y="457200"/>
                    <a:pt x="228600" y="559548"/>
                    <a:pt x="228600" y="685800"/>
                  </a:cubicBezTo>
                  <a:lnTo>
                    <a:pt x="228600" y="685800"/>
                  </a:lnTo>
                  <a:cubicBezTo>
                    <a:pt x="228600" y="812052"/>
                    <a:pt x="126252" y="914400"/>
                    <a:pt x="0" y="91440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pic>
          <p:nvPicPr>
            <p:cNvPr id="23" name="Picture 22"/>
            <p:cNvPicPr>
              <a:picLocks noChangeAspect="1"/>
            </p:cNvPicPr>
            <p:nvPr/>
          </p:nvPicPr>
          <p:blipFill rotWithShape="1">
            <a:blip r:embed="rId3"/>
            <a:srcRect l="14934" r="12983"/>
            <a:stretch/>
          </p:blipFill>
          <p:spPr>
            <a:xfrm>
              <a:off x="2227677" y="4580445"/>
              <a:ext cx="1005840" cy="930268"/>
            </a:xfrm>
            <a:prstGeom prst="rect">
              <a:avLst/>
            </a:prstGeom>
          </p:spPr>
        </p:pic>
        <p:pic>
          <p:nvPicPr>
            <p:cNvPr id="24" name="Picture 23"/>
            <p:cNvPicPr>
              <a:picLocks noChangeAspect="1"/>
            </p:cNvPicPr>
            <p:nvPr/>
          </p:nvPicPr>
          <p:blipFill rotWithShape="1">
            <a:blip r:embed="rId3"/>
            <a:srcRect l="14934" r="12983"/>
            <a:stretch/>
          </p:blipFill>
          <p:spPr>
            <a:xfrm>
              <a:off x="5127750" y="4588353"/>
              <a:ext cx="1005840" cy="930268"/>
            </a:xfrm>
            <a:prstGeom prst="rect">
              <a:avLst/>
            </a:prstGeom>
          </p:spPr>
        </p:pic>
        <p:pic>
          <p:nvPicPr>
            <p:cNvPr id="9" name="Picture 8"/>
            <p:cNvPicPr>
              <a:picLocks noChangeAspect="1"/>
            </p:cNvPicPr>
            <p:nvPr/>
          </p:nvPicPr>
          <p:blipFill rotWithShape="1">
            <a:blip r:embed="rId5"/>
            <a:srcRect l="18246" r="3684"/>
            <a:stretch/>
          </p:blipFill>
          <p:spPr>
            <a:xfrm>
              <a:off x="3269678" y="4580445"/>
              <a:ext cx="1070811" cy="914400"/>
            </a:xfrm>
            <a:prstGeom prst="rect">
              <a:avLst/>
            </a:prstGeom>
          </p:spPr>
        </p:pic>
        <p:pic>
          <p:nvPicPr>
            <p:cNvPr id="31" name="Picture 30"/>
            <p:cNvPicPr>
              <a:picLocks noChangeAspect="1"/>
            </p:cNvPicPr>
            <p:nvPr/>
          </p:nvPicPr>
          <p:blipFill rotWithShape="1">
            <a:blip r:embed="rId6"/>
            <a:srcRect l="46236" r="15965" b="25439"/>
            <a:stretch/>
          </p:blipFill>
          <p:spPr>
            <a:xfrm>
              <a:off x="6165674" y="4580445"/>
              <a:ext cx="950883" cy="914400"/>
            </a:xfrm>
            <a:prstGeom prst="rect">
              <a:avLst/>
            </a:prstGeom>
          </p:spPr>
        </p:pic>
      </p:grpSp>
      <p:sp>
        <p:nvSpPr>
          <p:cNvPr id="8" name="TextBox 7">
            <a:extLst>
              <a:ext uri="{FF2B5EF4-FFF2-40B4-BE49-F238E27FC236}">
                <a16:creationId xmlns:a16="http://schemas.microsoft.com/office/drawing/2014/main" id="{C114A863-6829-4A8E-A08C-E3F87D0A5497}"/>
              </a:ext>
            </a:extLst>
          </p:cNvPr>
          <p:cNvSpPr txBox="1"/>
          <p:nvPr/>
        </p:nvSpPr>
        <p:spPr>
          <a:xfrm>
            <a:off x="5923404" y="2489978"/>
            <a:ext cx="1407550" cy="646331"/>
          </a:xfrm>
          <a:prstGeom prst="rect">
            <a:avLst/>
          </a:prstGeom>
          <a:noFill/>
        </p:spPr>
        <p:txBody>
          <a:bodyPr wrap="square" rtlCol="0">
            <a:spAutoFit/>
          </a:bodyPr>
          <a:lstStyle/>
          <a:p>
            <a:r>
              <a:rPr lang="en-US" dirty="0">
                <a:latin typeface="Acherus Grotesque" panose="02000505000000020004" pitchFamily="50" charset="0"/>
              </a:rPr>
              <a:t>I choose Pizza!</a:t>
            </a:r>
          </a:p>
        </p:txBody>
      </p:sp>
      <p:sp>
        <p:nvSpPr>
          <p:cNvPr id="28" name="TextBox 27">
            <a:extLst>
              <a:ext uri="{FF2B5EF4-FFF2-40B4-BE49-F238E27FC236}">
                <a16:creationId xmlns:a16="http://schemas.microsoft.com/office/drawing/2014/main" id="{E65840F8-F848-4104-BA48-F3C9DBB0B6B1}"/>
              </a:ext>
            </a:extLst>
          </p:cNvPr>
          <p:cNvSpPr txBox="1"/>
          <p:nvPr/>
        </p:nvSpPr>
        <p:spPr>
          <a:xfrm>
            <a:off x="3805082" y="5326489"/>
            <a:ext cx="2897376" cy="646331"/>
          </a:xfrm>
          <a:prstGeom prst="rect">
            <a:avLst/>
          </a:prstGeom>
          <a:noFill/>
        </p:spPr>
        <p:txBody>
          <a:bodyPr wrap="square" rtlCol="0">
            <a:spAutoFit/>
          </a:bodyPr>
          <a:lstStyle/>
          <a:p>
            <a:r>
              <a:rPr lang="en-US" dirty="0">
                <a:latin typeface="Acherus Grotesque" panose="02000505000000020004" pitchFamily="50" charset="0"/>
              </a:rPr>
              <a:t>Hmm… Neither are my favorites.</a:t>
            </a:r>
          </a:p>
        </p:txBody>
      </p:sp>
      <p:sp>
        <p:nvSpPr>
          <p:cNvPr id="12" name="TextBox 11">
            <a:extLst>
              <a:ext uri="{FF2B5EF4-FFF2-40B4-BE49-F238E27FC236}">
                <a16:creationId xmlns:a16="http://schemas.microsoft.com/office/drawing/2014/main" id="{85FAF149-6AAE-45C0-BC3D-B2EDA3AD4F02}"/>
              </a:ext>
            </a:extLst>
          </p:cNvPr>
          <p:cNvSpPr txBox="1"/>
          <p:nvPr/>
        </p:nvSpPr>
        <p:spPr>
          <a:xfrm>
            <a:off x="9210692" y="5064879"/>
            <a:ext cx="1734532" cy="923330"/>
          </a:xfrm>
          <a:prstGeom prst="rect">
            <a:avLst/>
          </a:prstGeom>
          <a:noFill/>
        </p:spPr>
        <p:txBody>
          <a:bodyPr wrap="square" rtlCol="0">
            <a:spAutoFit/>
          </a:bodyPr>
          <a:lstStyle/>
          <a:p>
            <a:r>
              <a:rPr lang="en-US" dirty="0">
                <a:latin typeface="Acherus Grotesque" panose="02000505000000020004" pitchFamily="50" charset="0"/>
              </a:rPr>
              <a:t>My favorite choices have been missed!</a:t>
            </a:r>
          </a:p>
        </p:txBody>
      </p:sp>
      <p:sp>
        <p:nvSpPr>
          <p:cNvPr id="13" name="Footer Placeholder 12">
            <a:extLst>
              <a:ext uri="{FF2B5EF4-FFF2-40B4-BE49-F238E27FC236}">
                <a16:creationId xmlns:a16="http://schemas.microsoft.com/office/drawing/2014/main" id="{A805A8C4-2289-4EF9-80DF-5A81B9B173BC}"/>
              </a:ext>
            </a:extLst>
          </p:cNvPr>
          <p:cNvSpPr>
            <a:spLocks noGrp="1"/>
          </p:cNvSpPr>
          <p:nvPr>
            <p:ph type="ftr" sz="quarter" idx="11"/>
          </p:nvPr>
        </p:nvSpPr>
        <p:spPr/>
        <p:txBody>
          <a:bodyPr/>
          <a:lstStyle/>
          <a:p>
            <a:r>
              <a:rPr lang="en-US"/>
              <a:t>Tree-Based Methods</a:t>
            </a:r>
            <a:endParaRPr lang="en-US" dirty="0"/>
          </a:p>
        </p:txBody>
      </p:sp>
      <p:sp>
        <p:nvSpPr>
          <p:cNvPr id="15" name="Slide Number Placeholder 14">
            <a:extLst>
              <a:ext uri="{FF2B5EF4-FFF2-40B4-BE49-F238E27FC236}">
                <a16:creationId xmlns:a16="http://schemas.microsoft.com/office/drawing/2014/main" id="{4D318D6C-1BAF-425C-9F5D-E3151379F4B3}"/>
              </a:ext>
            </a:extLst>
          </p:cNvPr>
          <p:cNvSpPr>
            <a:spLocks noGrp="1"/>
          </p:cNvSpPr>
          <p:nvPr>
            <p:ph type="sldNum" sz="quarter" idx="12"/>
          </p:nvPr>
        </p:nvSpPr>
        <p:spPr/>
        <p:txBody>
          <a:bodyPr/>
          <a:lstStyle/>
          <a:p>
            <a:fld id="{8E06CFEE-053A-4A40-A88B-A288F0289482}" type="slidenum">
              <a:rPr lang="en-US" smtClean="0"/>
              <a:t>18</a:t>
            </a:fld>
            <a:endParaRPr lang="en-US"/>
          </a:p>
        </p:txBody>
      </p:sp>
      <p:sp>
        <p:nvSpPr>
          <p:cNvPr id="17" name="Title 16">
            <a:extLst>
              <a:ext uri="{FF2B5EF4-FFF2-40B4-BE49-F238E27FC236}">
                <a16:creationId xmlns:a16="http://schemas.microsoft.com/office/drawing/2014/main" id="{7B91A944-6465-4D7D-8C6F-EF6F04C2BCA8}"/>
              </a:ext>
            </a:extLst>
          </p:cNvPr>
          <p:cNvSpPr>
            <a:spLocks noGrp="1"/>
          </p:cNvSpPr>
          <p:nvPr>
            <p:ph type="title"/>
          </p:nvPr>
        </p:nvSpPr>
        <p:spPr/>
        <p:txBody>
          <a:bodyPr/>
          <a:lstStyle/>
          <a:p>
            <a:r>
              <a:rPr lang="en-US" dirty="0"/>
              <a:t>Greedy algorithms have an obvious drawback: </a:t>
            </a:r>
            <a:br>
              <a:rPr lang="en-US" dirty="0"/>
            </a:br>
            <a:r>
              <a:rPr lang="en-US" dirty="0"/>
              <a:t>May only find local optimum</a:t>
            </a:r>
          </a:p>
        </p:txBody>
      </p:sp>
    </p:spTree>
    <p:extLst>
      <p:ext uri="{BB962C8B-B14F-4D97-AF65-F5344CB8AC3E}">
        <p14:creationId xmlns:p14="http://schemas.microsoft.com/office/powerpoint/2010/main" val="229103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
                                            <p:txEl>
                                              <p:pRg st="2" end="2"/>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2">
                                            <p:txEl>
                                              <p:pRg st="4" end="4"/>
                                            </p:txEl>
                                          </p:spTgt>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5" name="Title 4">
            <a:extLst>
              <a:ext uri="{FF2B5EF4-FFF2-40B4-BE49-F238E27FC236}">
                <a16:creationId xmlns:a16="http://schemas.microsoft.com/office/drawing/2014/main" id="{09001C2B-9AED-44D9-9A88-730F359CB21B}"/>
              </a:ext>
            </a:extLst>
          </p:cNvPr>
          <p:cNvSpPr>
            <a:spLocks noGrp="1"/>
          </p:cNvSpPr>
          <p:nvPr>
            <p:ph type="title"/>
          </p:nvPr>
        </p:nvSpPr>
        <p:spPr/>
        <p:txBody>
          <a:bodyPr/>
          <a:lstStyle/>
          <a:p>
            <a:r>
              <a:rPr lang="en-US" dirty="0"/>
              <a:t>Another drawback of greedy algorithms is that some splits are impossible</a:t>
            </a:r>
          </a:p>
        </p:txBody>
      </p:sp>
      <p:sp>
        <p:nvSpPr>
          <p:cNvPr id="2" name="Footer Placeholder 1">
            <a:extLst>
              <a:ext uri="{FF2B5EF4-FFF2-40B4-BE49-F238E27FC236}">
                <a16:creationId xmlns:a16="http://schemas.microsoft.com/office/drawing/2014/main" id="{1A047F88-9E70-4FC5-949B-0AB4D5ACFF68}"/>
              </a:ext>
            </a:extLst>
          </p:cNvPr>
          <p:cNvSpPr>
            <a:spLocks noGrp="1"/>
          </p:cNvSpPr>
          <p:nvPr>
            <p:ph type="ftr" sz="quarter" idx="11"/>
          </p:nvPr>
        </p:nvSpPr>
        <p:spPr/>
        <p:txBody>
          <a:bodyPr/>
          <a:lstStyle/>
          <a:p>
            <a:r>
              <a:rPr lang="en-US"/>
              <a:t>Tree-Based Methods</a:t>
            </a:r>
            <a:endParaRPr lang="en-US" dirty="0"/>
          </a:p>
        </p:txBody>
      </p:sp>
      <p:sp>
        <p:nvSpPr>
          <p:cNvPr id="3" name="Slide Number Placeholder 2">
            <a:extLst>
              <a:ext uri="{FF2B5EF4-FFF2-40B4-BE49-F238E27FC236}">
                <a16:creationId xmlns:a16="http://schemas.microsoft.com/office/drawing/2014/main" id="{4E759C50-AEE8-4DBA-9484-4EC90C54797F}"/>
              </a:ext>
            </a:extLst>
          </p:cNvPr>
          <p:cNvSpPr>
            <a:spLocks noGrp="1"/>
          </p:cNvSpPr>
          <p:nvPr>
            <p:ph type="sldNum" sz="quarter" idx="12"/>
          </p:nvPr>
        </p:nvSpPr>
        <p:spPr/>
        <p:txBody>
          <a:bodyPr/>
          <a:lstStyle/>
          <a:p>
            <a:fld id="{8E06CFEE-053A-4A40-A88B-A288F0289482}" type="slidenum">
              <a:rPr lang="en-US" smtClean="0"/>
              <a:t>19</a:t>
            </a:fld>
            <a:endParaRPr lang="en-US"/>
          </a:p>
        </p:txBody>
      </p:sp>
      <p:pic>
        <p:nvPicPr>
          <p:cNvPr id="4" name="Picture 3"/>
          <p:cNvPicPr>
            <a:picLocks noChangeAspect="1"/>
          </p:cNvPicPr>
          <p:nvPr/>
        </p:nvPicPr>
        <p:blipFill rotWithShape="1">
          <a:blip r:embed="rId3"/>
          <a:srcRect l="2674" t="-8463" r="-8596" b="-706"/>
          <a:stretch/>
        </p:blipFill>
        <p:spPr>
          <a:xfrm>
            <a:off x="1026694" y="1780674"/>
            <a:ext cx="5165559" cy="4315327"/>
          </a:xfrm>
          <a:prstGeom prst="snip2DiagRect">
            <a:avLst/>
          </a:prstGeom>
        </p:spPr>
      </p:pic>
      <p:cxnSp>
        <p:nvCxnSpPr>
          <p:cNvPr id="33" name="Straight Connector 32"/>
          <p:cNvCxnSpPr/>
          <p:nvPr/>
        </p:nvCxnSpPr>
        <p:spPr>
          <a:xfrm flipH="1" flipV="1">
            <a:off x="3634187" y="2180996"/>
            <a:ext cx="0" cy="178624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1189" y="1739472"/>
            <a:ext cx="2105740" cy="400110"/>
          </a:xfrm>
          <a:prstGeom prst="rect">
            <a:avLst/>
          </a:prstGeom>
          <a:noFill/>
        </p:spPr>
        <p:txBody>
          <a:bodyPr wrap="square" rtlCol="0">
            <a:spAutoFit/>
          </a:bodyPr>
          <a:lstStyle/>
          <a:p>
            <a:pPr algn="ctr"/>
            <a:r>
              <a:rPr lang="en-US" sz="2000" b="1" dirty="0">
                <a:latin typeface="Acherus Grotesque" panose="02000505000000020004" pitchFamily="50" charset="0"/>
              </a:rPr>
              <a:t>Viable Split</a:t>
            </a:r>
          </a:p>
        </p:txBody>
      </p:sp>
      <p:sp>
        <p:nvSpPr>
          <p:cNvPr id="36" name="TextBox 35"/>
          <p:cNvSpPr txBox="1"/>
          <p:nvPr/>
        </p:nvSpPr>
        <p:spPr>
          <a:xfrm>
            <a:off x="7322405" y="1739472"/>
            <a:ext cx="2357169" cy="400110"/>
          </a:xfrm>
          <a:prstGeom prst="rect">
            <a:avLst/>
          </a:prstGeom>
          <a:noFill/>
        </p:spPr>
        <p:txBody>
          <a:bodyPr wrap="square" rtlCol="0">
            <a:spAutoFit/>
          </a:bodyPr>
          <a:lstStyle/>
          <a:p>
            <a:pPr algn="ctr"/>
            <a:r>
              <a:rPr lang="en-US" sz="2000" b="1" dirty="0">
                <a:latin typeface="Acherus Grotesque" panose="02000505000000020004" pitchFamily="50" charset="0"/>
              </a:rPr>
              <a:t>Impossible Split</a:t>
            </a:r>
          </a:p>
        </p:txBody>
      </p:sp>
      <p:sp>
        <p:nvSpPr>
          <p:cNvPr id="14" name="TextBox 13"/>
          <p:cNvSpPr txBox="1"/>
          <p:nvPr/>
        </p:nvSpPr>
        <p:spPr>
          <a:xfrm rot="16200000">
            <a:off x="109528" y="3797960"/>
            <a:ext cx="2105740" cy="338554"/>
          </a:xfrm>
          <a:prstGeom prst="rect">
            <a:avLst/>
          </a:prstGeom>
          <a:solidFill>
            <a:schemeClr val="bg1"/>
          </a:solidFill>
        </p:spPr>
        <p:txBody>
          <a:bodyPr wrap="square" rtlCol="0">
            <a:spAutoFit/>
          </a:bodyPr>
          <a:lstStyle/>
          <a:p>
            <a:pPr algn="ctr"/>
            <a:r>
              <a:rPr lang="en-US" sz="1600" dirty="0">
                <a:latin typeface="Acherus Grotesque" panose="02000505000000020004" pitchFamily="50" charset="0"/>
              </a:rPr>
              <a:t>Hits</a:t>
            </a:r>
          </a:p>
        </p:txBody>
      </p:sp>
      <p:sp>
        <p:nvSpPr>
          <p:cNvPr id="17" name="TextBox 16"/>
          <p:cNvSpPr txBox="1"/>
          <p:nvPr/>
        </p:nvSpPr>
        <p:spPr>
          <a:xfrm>
            <a:off x="2311189" y="5786860"/>
            <a:ext cx="2105740" cy="338554"/>
          </a:xfrm>
          <a:prstGeom prst="rect">
            <a:avLst/>
          </a:prstGeom>
          <a:solidFill>
            <a:schemeClr val="bg1"/>
          </a:solidFill>
        </p:spPr>
        <p:txBody>
          <a:bodyPr wrap="square" rtlCol="0">
            <a:spAutoFit/>
          </a:bodyPr>
          <a:lstStyle/>
          <a:p>
            <a:pPr algn="ctr"/>
            <a:r>
              <a:rPr lang="en-US" sz="1600" dirty="0">
                <a:latin typeface="Acherus Grotesque" panose="02000505000000020004" pitchFamily="50" charset="0"/>
              </a:rPr>
              <a:t>Years</a:t>
            </a:r>
          </a:p>
        </p:txBody>
      </p:sp>
      <p:sp>
        <p:nvSpPr>
          <p:cNvPr id="19" name="TextBox 18"/>
          <p:cNvSpPr txBox="1"/>
          <p:nvPr/>
        </p:nvSpPr>
        <p:spPr>
          <a:xfrm>
            <a:off x="5258114" y="3813348"/>
            <a:ext cx="853383" cy="338554"/>
          </a:xfrm>
          <a:prstGeom prst="rect">
            <a:avLst/>
          </a:prstGeom>
          <a:solidFill>
            <a:schemeClr val="bg1"/>
          </a:solidFill>
        </p:spPr>
        <p:txBody>
          <a:bodyPr wrap="square" rtlCol="0">
            <a:spAutoFit/>
          </a:bodyPr>
          <a:lstStyle/>
          <a:p>
            <a:r>
              <a:rPr lang="en-US" sz="1600" dirty="0">
                <a:latin typeface="Acherus Grotesque" panose="02000505000000020004" pitchFamily="50" charset="0"/>
              </a:rPr>
              <a:t>117.5</a:t>
            </a:r>
          </a:p>
        </p:txBody>
      </p:sp>
      <p:sp>
        <p:nvSpPr>
          <p:cNvPr id="20" name="TextBox 19"/>
          <p:cNvSpPr txBox="1"/>
          <p:nvPr/>
        </p:nvSpPr>
        <p:spPr>
          <a:xfrm>
            <a:off x="5268220" y="2087937"/>
            <a:ext cx="640080" cy="338554"/>
          </a:xfrm>
          <a:prstGeom prst="rect">
            <a:avLst/>
          </a:prstGeom>
          <a:solidFill>
            <a:schemeClr val="bg1"/>
          </a:solidFill>
        </p:spPr>
        <p:txBody>
          <a:bodyPr wrap="square" rtlCol="0">
            <a:spAutoFit/>
          </a:bodyPr>
          <a:lstStyle/>
          <a:p>
            <a:r>
              <a:rPr lang="en-US" sz="1600" dirty="0">
                <a:latin typeface="Acherus Grotesque" panose="02000505000000020004" pitchFamily="50" charset="0"/>
              </a:rPr>
              <a:t>238</a:t>
            </a:r>
          </a:p>
        </p:txBody>
      </p:sp>
      <p:sp>
        <p:nvSpPr>
          <p:cNvPr id="21" name="TextBox 20"/>
          <p:cNvSpPr txBox="1"/>
          <p:nvPr/>
        </p:nvSpPr>
        <p:spPr>
          <a:xfrm>
            <a:off x="5270250" y="5489486"/>
            <a:ext cx="640080" cy="338554"/>
          </a:xfrm>
          <a:prstGeom prst="rect">
            <a:avLst/>
          </a:prstGeom>
          <a:solidFill>
            <a:schemeClr val="bg1"/>
          </a:solidFill>
        </p:spPr>
        <p:txBody>
          <a:bodyPr wrap="square" rtlCol="0">
            <a:spAutoFit/>
          </a:bodyPr>
          <a:lstStyle/>
          <a:p>
            <a:r>
              <a:rPr lang="en-US" sz="1600" dirty="0">
                <a:latin typeface="Acherus Grotesque" panose="02000505000000020004" pitchFamily="50" charset="0"/>
              </a:rPr>
              <a:t>1</a:t>
            </a:r>
          </a:p>
        </p:txBody>
      </p:sp>
      <p:sp>
        <p:nvSpPr>
          <p:cNvPr id="22" name="TextBox 21"/>
          <p:cNvSpPr txBox="1"/>
          <p:nvPr/>
        </p:nvSpPr>
        <p:spPr>
          <a:xfrm>
            <a:off x="4942095" y="5718142"/>
            <a:ext cx="640080" cy="338554"/>
          </a:xfrm>
          <a:prstGeom prst="rect">
            <a:avLst/>
          </a:prstGeom>
          <a:solidFill>
            <a:schemeClr val="bg1"/>
          </a:solidFill>
        </p:spPr>
        <p:txBody>
          <a:bodyPr wrap="square" rtlCol="0">
            <a:spAutoFit/>
          </a:bodyPr>
          <a:lstStyle/>
          <a:p>
            <a:r>
              <a:rPr lang="en-US" sz="1600" dirty="0">
                <a:latin typeface="Acherus Grotesque" panose="02000505000000020004" pitchFamily="50" charset="0"/>
              </a:rPr>
              <a:t>24</a:t>
            </a:r>
          </a:p>
        </p:txBody>
      </p:sp>
      <p:sp>
        <p:nvSpPr>
          <p:cNvPr id="23" name="TextBox 22"/>
          <p:cNvSpPr txBox="1"/>
          <p:nvPr/>
        </p:nvSpPr>
        <p:spPr>
          <a:xfrm>
            <a:off x="1801147" y="5718142"/>
            <a:ext cx="640080" cy="338554"/>
          </a:xfrm>
          <a:prstGeom prst="rect">
            <a:avLst/>
          </a:prstGeom>
          <a:solidFill>
            <a:schemeClr val="bg1"/>
          </a:solidFill>
        </p:spPr>
        <p:txBody>
          <a:bodyPr wrap="square" rtlCol="0">
            <a:spAutoFit/>
          </a:bodyPr>
          <a:lstStyle/>
          <a:p>
            <a:pPr algn="ctr"/>
            <a:r>
              <a:rPr lang="en-US" sz="1600" dirty="0">
                <a:latin typeface="Acherus Grotesque" panose="02000505000000020004" pitchFamily="50" charset="0"/>
              </a:rPr>
              <a:t>4.5</a:t>
            </a:r>
          </a:p>
        </p:txBody>
      </p:sp>
      <p:sp>
        <p:nvSpPr>
          <p:cNvPr id="24" name="TextBox 23"/>
          <p:cNvSpPr txBox="1"/>
          <p:nvPr/>
        </p:nvSpPr>
        <p:spPr>
          <a:xfrm>
            <a:off x="1375543" y="5718455"/>
            <a:ext cx="377560" cy="347810"/>
          </a:xfrm>
          <a:prstGeom prst="rect">
            <a:avLst/>
          </a:prstGeom>
          <a:solidFill>
            <a:schemeClr val="bg1"/>
          </a:solidFill>
        </p:spPr>
        <p:txBody>
          <a:bodyPr wrap="square" rtlCol="0">
            <a:spAutoFit/>
          </a:bodyPr>
          <a:lstStyle/>
          <a:p>
            <a:r>
              <a:rPr lang="en-US" sz="1600" dirty="0">
                <a:latin typeface="Acherus Grotesque" panose="02000505000000020004" pitchFamily="50" charset="0"/>
              </a:rPr>
              <a:t>1</a:t>
            </a:r>
          </a:p>
        </p:txBody>
      </p:sp>
      <p:grpSp>
        <p:nvGrpSpPr>
          <p:cNvPr id="6" name="Group 5">
            <a:extLst>
              <a:ext uri="{FF2B5EF4-FFF2-40B4-BE49-F238E27FC236}">
                <a16:creationId xmlns:a16="http://schemas.microsoft.com/office/drawing/2014/main" id="{365EFB46-AA6A-44C2-B884-9E7A5ADA6FCA}"/>
              </a:ext>
            </a:extLst>
          </p:cNvPr>
          <p:cNvGrpSpPr/>
          <p:nvPr/>
        </p:nvGrpSpPr>
        <p:grpSpPr>
          <a:xfrm>
            <a:off x="5936700" y="2071894"/>
            <a:ext cx="5165559" cy="4053520"/>
            <a:chOff x="5936700" y="2071894"/>
            <a:chExt cx="5165559" cy="4053520"/>
          </a:xfrm>
        </p:grpSpPr>
        <p:pic>
          <p:nvPicPr>
            <p:cNvPr id="13" name="Picture 12"/>
            <p:cNvPicPr>
              <a:picLocks noChangeAspect="1"/>
            </p:cNvPicPr>
            <p:nvPr/>
          </p:nvPicPr>
          <p:blipFill>
            <a:blip r:embed="rId4"/>
            <a:stretch>
              <a:fillRect/>
            </a:stretch>
          </p:blipFill>
          <p:spPr>
            <a:xfrm>
              <a:off x="5936700" y="2087937"/>
              <a:ext cx="4933950" cy="3981450"/>
            </a:xfrm>
            <a:prstGeom prst="rect">
              <a:avLst/>
            </a:prstGeom>
          </p:spPr>
        </p:pic>
        <p:cxnSp>
          <p:nvCxnSpPr>
            <p:cNvPr id="15" name="Straight Connector 14"/>
            <p:cNvCxnSpPr/>
            <p:nvPr/>
          </p:nvCxnSpPr>
          <p:spPr>
            <a:xfrm flipH="1" flipV="1">
              <a:off x="8894325" y="3085614"/>
              <a:ext cx="0" cy="887105"/>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8891868" y="3923814"/>
              <a:ext cx="0" cy="887105"/>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8884493" y="3085614"/>
              <a:ext cx="1362456" cy="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8891868" y="4811873"/>
              <a:ext cx="1362456" cy="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200000">
              <a:off x="5134861" y="3754537"/>
              <a:ext cx="2105740" cy="338554"/>
            </a:xfrm>
            <a:prstGeom prst="rect">
              <a:avLst/>
            </a:prstGeom>
            <a:solidFill>
              <a:schemeClr val="bg1"/>
            </a:solidFill>
          </p:spPr>
          <p:txBody>
            <a:bodyPr wrap="square" rtlCol="0">
              <a:spAutoFit/>
            </a:bodyPr>
            <a:lstStyle/>
            <a:p>
              <a:pPr algn="ctr"/>
              <a:r>
                <a:rPr lang="en-US" sz="1600" dirty="0">
                  <a:latin typeface="Acherus Grotesque" panose="02000505000000020004" pitchFamily="50" charset="0"/>
                </a:rPr>
                <a:t>Hits</a:t>
              </a:r>
            </a:p>
          </p:txBody>
        </p:sp>
        <p:sp>
          <p:nvSpPr>
            <p:cNvPr id="18" name="TextBox 17"/>
            <p:cNvSpPr txBox="1"/>
            <p:nvPr/>
          </p:nvSpPr>
          <p:spPr>
            <a:xfrm>
              <a:off x="7315503" y="5786860"/>
              <a:ext cx="2105740" cy="338554"/>
            </a:xfrm>
            <a:prstGeom prst="rect">
              <a:avLst/>
            </a:prstGeom>
            <a:solidFill>
              <a:schemeClr val="bg1"/>
            </a:solidFill>
          </p:spPr>
          <p:txBody>
            <a:bodyPr wrap="square" rtlCol="0">
              <a:spAutoFit/>
            </a:bodyPr>
            <a:lstStyle/>
            <a:p>
              <a:pPr algn="ctr"/>
              <a:r>
                <a:rPr lang="en-US" sz="1600" dirty="0">
                  <a:latin typeface="Acherus Grotesque" panose="02000505000000020004" pitchFamily="50" charset="0"/>
                </a:rPr>
                <a:t>Years</a:t>
              </a:r>
            </a:p>
          </p:txBody>
        </p:sp>
        <p:sp>
          <p:nvSpPr>
            <p:cNvPr id="38" name="TextBox 37"/>
            <p:cNvSpPr txBox="1"/>
            <p:nvPr/>
          </p:nvSpPr>
          <p:spPr>
            <a:xfrm>
              <a:off x="10295349" y="3797305"/>
              <a:ext cx="806910" cy="338554"/>
            </a:xfrm>
            <a:prstGeom prst="rect">
              <a:avLst/>
            </a:prstGeom>
            <a:solidFill>
              <a:schemeClr val="bg1"/>
            </a:solidFill>
          </p:spPr>
          <p:txBody>
            <a:bodyPr wrap="square" rtlCol="0">
              <a:spAutoFit/>
            </a:bodyPr>
            <a:lstStyle/>
            <a:p>
              <a:r>
                <a:rPr lang="en-US" sz="1600" dirty="0">
                  <a:latin typeface="Acherus Grotesque" panose="02000505000000020004" pitchFamily="50" charset="0"/>
                </a:rPr>
                <a:t>117.5</a:t>
              </a:r>
            </a:p>
          </p:txBody>
        </p:sp>
        <p:sp>
          <p:nvSpPr>
            <p:cNvPr id="39" name="TextBox 38"/>
            <p:cNvSpPr txBox="1"/>
            <p:nvPr/>
          </p:nvSpPr>
          <p:spPr>
            <a:xfrm>
              <a:off x="10305454" y="2071894"/>
              <a:ext cx="640080" cy="338554"/>
            </a:xfrm>
            <a:prstGeom prst="rect">
              <a:avLst/>
            </a:prstGeom>
            <a:solidFill>
              <a:schemeClr val="bg1"/>
            </a:solidFill>
          </p:spPr>
          <p:txBody>
            <a:bodyPr wrap="square" rtlCol="0">
              <a:spAutoFit/>
            </a:bodyPr>
            <a:lstStyle/>
            <a:p>
              <a:r>
                <a:rPr lang="en-US" sz="1600" dirty="0">
                  <a:latin typeface="Acherus Grotesque" panose="02000505000000020004" pitchFamily="50" charset="0"/>
                </a:rPr>
                <a:t>238</a:t>
              </a:r>
            </a:p>
          </p:txBody>
        </p:sp>
        <p:sp>
          <p:nvSpPr>
            <p:cNvPr id="40" name="TextBox 39"/>
            <p:cNvSpPr txBox="1"/>
            <p:nvPr/>
          </p:nvSpPr>
          <p:spPr>
            <a:xfrm>
              <a:off x="10307484" y="5473443"/>
              <a:ext cx="640080" cy="338554"/>
            </a:xfrm>
            <a:prstGeom prst="rect">
              <a:avLst/>
            </a:prstGeom>
            <a:solidFill>
              <a:schemeClr val="bg1"/>
            </a:solidFill>
          </p:spPr>
          <p:txBody>
            <a:bodyPr wrap="square" rtlCol="0">
              <a:spAutoFit/>
            </a:bodyPr>
            <a:lstStyle/>
            <a:p>
              <a:r>
                <a:rPr lang="en-US" sz="1600" dirty="0">
                  <a:latin typeface="Acherus Grotesque" panose="02000505000000020004" pitchFamily="50" charset="0"/>
                </a:rPr>
                <a:t>1</a:t>
              </a:r>
            </a:p>
          </p:txBody>
        </p:sp>
        <p:sp>
          <p:nvSpPr>
            <p:cNvPr id="41" name="TextBox 40"/>
            <p:cNvSpPr txBox="1"/>
            <p:nvPr/>
          </p:nvSpPr>
          <p:spPr>
            <a:xfrm>
              <a:off x="9979329" y="5691767"/>
              <a:ext cx="640080" cy="338554"/>
            </a:xfrm>
            <a:prstGeom prst="rect">
              <a:avLst/>
            </a:prstGeom>
            <a:solidFill>
              <a:schemeClr val="bg1"/>
            </a:solidFill>
          </p:spPr>
          <p:txBody>
            <a:bodyPr wrap="square" rtlCol="0">
              <a:spAutoFit/>
            </a:bodyPr>
            <a:lstStyle/>
            <a:p>
              <a:r>
                <a:rPr lang="en-US" sz="1600" dirty="0">
                  <a:latin typeface="Acherus Grotesque" panose="02000505000000020004" pitchFamily="50" charset="0"/>
                </a:rPr>
                <a:t>24</a:t>
              </a:r>
            </a:p>
          </p:txBody>
        </p:sp>
        <p:sp>
          <p:nvSpPr>
            <p:cNvPr id="43" name="TextBox 42"/>
            <p:cNvSpPr txBox="1"/>
            <p:nvPr/>
          </p:nvSpPr>
          <p:spPr>
            <a:xfrm>
              <a:off x="6412777" y="5697246"/>
              <a:ext cx="640080" cy="338554"/>
            </a:xfrm>
            <a:prstGeom prst="rect">
              <a:avLst/>
            </a:prstGeom>
            <a:solidFill>
              <a:schemeClr val="bg1"/>
            </a:solidFill>
          </p:spPr>
          <p:txBody>
            <a:bodyPr wrap="square" rtlCol="0">
              <a:spAutoFit/>
            </a:bodyPr>
            <a:lstStyle/>
            <a:p>
              <a:r>
                <a:rPr lang="en-US" sz="1600" dirty="0">
                  <a:latin typeface="Acherus Grotesque" panose="02000505000000020004" pitchFamily="50" charset="0"/>
                </a:rPr>
                <a:t>1</a:t>
              </a:r>
            </a:p>
          </p:txBody>
        </p:sp>
        <p:sp>
          <p:nvSpPr>
            <p:cNvPr id="42" name="TextBox 41"/>
            <p:cNvSpPr txBox="1"/>
            <p:nvPr/>
          </p:nvSpPr>
          <p:spPr>
            <a:xfrm>
              <a:off x="6839419" y="5696933"/>
              <a:ext cx="717420" cy="338554"/>
            </a:xfrm>
            <a:prstGeom prst="rect">
              <a:avLst/>
            </a:prstGeom>
            <a:solidFill>
              <a:schemeClr val="bg1"/>
            </a:solidFill>
          </p:spPr>
          <p:txBody>
            <a:bodyPr wrap="square" rtlCol="0">
              <a:spAutoFit/>
            </a:bodyPr>
            <a:lstStyle/>
            <a:p>
              <a:r>
                <a:rPr lang="en-US" sz="1600" dirty="0">
                  <a:latin typeface="Acherus Grotesque" panose="02000505000000020004" pitchFamily="50" charset="0"/>
                </a:rPr>
                <a:t>4.5</a:t>
              </a:r>
            </a:p>
          </p:txBody>
        </p:sp>
      </p:grpSp>
    </p:spTree>
    <p:extLst>
      <p:ext uri="{BB962C8B-B14F-4D97-AF65-F5344CB8AC3E}">
        <p14:creationId xmlns:p14="http://schemas.microsoft.com/office/powerpoint/2010/main" val="311784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DC0E-3B36-49CB-846E-2F64DD09E444}"/>
              </a:ext>
            </a:extLst>
          </p:cNvPr>
          <p:cNvSpPr>
            <a:spLocks noGrp="1"/>
          </p:cNvSpPr>
          <p:nvPr>
            <p:ph type="title"/>
          </p:nvPr>
        </p:nvSpPr>
        <p:spPr/>
        <p:txBody>
          <a:bodyPr/>
          <a:lstStyle/>
          <a:p>
            <a:r>
              <a:rPr lang="en-US" dirty="0"/>
              <a:t>At the end of this module, you should be able to:</a:t>
            </a:r>
          </a:p>
        </p:txBody>
      </p:sp>
      <p:sp>
        <p:nvSpPr>
          <p:cNvPr id="3" name="Content Placeholder 2">
            <a:extLst>
              <a:ext uri="{FF2B5EF4-FFF2-40B4-BE49-F238E27FC236}">
                <a16:creationId xmlns:a16="http://schemas.microsoft.com/office/drawing/2014/main" id="{52A29519-E62A-473B-9BF0-5A11B034F012}"/>
              </a:ext>
            </a:extLst>
          </p:cNvPr>
          <p:cNvSpPr>
            <a:spLocks noGrp="1"/>
          </p:cNvSpPr>
          <p:nvPr>
            <p:ph idx="1"/>
          </p:nvPr>
        </p:nvSpPr>
        <p:spPr/>
        <p:txBody>
          <a:bodyPr/>
          <a:lstStyle/>
          <a:p>
            <a:r>
              <a:rPr lang="en-US" dirty="0"/>
              <a:t>Identify when tree-based methods could be used</a:t>
            </a:r>
          </a:p>
          <a:p>
            <a:r>
              <a:rPr lang="en-US" dirty="0"/>
              <a:t>Describe the general ideas behind growing and pruning a tree</a:t>
            </a:r>
          </a:p>
          <a:p>
            <a:r>
              <a:rPr lang="en-US" dirty="0"/>
              <a:t>Describe the problem of overfitting</a:t>
            </a:r>
          </a:p>
          <a:p>
            <a:r>
              <a:rPr lang="en-US" dirty="0"/>
              <a:t>Understand the basic idea behind cost-complexity pruning</a:t>
            </a:r>
          </a:p>
          <a:p>
            <a:r>
              <a:rPr lang="en-US" dirty="0"/>
              <a:t>Define classification error and entropy</a:t>
            </a:r>
          </a:p>
          <a:p>
            <a:r>
              <a:rPr lang="en-US" dirty="0"/>
              <a:t>Describe the general procedures for bagging, random forests, and boosting</a:t>
            </a:r>
          </a:p>
          <a:p>
            <a:r>
              <a:rPr lang="en-US" dirty="0"/>
              <a:t>Implement basic tree-based methods in Python</a:t>
            </a:r>
          </a:p>
          <a:p>
            <a:endParaRPr lang="en-US" dirty="0"/>
          </a:p>
        </p:txBody>
      </p:sp>
      <p:sp>
        <p:nvSpPr>
          <p:cNvPr id="4" name="Footer Placeholder 3">
            <a:extLst>
              <a:ext uri="{FF2B5EF4-FFF2-40B4-BE49-F238E27FC236}">
                <a16:creationId xmlns:a16="http://schemas.microsoft.com/office/drawing/2014/main" id="{78FBE0DD-C6AD-40F6-9BFB-66CEB283CA90}"/>
              </a:ext>
            </a:extLst>
          </p:cNvPr>
          <p:cNvSpPr>
            <a:spLocks noGrp="1"/>
          </p:cNvSpPr>
          <p:nvPr>
            <p:ph type="ftr" sz="quarter" idx="11"/>
          </p:nvPr>
        </p:nvSpPr>
        <p:spPr/>
        <p:txBody>
          <a:bodyPr/>
          <a:lstStyle/>
          <a:p>
            <a:r>
              <a:rPr lang="en-US"/>
              <a:t>Tree-Based Methods</a:t>
            </a:r>
            <a:endParaRPr lang="en-US" dirty="0"/>
          </a:p>
        </p:txBody>
      </p:sp>
      <p:sp>
        <p:nvSpPr>
          <p:cNvPr id="5" name="Slide Number Placeholder 4">
            <a:extLst>
              <a:ext uri="{FF2B5EF4-FFF2-40B4-BE49-F238E27FC236}">
                <a16:creationId xmlns:a16="http://schemas.microsoft.com/office/drawing/2014/main" id="{13C5D24A-0EE5-40A2-B793-5E16322AC7B7}"/>
              </a:ext>
            </a:extLst>
          </p:cNvPr>
          <p:cNvSpPr>
            <a:spLocks noGrp="1"/>
          </p:cNvSpPr>
          <p:nvPr>
            <p:ph type="sldNum" sz="quarter" idx="12"/>
          </p:nvPr>
        </p:nvSpPr>
        <p:spPr/>
        <p:txBody>
          <a:bodyPr/>
          <a:lstStyle/>
          <a:p>
            <a:fld id="{8E06CFEE-053A-4A40-A88B-A288F0289482}" type="slidenum">
              <a:rPr lang="en-US" smtClean="0"/>
              <a:t>2</a:t>
            </a:fld>
            <a:endParaRPr lang="en-US"/>
          </a:p>
        </p:txBody>
      </p:sp>
    </p:spTree>
    <p:extLst>
      <p:ext uri="{BB962C8B-B14F-4D97-AF65-F5344CB8AC3E}">
        <p14:creationId xmlns:p14="http://schemas.microsoft.com/office/powerpoint/2010/main" val="304539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6F50-8B65-4AF9-83FE-14E5831C029A}"/>
              </a:ext>
            </a:extLst>
          </p:cNvPr>
          <p:cNvSpPr>
            <a:spLocks noGrp="1"/>
          </p:cNvSpPr>
          <p:nvPr>
            <p:ph type="title"/>
          </p:nvPr>
        </p:nvSpPr>
        <p:spPr/>
        <p:txBody>
          <a:bodyPr/>
          <a:lstStyle/>
          <a:p>
            <a:r>
              <a:rPr lang="en-US" dirty="0"/>
              <a:t>Decision trees are flexible but often overfit</a:t>
            </a:r>
          </a:p>
        </p:txBody>
      </p:sp>
      <p:sp>
        <p:nvSpPr>
          <p:cNvPr id="3" name="Footer Placeholder 2">
            <a:extLst>
              <a:ext uri="{FF2B5EF4-FFF2-40B4-BE49-F238E27FC236}">
                <a16:creationId xmlns:a16="http://schemas.microsoft.com/office/drawing/2014/main" id="{9F0692AB-6C60-4995-BE57-89677162E9AF}"/>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990B22D2-2569-4E86-AA84-AD80C9DF99E8}"/>
              </a:ext>
            </a:extLst>
          </p:cNvPr>
          <p:cNvSpPr>
            <a:spLocks noGrp="1"/>
          </p:cNvSpPr>
          <p:nvPr>
            <p:ph type="sldNum" sz="quarter" idx="12"/>
          </p:nvPr>
        </p:nvSpPr>
        <p:spPr/>
        <p:txBody>
          <a:bodyPr/>
          <a:lstStyle/>
          <a:p>
            <a:fld id="{8E06CFEE-053A-4A40-A88B-A288F0289482}" type="slidenum">
              <a:rPr lang="en-US" smtClean="0"/>
              <a:t>20</a:t>
            </a:fld>
            <a:endParaRPr lang="en-US"/>
          </a:p>
        </p:txBody>
      </p:sp>
      <p:pic>
        <p:nvPicPr>
          <p:cNvPr id="5" name="Picture 4">
            <a:extLst>
              <a:ext uri="{FF2B5EF4-FFF2-40B4-BE49-F238E27FC236}">
                <a16:creationId xmlns:a16="http://schemas.microsoft.com/office/drawing/2014/main" id="{A513FF21-C24F-4061-8412-249E64DF93D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6017" y="1704528"/>
            <a:ext cx="3957633" cy="2586924"/>
          </a:xfrm>
          <a:prstGeom prst="rect">
            <a:avLst/>
          </a:prstGeom>
        </p:spPr>
      </p:pic>
      <p:pic>
        <p:nvPicPr>
          <p:cNvPr id="6" name="Picture 5">
            <a:extLst>
              <a:ext uri="{FF2B5EF4-FFF2-40B4-BE49-F238E27FC236}">
                <a16:creationId xmlns:a16="http://schemas.microsoft.com/office/drawing/2014/main" id="{73606B49-23C8-4541-9850-24FE734FF16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74580" y="1576102"/>
            <a:ext cx="3410308" cy="2773717"/>
          </a:xfrm>
          <a:prstGeom prst="rect">
            <a:avLst/>
          </a:prstGeom>
        </p:spPr>
      </p:pic>
      <p:pic>
        <p:nvPicPr>
          <p:cNvPr id="7" name="Picture 6">
            <a:extLst>
              <a:ext uri="{FF2B5EF4-FFF2-40B4-BE49-F238E27FC236}">
                <a16:creationId xmlns:a16="http://schemas.microsoft.com/office/drawing/2014/main" id="{58AC68D3-BCE4-4196-A573-E9D21DEAE1A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81192" y="1931442"/>
            <a:ext cx="3525922" cy="2063039"/>
          </a:xfrm>
          <a:prstGeom prst="rect">
            <a:avLst/>
          </a:prstGeom>
        </p:spPr>
      </p:pic>
      <p:sp>
        <p:nvSpPr>
          <p:cNvPr id="8" name="TextBox 7">
            <a:extLst>
              <a:ext uri="{FF2B5EF4-FFF2-40B4-BE49-F238E27FC236}">
                <a16:creationId xmlns:a16="http://schemas.microsoft.com/office/drawing/2014/main" id="{602319AD-F6DB-4E4D-A185-0B5A6E903D5B}"/>
              </a:ext>
            </a:extLst>
          </p:cNvPr>
          <p:cNvSpPr txBox="1"/>
          <p:nvPr/>
        </p:nvSpPr>
        <p:spPr>
          <a:xfrm>
            <a:off x="581192" y="1333041"/>
            <a:ext cx="3525922" cy="369332"/>
          </a:xfrm>
          <a:prstGeom prst="rect">
            <a:avLst/>
          </a:prstGeom>
          <a:noFill/>
        </p:spPr>
        <p:txBody>
          <a:bodyPr wrap="square" rtlCol="0">
            <a:spAutoFit/>
          </a:bodyPr>
          <a:lstStyle/>
          <a:p>
            <a:pPr algn="ctr"/>
            <a:r>
              <a:rPr lang="en-US" dirty="0">
                <a:latin typeface="Acherus Grotesque" panose="02000505000000020004" pitchFamily="50" charset="0"/>
              </a:rPr>
              <a:t>This bed is too hard!</a:t>
            </a:r>
          </a:p>
        </p:txBody>
      </p:sp>
      <p:sp>
        <p:nvSpPr>
          <p:cNvPr id="9" name="TextBox 8">
            <a:extLst>
              <a:ext uri="{FF2B5EF4-FFF2-40B4-BE49-F238E27FC236}">
                <a16:creationId xmlns:a16="http://schemas.microsoft.com/office/drawing/2014/main" id="{9F44D948-B275-41B6-82E8-21E76CB3CD46}"/>
              </a:ext>
            </a:extLst>
          </p:cNvPr>
          <p:cNvSpPr txBox="1"/>
          <p:nvPr/>
        </p:nvSpPr>
        <p:spPr>
          <a:xfrm>
            <a:off x="4274817" y="1333041"/>
            <a:ext cx="3525922" cy="369332"/>
          </a:xfrm>
          <a:prstGeom prst="rect">
            <a:avLst/>
          </a:prstGeom>
          <a:noFill/>
        </p:spPr>
        <p:txBody>
          <a:bodyPr wrap="square" rtlCol="0">
            <a:spAutoFit/>
          </a:bodyPr>
          <a:lstStyle/>
          <a:p>
            <a:pPr algn="ctr"/>
            <a:r>
              <a:rPr lang="en-US" dirty="0">
                <a:latin typeface="Acherus Grotesque" panose="02000505000000020004" pitchFamily="50" charset="0"/>
              </a:rPr>
              <a:t>This bed is too soft!</a:t>
            </a:r>
          </a:p>
        </p:txBody>
      </p:sp>
      <p:sp>
        <p:nvSpPr>
          <p:cNvPr id="10" name="TextBox 9">
            <a:extLst>
              <a:ext uri="{FF2B5EF4-FFF2-40B4-BE49-F238E27FC236}">
                <a16:creationId xmlns:a16="http://schemas.microsoft.com/office/drawing/2014/main" id="{751E3EF2-1D0E-4031-9EE4-F655124FCE22}"/>
              </a:ext>
            </a:extLst>
          </p:cNvPr>
          <p:cNvSpPr txBox="1"/>
          <p:nvPr/>
        </p:nvSpPr>
        <p:spPr>
          <a:xfrm>
            <a:off x="8305065" y="1333041"/>
            <a:ext cx="3525922" cy="369332"/>
          </a:xfrm>
          <a:prstGeom prst="rect">
            <a:avLst/>
          </a:prstGeom>
          <a:noFill/>
        </p:spPr>
        <p:txBody>
          <a:bodyPr wrap="square" rtlCol="0">
            <a:spAutoFit/>
          </a:bodyPr>
          <a:lstStyle/>
          <a:p>
            <a:pPr algn="ctr"/>
            <a:r>
              <a:rPr lang="en-US" dirty="0">
                <a:latin typeface="Acherus Grotesque" panose="02000505000000020004" pitchFamily="50" charset="0"/>
              </a:rPr>
              <a:t>This bed is just right!</a:t>
            </a:r>
          </a:p>
        </p:txBody>
      </p:sp>
      <p:pic>
        <p:nvPicPr>
          <p:cNvPr id="11" name="Picture 10">
            <a:extLst>
              <a:ext uri="{FF2B5EF4-FFF2-40B4-BE49-F238E27FC236}">
                <a16:creationId xmlns:a16="http://schemas.microsoft.com/office/drawing/2014/main" id="{ADBB7D29-1875-4541-AC54-0C3A8870E8E8}"/>
              </a:ext>
            </a:extLst>
          </p:cNvPr>
          <p:cNvPicPr>
            <a:picLocks noChangeAspect="1"/>
          </p:cNvPicPr>
          <p:nvPr/>
        </p:nvPicPr>
        <p:blipFill>
          <a:blip r:embed="rId9"/>
          <a:stretch>
            <a:fillRect/>
          </a:stretch>
        </p:blipFill>
        <p:spPr>
          <a:xfrm>
            <a:off x="723783" y="4144848"/>
            <a:ext cx="2848573" cy="2128117"/>
          </a:xfrm>
          <a:prstGeom prst="rect">
            <a:avLst/>
          </a:prstGeom>
        </p:spPr>
      </p:pic>
      <p:pic>
        <p:nvPicPr>
          <p:cNvPr id="12" name="Picture 11">
            <a:extLst>
              <a:ext uri="{FF2B5EF4-FFF2-40B4-BE49-F238E27FC236}">
                <a16:creationId xmlns:a16="http://schemas.microsoft.com/office/drawing/2014/main" id="{357CAEBA-90C0-4D54-92D8-22096E2EE2BF}"/>
              </a:ext>
            </a:extLst>
          </p:cNvPr>
          <p:cNvPicPr>
            <a:picLocks noChangeAspect="1"/>
          </p:cNvPicPr>
          <p:nvPr/>
        </p:nvPicPr>
        <p:blipFill rotWithShape="1">
          <a:blip r:embed="rId10"/>
          <a:srcRect t="1689"/>
          <a:stretch/>
        </p:blipFill>
        <p:spPr>
          <a:xfrm>
            <a:off x="8847420" y="4103825"/>
            <a:ext cx="3106229" cy="2208635"/>
          </a:xfrm>
          <a:prstGeom prst="rect">
            <a:avLst/>
          </a:prstGeom>
        </p:spPr>
      </p:pic>
      <p:pic>
        <p:nvPicPr>
          <p:cNvPr id="13" name="Picture 12">
            <a:extLst>
              <a:ext uri="{FF2B5EF4-FFF2-40B4-BE49-F238E27FC236}">
                <a16:creationId xmlns:a16="http://schemas.microsoft.com/office/drawing/2014/main" id="{2F83B426-102A-4BD0-952A-72FB1E40F8B0}"/>
              </a:ext>
            </a:extLst>
          </p:cNvPr>
          <p:cNvPicPr>
            <a:picLocks noChangeAspect="1"/>
          </p:cNvPicPr>
          <p:nvPr/>
        </p:nvPicPr>
        <p:blipFill rotWithShape="1">
          <a:blip r:embed="rId11"/>
          <a:srcRect r="3148"/>
          <a:stretch/>
        </p:blipFill>
        <p:spPr>
          <a:xfrm>
            <a:off x="4775715" y="4067387"/>
            <a:ext cx="2929778" cy="2283037"/>
          </a:xfrm>
          <a:prstGeom prst="rect">
            <a:avLst/>
          </a:prstGeom>
        </p:spPr>
      </p:pic>
    </p:spTree>
    <p:extLst>
      <p:ext uri="{BB962C8B-B14F-4D97-AF65-F5344CB8AC3E}">
        <p14:creationId xmlns:p14="http://schemas.microsoft.com/office/powerpoint/2010/main" val="293478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4B27-548B-4809-BF41-77954D2B7F06}"/>
              </a:ext>
            </a:extLst>
          </p:cNvPr>
          <p:cNvSpPr>
            <a:spLocks noGrp="1"/>
          </p:cNvSpPr>
          <p:nvPr>
            <p:ph type="title"/>
          </p:nvPr>
        </p:nvSpPr>
        <p:spPr/>
        <p:txBody>
          <a:bodyPr/>
          <a:lstStyle/>
          <a:p>
            <a:r>
              <a:rPr lang="en-US" dirty="0"/>
              <a:t>An extreme case of overfitting</a:t>
            </a:r>
          </a:p>
        </p:txBody>
      </p:sp>
      <p:sp>
        <p:nvSpPr>
          <p:cNvPr id="3" name="Footer Placeholder 2">
            <a:extLst>
              <a:ext uri="{FF2B5EF4-FFF2-40B4-BE49-F238E27FC236}">
                <a16:creationId xmlns:a16="http://schemas.microsoft.com/office/drawing/2014/main" id="{7BCE74AC-5E0C-4823-95BA-F3AE70C75B58}"/>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FB988BF2-4CD8-4317-91A0-833509970792}"/>
              </a:ext>
            </a:extLst>
          </p:cNvPr>
          <p:cNvSpPr>
            <a:spLocks noGrp="1"/>
          </p:cNvSpPr>
          <p:nvPr>
            <p:ph type="sldNum" sz="quarter" idx="12"/>
          </p:nvPr>
        </p:nvSpPr>
        <p:spPr/>
        <p:txBody>
          <a:bodyPr/>
          <a:lstStyle/>
          <a:p>
            <a:fld id="{8E06CFEE-053A-4A40-A88B-A288F0289482}" type="slidenum">
              <a:rPr lang="en-US" smtClean="0"/>
              <a:t>21</a:t>
            </a:fld>
            <a:endParaRPr lang="en-US"/>
          </a:p>
        </p:txBody>
      </p:sp>
      <p:sp>
        <p:nvSpPr>
          <p:cNvPr id="27" name="TextBox 26">
            <a:extLst>
              <a:ext uri="{FF2B5EF4-FFF2-40B4-BE49-F238E27FC236}">
                <a16:creationId xmlns:a16="http://schemas.microsoft.com/office/drawing/2014/main" id="{1915C9DB-394A-4539-A679-5269D8F4DD63}"/>
              </a:ext>
            </a:extLst>
          </p:cNvPr>
          <p:cNvSpPr txBox="1"/>
          <p:nvPr/>
        </p:nvSpPr>
        <p:spPr>
          <a:xfrm>
            <a:off x="288264" y="1479854"/>
            <a:ext cx="6412982" cy="369332"/>
          </a:xfrm>
          <a:prstGeom prst="rect">
            <a:avLst/>
          </a:prstGeom>
          <a:noFill/>
        </p:spPr>
        <p:txBody>
          <a:bodyPr wrap="square" rtlCol="0">
            <a:spAutoFit/>
          </a:bodyPr>
          <a:lstStyle/>
          <a:p>
            <a:r>
              <a:rPr lang="en-US" b="1" dirty="0">
                <a:latin typeface="Acherus Grotesque" panose="02000505000000020004" pitchFamily="50" charset="0"/>
              </a:rPr>
              <a:t>Training Data – Overfit with One Observation Per Node</a:t>
            </a:r>
          </a:p>
        </p:txBody>
      </p:sp>
      <p:grpSp>
        <p:nvGrpSpPr>
          <p:cNvPr id="92" name="Group 91">
            <a:extLst>
              <a:ext uri="{FF2B5EF4-FFF2-40B4-BE49-F238E27FC236}">
                <a16:creationId xmlns:a16="http://schemas.microsoft.com/office/drawing/2014/main" id="{D326A1D1-2DDE-4C15-84C0-6AE958A938C0}"/>
              </a:ext>
            </a:extLst>
          </p:cNvPr>
          <p:cNvGrpSpPr/>
          <p:nvPr/>
        </p:nvGrpSpPr>
        <p:grpSpPr>
          <a:xfrm>
            <a:off x="867476" y="2036325"/>
            <a:ext cx="4424483" cy="4158291"/>
            <a:chOff x="867476" y="2036325"/>
            <a:chExt cx="4424483" cy="4158291"/>
          </a:xfrm>
        </p:grpSpPr>
        <p:sp>
          <p:nvSpPr>
            <p:cNvPr id="5" name="Rectangle 4">
              <a:extLst>
                <a:ext uri="{FF2B5EF4-FFF2-40B4-BE49-F238E27FC236}">
                  <a16:creationId xmlns:a16="http://schemas.microsoft.com/office/drawing/2014/main" id="{4040418E-91EF-4DEF-BC1A-728A62E5F0F1}"/>
                </a:ext>
              </a:extLst>
            </p:cNvPr>
            <p:cNvSpPr/>
            <p:nvPr/>
          </p:nvSpPr>
          <p:spPr>
            <a:xfrm>
              <a:off x="877304" y="2597090"/>
              <a:ext cx="3785616" cy="350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 name="Rectangle 5">
              <a:extLst>
                <a:ext uri="{FF2B5EF4-FFF2-40B4-BE49-F238E27FC236}">
                  <a16:creationId xmlns:a16="http://schemas.microsoft.com/office/drawing/2014/main" id="{3840AB71-4D48-44C4-990C-C9DC168955BC}"/>
                </a:ext>
              </a:extLst>
            </p:cNvPr>
            <p:cNvSpPr/>
            <p:nvPr/>
          </p:nvSpPr>
          <p:spPr>
            <a:xfrm>
              <a:off x="867476" y="6103176"/>
              <a:ext cx="374904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7" name="Oval 6">
              <a:extLst>
                <a:ext uri="{FF2B5EF4-FFF2-40B4-BE49-F238E27FC236}">
                  <a16:creationId xmlns:a16="http://schemas.microsoft.com/office/drawing/2014/main" id="{0ADABF4F-A96A-430A-ADB5-C123E656AC2B}"/>
                </a:ext>
              </a:extLst>
            </p:cNvPr>
            <p:cNvSpPr/>
            <p:nvPr/>
          </p:nvSpPr>
          <p:spPr>
            <a:xfrm>
              <a:off x="1811368" y="3303421"/>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8" name="Oval 7">
              <a:extLst>
                <a:ext uri="{FF2B5EF4-FFF2-40B4-BE49-F238E27FC236}">
                  <a16:creationId xmlns:a16="http://schemas.microsoft.com/office/drawing/2014/main" id="{FE0A3C69-AF42-45CC-A17F-D771F9F3C599}"/>
                </a:ext>
              </a:extLst>
            </p:cNvPr>
            <p:cNvSpPr/>
            <p:nvPr/>
          </p:nvSpPr>
          <p:spPr>
            <a:xfrm>
              <a:off x="2445553" y="291996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9" name="Oval 8">
              <a:extLst>
                <a:ext uri="{FF2B5EF4-FFF2-40B4-BE49-F238E27FC236}">
                  <a16:creationId xmlns:a16="http://schemas.microsoft.com/office/drawing/2014/main" id="{589D451D-6576-452C-94B7-B45843522E31}"/>
                </a:ext>
              </a:extLst>
            </p:cNvPr>
            <p:cNvSpPr/>
            <p:nvPr/>
          </p:nvSpPr>
          <p:spPr>
            <a:xfrm>
              <a:off x="3492689" y="291996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0" name="Oval 9">
              <a:extLst>
                <a:ext uri="{FF2B5EF4-FFF2-40B4-BE49-F238E27FC236}">
                  <a16:creationId xmlns:a16="http://schemas.microsoft.com/office/drawing/2014/main" id="{F3061B9C-D7B1-4795-9C5C-CDC3DCB2DE19}"/>
                </a:ext>
              </a:extLst>
            </p:cNvPr>
            <p:cNvSpPr/>
            <p:nvPr/>
          </p:nvSpPr>
          <p:spPr>
            <a:xfrm>
              <a:off x="2371811" y="3686879"/>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1" name="Oval 10">
              <a:extLst>
                <a:ext uri="{FF2B5EF4-FFF2-40B4-BE49-F238E27FC236}">
                  <a16:creationId xmlns:a16="http://schemas.microsoft.com/office/drawing/2014/main" id="{3360B69E-E275-4E61-925A-30F9198224A2}"/>
                </a:ext>
              </a:extLst>
            </p:cNvPr>
            <p:cNvSpPr/>
            <p:nvPr/>
          </p:nvSpPr>
          <p:spPr>
            <a:xfrm>
              <a:off x="1398418" y="452753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2" name="Oval 11">
              <a:extLst>
                <a:ext uri="{FF2B5EF4-FFF2-40B4-BE49-F238E27FC236}">
                  <a16:creationId xmlns:a16="http://schemas.microsoft.com/office/drawing/2014/main" id="{1862DF2C-CC24-4469-8A6A-8662699831BA}"/>
                </a:ext>
              </a:extLst>
            </p:cNvPr>
            <p:cNvSpPr/>
            <p:nvPr/>
          </p:nvSpPr>
          <p:spPr>
            <a:xfrm>
              <a:off x="2445553" y="5618917"/>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3" name="Oval 12">
              <a:extLst>
                <a:ext uri="{FF2B5EF4-FFF2-40B4-BE49-F238E27FC236}">
                  <a16:creationId xmlns:a16="http://schemas.microsoft.com/office/drawing/2014/main" id="{A61CDDA3-872A-45E1-9F6A-E9B698A7A1F6}"/>
                </a:ext>
              </a:extLst>
            </p:cNvPr>
            <p:cNvSpPr/>
            <p:nvPr/>
          </p:nvSpPr>
          <p:spPr>
            <a:xfrm>
              <a:off x="2563540" y="440955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4" name="Oval 13">
              <a:extLst>
                <a:ext uri="{FF2B5EF4-FFF2-40B4-BE49-F238E27FC236}">
                  <a16:creationId xmlns:a16="http://schemas.microsoft.com/office/drawing/2014/main" id="{48A387A7-D995-4666-A885-D1E74D087957}"/>
                </a:ext>
              </a:extLst>
            </p:cNvPr>
            <p:cNvSpPr/>
            <p:nvPr/>
          </p:nvSpPr>
          <p:spPr>
            <a:xfrm>
              <a:off x="4067873" y="2993705"/>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5" name="Oval 14">
              <a:extLst>
                <a:ext uri="{FF2B5EF4-FFF2-40B4-BE49-F238E27FC236}">
                  <a16:creationId xmlns:a16="http://schemas.microsoft.com/office/drawing/2014/main" id="{2221C532-467E-436E-A2B4-04287293E90B}"/>
                </a:ext>
              </a:extLst>
            </p:cNvPr>
            <p:cNvSpPr/>
            <p:nvPr/>
          </p:nvSpPr>
          <p:spPr>
            <a:xfrm>
              <a:off x="3241968" y="339191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6" name="Oval 15">
              <a:extLst>
                <a:ext uri="{FF2B5EF4-FFF2-40B4-BE49-F238E27FC236}">
                  <a16:creationId xmlns:a16="http://schemas.microsoft.com/office/drawing/2014/main" id="{8D0A1E52-4851-4FC9-8E79-A80F728D9822}"/>
                </a:ext>
              </a:extLst>
            </p:cNvPr>
            <p:cNvSpPr/>
            <p:nvPr/>
          </p:nvSpPr>
          <p:spPr>
            <a:xfrm>
              <a:off x="3640172" y="4070337"/>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7" name="Oval 16">
              <a:extLst>
                <a:ext uri="{FF2B5EF4-FFF2-40B4-BE49-F238E27FC236}">
                  <a16:creationId xmlns:a16="http://schemas.microsoft.com/office/drawing/2014/main" id="{F95161DD-90E5-4BDE-B771-68ECDBEB1FCD}"/>
                </a:ext>
              </a:extLst>
            </p:cNvPr>
            <p:cNvSpPr/>
            <p:nvPr/>
          </p:nvSpPr>
          <p:spPr>
            <a:xfrm>
              <a:off x="4097371" y="5515678"/>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8" name="Oval 17">
              <a:extLst>
                <a:ext uri="{FF2B5EF4-FFF2-40B4-BE49-F238E27FC236}">
                  <a16:creationId xmlns:a16="http://schemas.microsoft.com/office/drawing/2014/main" id="{F8549926-F8EF-428F-A7F0-95A2BBF5F7F5}"/>
                </a:ext>
              </a:extLst>
            </p:cNvPr>
            <p:cNvSpPr/>
            <p:nvPr/>
          </p:nvSpPr>
          <p:spPr>
            <a:xfrm>
              <a:off x="3241967" y="507322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19" name="Straight Connector 18">
              <a:extLst>
                <a:ext uri="{FF2B5EF4-FFF2-40B4-BE49-F238E27FC236}">
                  <a16:creationId xmlns:a16="http://schemas.microsoft.com/office/drawing/2014/main" id="{EAD7DD61-BD2F-4645-8A20-7F7B2B38C363}"/>
                </a:ext>
              </a:extLst>
            </p:cNvPr>
            <p:cNvCxnSpPr/>
            <p:nvPr/>
          </p:nvCxnSpPr>
          <p:spPr>
            <a:xfrm>
              <a:off x="1307546" y="2578408"/>
              <a:ext cx="0" cy="352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95FB88-0180-4F89-A76C-03F6B4DF88BD}"/>
                </a:ext>
              </a:extLst>
            </p:cNvPr>
            <p:cNvCxnSpPr>
              <a:cxnSpLocks/>
            </p:cNvCxnSpPr>
            <p:nvPr/>
          </p:nvCxnSpPr>
          <p:spPr>
            <a:xfrm>
              <a:off x="2961352" y="2578408"/>
              <a:ext cx="0" cy="1831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169BA0-54E8-4160-AB4C-505167E390E1}"/>
                </a:ext>
              </a:extLst>
            </p:cNvPr>
            <p:cNvCxnSpPr>
              <a:cxnSpLocks/>
            </p:cNvCxnSpPr>
            <p:nvPr/>
          </p:nvCxnSpPr>
          <p:spPr>
            <a:xfrm>
              <a:off x="3996666" y="2553831"/>
              <a:ext cx="0" cy="777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591219-04A9-46AA-A04F-5E5818BB3B7C}"/>
                </a:ext>
              </a:extLst>
            </p:cNvPr>
            <p:cNvCxnSpPr/>
            <p:nvPr/>
          </p:nvCxnSpPr>
          <p:spPr>
            <a:xfrm>
              <a:off x="1307546" y="4370799"/>
              <a:ext cx="33553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446BB2-5BFD-4E00-84F5-447170DD9914}"/>
                </a:ext>
              </a:extLst>
            </p:cNvPr>
            <p:cNvCxnSpPr/>
            <p:nvPr/>
          </p:nvCxnSpPr>
          <p:spPr>
            <a:xfrm>
              <a:off x="2169856" y="2583325"/>
              <a:ext cx="0" cy="352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B6162A-2CE9-4228-81AE-5A1FF051BA8A}"/>
                </a:ext>
              </a:extLst>
            </p:cNvPr>
            <p:cNvCxnSpPr/>
            <p:nvPr/>
          </p:nvCxnSpPr>
          <p:spPr>
            <a:xfrm>
              <a:off x="2167263" y="3325225"/>
              <a:ext cx="2487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592E9C-34C5-4F8F-BE30-CB41C7653D0E}"/>
                </a:ext>
              </a:extLst>
            </p:cNvPr>
            <p:cNvCxnSpPr/>
            <p:nvPr/>
          </p:nvCxnSpPr>
          <p:spPr>
            <a:xfrm>
              <a:off x="2172177" y="4937715"/>
              <a:ext cx="2487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338333-2185-4A69-9373-66569BB0CC0B}"/>
                </a:ext>
              </a:extLst>
            </p:cNvPr>
            <p:cNvCxnSpPr/>
            <p:nvPr/>
          </p:nvCxnSpPr>
          <p:spPr>
            <a:xfrm>
              <a:off x="2982367" y="3856742"/>
              <a:ext cx="1664208"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E546D57-1DF3-47CB-AADB-1400CCA31B9C}"/>
                </a:ext>
              </a:extLst>
            </p:cNvPr>
            <p:cNvSpPr/>
            <p:nvPr/>
          </p:nvSpPr>
          <p:spPr>
            <a:xfrm>
              <a:off x="1268580" y="2106765"/>
              <a:ext cx="249382"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9" name="TextBox 28">
              <a:extLst>
                <a:ext uri="{FF2B5EF4-FFF2-40B4-BE49-F238E27FC236}">
                  <a16:creationId xmlns:a16="http://schemas.microsoft.com/office/drawing/2014/main" id="{CC718466-6343-4C7C-A2E8-8C7B5FF7428B}"/>
                </a:ext>
              </a:extLst>
            </p:cNvPr>
            <p:cNvSpPr txBox="1"/>
            <p:nvPr/>
          </p:nvSpPr>
          <p:spPr>
            <a:xfrm>
              <a:off x="1599261" y="2048986"/>
              <a:ext cx="1404025" cy="369332"/>
            </a:xfrm>
            <a:prstGeom prst="rect">
              <a:avLst/>
            </a:prstGeom>
            <a:noFill/>
          </p:spPr>
          <p:txBody>
            <a:bodyPr wrap="square" rtlCol="0">
              <a:spAutoFit/>
            </a:bodyPr>
            <a:lstStyle/>
            <a:p>
              <a:r>
                <a:rPr lang="en-US" dirty="0">
                  <a:latin typeface="Acherus Grotesque" panose="02000505000000020004" pitchFamily="50" charset="0"/>
                </a:rPr>
                <a:t>Category 1</a:t>
              </a:r>
            </a:p>
          </p:txBody>
        </p:sp>
        <p:sp>
          <p:nvSpPr>
            <p:cNvPr id="30" name="Oval 29">
              <a:extLst>
                <a:ext uri="{FF2B5EF4-FFF2-40B4-BE49-F238E27FC236}">
                  <a16:creationId xmlns:a16="http://schemas.microsoft.com/office/drawing/2014/main" id="{AE0CB5DD-1376-4B71-92E0-E2618DD6B2A4}"/>
                </a:ext>
              </a:extLst>
            </p:cNvPr>
            <p:cNvSpPr/>
            <p:nvPr/>
          </p:nvSpPr>
          <p:spPr>
            <a:xfrm>
              <a:off x="3021805" y="2083034"/>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1" name="TextBox 30">
              <a:extLst>
                <a:ext uri="{FF2B5EF4-FFF2-40B4-BE49-F238E27FC236}">
                  <a16:creationId xmlns:a16="http://schemas.microsoft.com/office/drawing/2014/main" id="{5641FF59-0F57-4BD5-8928-581A2F53EE05}"/>
                </a:ext>
              </a:extLst>
            </p:cNvPr>
            <p:cNvSpPr txBox="1"/>
            <p:nvPr/>
          </p:nvSpPr>
          <p:spPr>
            <a:xfrm>
              <a:off x="3268697" y="2036325"/>
              <a:ext cx="2023262" cy="369332"/>
            </a:xfrm>
            <a:prstGeom prst="rect">
              <a:avLst/>
            </a:prstGeom>
            <a:noFill/>
          </p:spPr>
          <p:txBody>
            <a:bodyPr wrap="square" rtlCol="0">
              <a:spAutoFit/>
            </a:bodyPr>
            <a:lstStyle/>
            <a:p>
              <a:r>
                <a:rPr lang="en-US" dirty="0">
                  <a:latin typeface="Acherus Grotesque" panose="02000505000000020004" pitchFamily="50" charset="0"/>
                </a:rPr>
                <a:t>Category 2</a:t>
              </a:r>
            </a:p>
          </p:txBody>
        </p:sp>
        <p:cxnSp>
          <p:nvCxnSpPr>
            <p:cNvPr id="32" name="Straight Connector 31">
              <a:extLst>
                <a:ext uri="{FF2B5EF4-FFF2-40B4-BE49-F238E27FC236}">
                  <a16:creationId xmlns:a16="http://schemas.microsoft.com/office/drawing/2014/main" id="{24510B14-4861-4E5B-BA95-BE00CD7482CA}"/>
                </a:ext>
              </a:extLst>
            </p:cNvPr>
            <p:cNvCxnSpPr/>
            <p:nvPr/>
          </p:nvCxnSpPr>
          <p:spPr>
            <a:xfrm flipV="1">
              <a:off x="1297440" y="2530235"/>
              <a:ext cx="3398801" cy="367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C669F61-98E3-4D4F-9F4D-2CD6A31023EB}"/>
                </a:ext>
              </a:extLst>
            </p:cNvPr>
            <p:cNvCxnSpPr/>
            <p:nvPr/>
          </p:nvCxnSpPr>
          <p:spPr>
            <a:xfrm>
              <a:off x="1307546" y="6109568"/>
              <a:ext cx="3414430" cy="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129957-EE43-4C04-8D5F-D6F425EA8EE9}"/>
                </a:ext>
              </a:extLst>
            </p:cNvPr>
            <p:cNvCxnSpPr/>
            <p:nvPr/>
          </p:nvCxnSpPr>
          <p:spPr>
            <a:xfrm>
              <a:off x="4680428" y="2544575"/>
              <a:ext cx="17843" cy="35309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037F4D50-A246-484B-A5C3-60A885B1C5D0}"/>
              </a:ext>
            </a:extLst>
          </p:cNvPr>
          <p:cNvSpPr txBox="1"/>
          <p:nvPr/>
        </p:nvSpPr>
        <p:spPr>
          <a:xfrm>
            <a:off x="6935799" y="1479854"/>
            <a:ext cx="5147344" cy="369332"/>
          </a:xfrm>
          <a:prstGeom prst="rect">
            <a:avLst/>
          </a:prstGeom>
          <a:noFill/>
        </p:spPr>
        <p:txBody>
          <a:bodyPr wrap="square" rtlCol="0">
            <a:spAutoFit/>
          </a:bodyPr>
          <a:lstStyle/>
          <a:p>
            <a:r>
              <a:rPr lang="en-US" b="1" dirty="0">
                <a:latin typeface="Acherus Grotesque" panose="02000505000000020004" pitchFamily="50" charset="0"/>
              </a:rPr>
              <a:t>Add in Test Data – Lots of Misclassifications</a:t>
            </a:r>
          </a:p>
        </p:txBody>
      </p:sp>
      <p:cxnSp>
        <p:nvCxnSpPr>
          <p:cNvPr id="103" name="Straight Connector 102">
            <a:extLst>
              <a:ext uri="{FF2B5EF4-FFF2-40B4-BE49-F238E27FC236}">
                <a16:creationId xmlns:a16="http://schemas.microsoft.com/office/drawing/2014/main" id="{7D2E297D-8526-42F1-906F-5330EE551EE3}"/>
              </a:ext>
            </a:extLst>
          </p:cNvPr>
          <p:cNvCxnSpPr>
            <a:cxnSpLocks/>
          </p:cNvCxnSpPr>
          <p:nvPr/>
        </p:nvCxnSpPr>
        <p:spPr>
          <a:xfrm>
            <a:off x="3003286" y="5434748"/>
            <a:ext cx="1691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4205575-3B0E-47F7-BE93-F25A8A2C45E1}"/>
              </a:ext>
            </a:extLst>
          </p:cNvPr>
          <p:cNvCxnSpPr>
            <a:cxnSpLocks/>
          </p:cNvCxnSpPr>
          <p:nvPr/>
        </p:nvCxnSpPr>
        <p:spPr>
          <a:xfrm rot="-60000" flipH="1">
            <a:off x="2986470" y="4916468"/>
            <a:ext cx="21015" cy="118872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365AF8E3-CC0E-4557-9D10-510033964F7D}"/>
              </a:ext>
            </a:extLst>
          </p:cNvPr>
          <p:cNvGrpSpPr/>
          <p:nvPr/>
        </p:nvGrpSpPr>
        <p:grpSpPr>
          <a:xfrm>
            <a:off x="6961395" y="1992340"/>
            <a:ext cx="4515846" cy="4202276"/>
            <a:chOff x="6961395" y="1992340"/>
            <a:chExt cx="4515846" cy="4202276"/>
          </a:xfrm>
        </p:grpSpPr>
        <p:grpSp>
          <p:nvGrpSpPr>
            <p:cNvPr id="107" name="Group 106">
              <a:extLst>
                <a:ext uri="{FF2B5EF4-FFF2-40B4-BE49-F238E27FC236}">
                  <a16:creationId xmlns:a16="http://schemas.microsoft.com/office/drawing/2014/main" id="{2172EFCD-2F34-481B-B5F4-81097542CFBA}"/>
                </a:ext>
              </a:extLst>
            </p:cNvPr>
            <p:cNvGrpSpPr/>
            <p:nvPr/>
          </p:nvGrpSpPr>
          <p:grpSpPr>
            <a:xfrm>
              <a:off x="6961395" y="1992340"/>
              <a:ext cx="4515846" cy="4202276"/>
              <a:chOff x="6961395" y="1992340"/>
              <a:chExt cx="4515846" cy="4202276"/>
            </a:xfrm>
          </p:grpSpPr>
          <p:grpSp>
            <p:nvGrpSpPr>
              <p:cNvPr id="93" name="Group 92">
                <a:extLst>
                  <a:ext uri="{FF2B5EF4-FFF2-40B4-BE49-F238E27FC236}">
                    <a16:creationId xmlns:a16="http://schemas.microsoft.com/office/drawing/2014/main" id="{9519F28E-1583-49ED-865C-1627ABDD25DD}"/>
                  </a:ext>
                </a:extLst>
              </p:cNvPr>
              <p:cNvGrpSpPr/>
              <p:nvPr/>
            </p:nvGrpSpPr>
            <p:grpSpPr>
              <a:xfrm>
                <a:off x="6961395" y="1992340"/>
                <a:ext cx="4515846" cy="4202276"/>
                <a:chOff x="6961395" y="1992340"/>
                <a:chExt cx="4515846" cy="4202276"/>
              </a:xfrm>
            </p:grpSpPr>
            <p:sp>
              <p:nvSpPr>
                <p:cNvPr id="36" name="Rectangle 35">
                  <a:extLst>
                    <a:ext uri="{FF2B5EF4-FFF2-40B4-BE49-F238E27FC236}">
                      <a16:creationId xmlns:a16="http://schemas.microsoft.com/office/drawing/2014/main" id="{9780F604-2C3D-4BF5-A98D-4A0879C16CF0}"/>
                    </a:ext>
                  </a:extLst>
                </p:cNvPr>
                <p:cNvSpPr/>
                <p:nvPr/>
              </p:nvSpPr>
              <p:spPr>
                <a:xfrm>
                  <a:off x="6961395" y="6103176"/>
                  <a:ext cx="374904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Oval 36">
                  <a:extLst>
                    <a:ext uri="{FF2B5EF4-FFF2-40B4-BE49-F238E27FC236}">
                      <a16:creationId xmlns:a16="http://schemas.microsoft.com/office/drawing/2014/main" id="{7A5C0F4F-D889-4262-944B-E2596DA8DAFB}"/>
                    </a:ext>
                  </a:extLst>
                </p:cNvPr>
                <p:cNvSpPr/>
                <p:nvPr/>
              </p:nvSpPr>
              <p:spPr>
                <a:xfrm>
                  <a:off x="7905287" y="3303421"/>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8" name="Oval 37">
                  <a:extLst>
                    <a:ext uri="{FF2B5EF4-FFF2-40B4-BE49-F238E27FC236}">
                      <a16:creationId xmlns:a16="http://schemas.microsoft.com/office/drawing/2014/main" id="{4A9BE82C-5D6B-44EB-8410-46CD880CE7FD}"/>
                    </a:ext>
                  </a:extLst>
                </p:cNvPr>
                <p:cNvSpPr/>
                <p:nvPr/>
              </p:nvSpPr>
              <p:spPr>
                <a:xfrm>
                  <a:off x="8539472" y="291996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9" name="Oval 38">
                  <a:extLst>
                    <a:ext uri="{FF2B5EF4-FFF2-40B4-BE49-F238E27FC236}">
                      <a16:creationId xmlns:a16="http://schemas.microsoft.com/office/drawing/2014/main" id="{291A2644-A75F-4CFF-828C-27395259A216}"/>
                    </a:ext>
                  </a:extLst>
                </p:cNvPr>
                <p:cNvSpPr/>
                <p:nvPr/>
              </p:nvSpPr>
              <p:spPr>
                <a:xfrm>
                  <a:off x="9586608" y="291996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0" name="Oval 39">
                  <a:extLst>
                    <a:ext uri="{FF2B5EF4-FFF2-40B4-BE49-F238E27FC236}">
                      <a16:creationId xmlns:a16="http://schemas.microsoft.com/office/drawing/2014/main" id="{6DE7AA2F-B422-475A-AD97-EBE71C2206F0}"/>
                    </a:ext>
                  </a:extLst>
                </p:cNvPr>
                <p:cNvSpPr/>
                <p:nvPr/>
              </p:nvSpPr>
              <p:spPr>
                <a:xfrm>
                  <a:off x="8465730" y="3686879"/>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1" name="Oval 40">
                  <a:extLst>
                    <a:ext uri="{FF2B5EF4-FFF2-40B4-BE49-F238E27FC236}">
                      <a16:creationId xmlns:a16="http://schemas.microsoft.com/office/drawing/2014/main" id="{38538BAD-2549-49DD-ADB1-542412837D28}"/>
                    </a:ext>
                  </a:extLst>
                </p:cNvPr>
                <p:cNvSpPr/>
                <p:nvPr/>
              </p:nvSpPr>
              <p:spPr>
                <a:xfrm>
                  <a:off x="7492337" y="452753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2" name="Oval 41">
                  <a:extLst>
                    <a:ext uri="{FF2B5EF4-FFF2-40B4-BE49-F238E27FC236}">
                      <a16:creationId xmlns:a16="http://schemas.microsoft.com/office/drawing/2014/main" id="{57B150A4-5F6B-4F40-869D-D08EC1133A62}"/>
                    </a:ext>
                  </a:extLst>
                </p:cNvPr>
                <p:cNvSpPr/>
                <p:nvPr/>
              </p:nvSpPr>
              <p:spPr>
                <a:xfrm>
                  <a:off x="8539472" y="5618917"/>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3" name="Oval 42">
                  <a:extLst>
                    <a:ext uri="{FF2B5EF4-FFF2-40B4-BE49-F238E27FC236}">
                      <a16:creationId xmlns:a16="http://schemas.microsoft.com/office/drawing/2014/main" id="{4CCFBB5F-57C2-498E-8F0C-D6C6F8EA1B42}"/>
                    </a:ext>
                  </a:extLst>
                </p:cNvPr>
                <p:cNvSpPr/>
                <p:nvPr/>
              </p:nvSpPr>
              <p:spPr>
                <a:xfrm>
                  <a:off x="8657459" y="440955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4" name="Oval 43">
                  <a:extLst>
                    <a:ext uri="{FF2B5EF4-FFF2-40B4-BE49-F238E27FC236}">
                      <a16:creationId xmlns:a16="http://schemas.microsoft.com/office/drawing/2014/main" id="{C97D7486-99F5-4555-AD76-6BD71177764A}"/>
                    </a:ext>
                  </a:extLst>
                </p:cNvPr>
                <p:cNvSpPr/>
                <p:nvPr/>
              </p:nvSpPr>
              <p:spPr>
                <a:xfrm>
                  <a:off x="10161792" y="2993705"/>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5" name="Isosceles Triangle 44">
                  <a:extLst>
                    <a:ext uri="{FF2B5EF4-FFF2-40B4-BE49-F238E27FC236}">
                      <a16:creationId xmlns:a16="http://schemas.microsoft.com/office/drawing/2014/main" id="{E8C728B8-F6D0-40F0-934D-30D29EE47881}"/>
                    </a:ext>
                  </a:extLst>
                </p:cNvPr>
                <p:cNvSpPr/>
                <p:nvPr/>
              </p:nvSpPr>
              <p:spPr>
                <a:xfrm>
                  <a:off x="7785717" y="4823541"/>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6" name="Oval 45">
                  <a:extLst>
                    <a:ext uri="{FF2B5EF4-FFF2-40B4-BE49-F238E27FC236}">
                      <a16:creationId xmlns:a16="http://schemas.microsoft.com/office/drawing/2014/main" id="{C050A51C-A8EA-4E1B-A902-BA99E9F98D5E}"/>
                    </a:ext>
                  </a:extLst>
                </p:cNvPr>
                <p:cNvSpPr/>
                <p:nvPr/>
              </p:nvSpPr>
              <p:spPr>
                <a:xfrm>
                  <a:off x="9734091" y="4070337"/>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7" name="Oval 46">
                  <a:extLst>
                    <a:ext uri="{FF2B5EF4-FFF2-40B4-BE49-F238E27FC236}">
                      <a16:creationId xmlns:a16="http://schemas.microsoft.com/office/drawing/2014/main" id="{28840D32-7D41-4164-B83D-89DD5CBADFEE}"/>
                    </a:ext>
                  </a:extLst>
                </p:cNvPr>
                <p:cNvSpPr/>
                <p:nvPr/>
              </p:nvSpPr>
              <p:spPr>
                <a:xfrm>
                  <a:off x="10191290" y="5515678"/>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48" name="Oval 47">
                  <a:extLst>
                    <a:ext uri="{FF2B5EF4-FFF2-40B4-BE49-F238E27FC236}">
                      <a16:creationId xmlns:a16="http://schemas.microsoft.com/office/drawing/2014/main" id="{DEBEDF85-27A0-4C65-A9A0-3D0B6FD89E2E}"/>
                    </a:ext>
                  </a:extLst>
                </p:cNvPr>
                <p:cNvSpPr/>
                <p:nvPr/>
              </p:nvSpPr>
              <p:spPr>
                <a:xfrm>
                  <a:off x="9335886" y="507322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49" name="Straight Connector 48">
                  <a:extLst>
                    <a:ext uri="{FF2B5EF4-FFF2-40B4-BE49-F238E27FC236}">
                      <a16:creationId xmlns:a16="http://schemas.microsoft.com/office/drawing/2014/main" id="{95175D31-B725-4482-8F39-152C8DBBF0AD}"/>
                    </a:ext>
                  </a:extLst>
                </p:cNvPr>
                <p:cNvCxnSpPr/>
                <p:nvPr/>
              </p:nvCxnSpPr>
              <p:spPr>
                <a:xfrm>
                  <a:off x="7401465" y="2578408"/>
                  <a:ext cx="0" cy="352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015F32-37DC-475F-920B-B76B928FF4E5}"/>
                    </a:ext>
                  </a:extLst>
                </p:cNvPr>
                <p:cNvCxnSpPr>
                  <a:cxnSpLocks/>
                </p:cNvCxnSpPr>
                <p:nvPr/>
              </p:nvCxnSpPr>
              <p:spPr>
                <a:xfrm>
                  <a:off x="10090585" y="2553831"/>
                  <a:ext cx="0" cy="77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B6CF045-81C7-4DBE-9DB7-EDB6C192722E}"/>
                    </a:ext>
                  </a:extLst>
                </p:cNvPr>
                <p:cNvCxnSpPr/>
                <p:nvPr/>
              </p:nvCxnSpPr>
              <p:spPr>
                <a:xfrm>
                  <a:off x="7401465" y="4370799"/>
                  <a:ext cx="33553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6E147DA-1156-45B3-9126-B999AB1C4703}"/>
                    </a:ext>
                  </a:extLst>
                </p:cNvPr>
                <p:cNvCxnSpPr/>
                <p:nvPr/>
              </p:nvCxnSpPr>
              <p:spPr>
                <a:xfrm>
                  <a:off x="8263775" y="2583325"/>
                  <a:ext cx="0" cy="3520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4AFAC64-5996-40D2-A9D3-DAE6BD807BF4}"/>
                    </a:ext>
                  </a:extLst>
                </p:cNvPr>
                <p:cNvCxnSpPr/>
                <p:nvPr/>
              </p:nvCxnSpPr>
              <p:spPr>
                <a:xfrm flipV="1">
                  <a:off x="8261182" y="3301339"/>
                  <a:ext cx="2538851" cy="2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B48530-D8C3-44BE-BA8F-96FD1F90AAD7}"/>
                    </a:ext>
                  </a:extLst>
                </p:cNvPr>
                <p:cNvCxnSpPr/>
                <p:nvPr/>
              </p:nvCxnSpPr>
              <p:spPr>
                <a:xfrm>
                  <a:off x="8266096" y="4937717"/>
                  <a:ext cx="2533937" cy="20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CA7A0D7F-4713-4336-A6FC-2286FB8BFD3B}"/>
                    </a:ext>
                  </a:extLst>
                </p:cNvPr>
                <p:cNvSpPr/>
                <p:nvPr/>
              </p:nvSpPr>
              <p:spPr>
                <a:xfrm>
                  <a:off x="10340170" y="5044560"/>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57" name="Isosceles Triangle 56">
                  <a:extLst>
                    <a:ext uri="{FF2B5EF4-FFF2-40B4-BE49-F238E27FC236}">
                      <a16:creationId xmlns:a16="http://schemas.microsoft.com/office/drawing/2014/main" id="{A643FDB1-CD07-49A0-BE83-0F1ACE74FFBC}"/>
                    </a:ext>
                  </a:extLst>
                </p:cNvPr>
                <p:cNvSpPr/>
                <p:nvPr/>
              </p:nvSpPr>
              <p:spPr>
                <a:xfrm>
                  <a:off x="9120361" y="3027019"/>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58" name="Isosceles Triangle 57">
                  <a:extLst>
                    <a:ext uri="{FF2B5EF4-FFF2-40B4-BE49-F238E27FC236}">
                      <a16:creationId xmlns:a16="http://schemas.microsoft.com/office/drawing/2014/main" id="{556ADEB2-4226-4C8B-ADEA-23990E2B0598}"/>
                    </a:ext>
                  </a:extLst>
                </p:cNvPr>
                <p:cNvSpPr/>
                <p:nvPr/>
              </p:nvSpPr>
              <p:spPr>
                <a:xfrm>
                  <a:off x="8686365" y="5195982"/>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59" name="Isosceles Triangle 58">
                  <a:extLst>
                    <a:ext uri="{FF2B5EF4-FFF2-40B4-BE49-F238E27FC236}">
                      <a16:creationId xmlns:a16="http://schemas.microsoft.com/office/drawing/2014/main" id="{F5A3FE89-F5D7-4FBD-82EC-BE634F78AB27}"/>
                    </a:ext>
                  </a:extLst>
                </p:cNvPr>
                <p:cNvSpPr/>
                <p:nvPr/>
              </p:nvSpPr>
              <p:spPr>
                <a:xfrm>
                  <a:off x="9327246" y="2660534"/>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0" name="Isosceles Triangle 59">
                  <a:extLst>
                    <a:ext uri="{FF2B5EF4-FFF2-40B4-BE49-F238E27FC236}">
                      <a16:creationId xmlns:a16="http://schemas.microsoft.com/office/drawing/2014/main" id="{B40B2F3C-A8EA-4588-B097-767A52D3869E}"/>
                    </a:ext>
                  </a:extLst>
                </p:cNvPr>
                <p:cNvSpPr/>
                <p:nvPr/>
              </p:nvSpPr>
              <p:spPr>
                <a:xfrm>
                  <a:off x="7505631" y="5160428"/>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latin typeface="Acherus Grotesque" panose="02000505000000020004" pitchFamily="50" charset="0"/>
                  </a:endParaRPr>
                </a:p>
              </p:txBody>
            </p:sp>
            <p:sp>
              <p:nvSpPr>
                <p:cNvPr id="61" name="Isosceles Triangle 60">
                  <a:extLst>
                    <a:ext uri="{FF2B5EF4-FFF2-40B4-BE49-F238E27FC236}">
                      <a16:creationId xmlns:a16="http://schemas.microsoft.com/office/drawing/2014/main" id="{68A6B9A0-5458-4B9E-A878-766F6C7FA6BA}"/>
                    </a:ext>
                  </a:extLst>
                </p:cNvPr>
                <p:cNvSpPr/>
                <p:nvPr/>
              </p:nvSpPr>
              <p:spPr>
                <a:xfrm>
                  <a:off x="7588951" y="3588723"/>
                  <a:ext cx="274320"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2" name="Isosceles Triangle 61">
                  <a:extLst>
                    <a:ext uri="{FF2B5EF4-FFF2-40B4-BE49-F238E27FC236}">
                      <a16:creationId xmlns:a16="http://schemas.microsoft.com/office/drawing/2014/main" id="{0C55E188-AA7C-48F9-AC90-D34E2490F2F7}"/>
                    </a:ext>
                  </a:extLst>
                </p:cNvPr>
                <p:cNvSpPr/>
                <p:nvPr/>
              </p:nvSpPr>
              <p:spPr>
                <a:xfrm>
                  <a:off x="7512100" y="2928182"/>
                  <a:ext cx="274320"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3" name="Isosceles Triangle 62">
                  <a:extLst>
                    <a:ext uri="{FF2B5EF4-FFF2-40B4-BE49-F238E27FC236}">
                      <a16:creationId xmlns:a16="http://schemas.microsoft.com/office/drawing/2014/main" id="{0B3D486E-D1D7-44F7-B561-CCD16CC6CC6F}"/>
                    </a:ext>
                  </a:extLst>
                </p:cNvPr>
                <p:cNvSpPr/>
                <p:nvPr/>
              </p:nvSpPr>
              <p:spPr>
                <a:xfrm>
                  <a:off x="9139066" y="4041613"/>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4" name="Isosceles Triangle 63">
                  <a:extLst>
                    <a:ext uri="{FF2B5EF4-FFF2-40B4-BE49-F238E27FC236}">
                      <a16:creationId xmlns:a16="http://schemas.microsoft.com/office/drawing/2014/main" id="{5D00530B-DC96-43C7-820B-40E0EB2B414D}"/>
                    </a:ext>
                  </a:extLst>
                </p:cNvPr>
                <p:cNvSpPr/>
                <p:nvPr/>
              </p:nvSpPr>
              <p:spPr>
                <a:xfrm>
                  <a:off x="10139640" y="3877545"/>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5" name="Oval 64">
                  <a:extLst>
                    <a:ext uri="{FF2B5EF4-FFF2-40B4-BE49-F238E27FC236}">
                      <a16:creationId xmlns:a16="http://schemas.microsoft.com/office/drawing/2014/main" id="{C608630C-625D-4E40-8B2C-E88DB9E155CA}"/>
                    </a:ext>
                  </a:extLst>
                </p:cNvPr>
                <p:cNvSpPr/>
                <p:nvPr/>
              </p:nvSpPr>
              <p:spPr>
                <a:xfrm>
                  <a:off x="9165651" y="341103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6" name="Isosceles Triangle 65">
                  <a:extLst>
                    <a:ext uri="{FF2B5EF4-FFF2-40B4-BE49-F238E27FC236}">
                      <a16:creationId xmlns:a16="http://schemas.microsoft.com/office/drawing/2014/main" id="{E2BC5A5F-3104-4B38-90AF-7602E7829C13}"/>
                    </a:ext>
                  </a:extLst>
                </p:cNvPr>
                <p:cNvSpPr/>
                <p:nvPr/>
              </p:nvSpPr>
              <p:spPr>
                <a:xfrm>
                  <a:off x="9742131" y="3411032"/>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7" name="Isosceles Triangle 66">
                  <a:extLst>
                    <a:ext uri="{FF2B5EF4-FFF2-40B4-BE49-F238E27FC236}">
                      <a16:creationId xmlns:a16="http://schemas.microsoft.com/office/drawing/2014/main" id="{99EB9115-9FD1-4A19-86BF-C742F494A086}"/>
                    </a:ext>
                  </a:extLst>
                </p:cNvPr>
                <p:cNvSpPr/>
                <p:nvPr/>
              </p:nvSpPr>
              <p:spPr>
                <a:xfrm>
                  <a:off x="8720497" y="3411032"/>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8" name="Isosceles Triangle 67">
                  <a:extLst>
                    <a:ext uri="{FF2B5EF4-FFF2-40B4-BE49-F238E27FC236}">
                      <a16:creationId xmlns:a16="http://schemas.microsoft.com/office/drawing/2014/main" id="{CA5D05A5-D654-474D-A386-9A3635C45BE4}"/>
                    </a:ext>
                  </a:extLst>
                </p:cNvPr>
                <p:cNvSpPr/>
                <p:nvPr/>
              </p:nvSpPr>
              <p:spPr>
                <a:xfrm>
                  <a:off x="8705135" y="3986746"/>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69" name="Isosceles Triangle 68">
                  <a:extLst>
                    <a:ext uri="{FF2B5EF4-FFF2-40B4-BE49-F238E27FC236}">
                      <a16:creationId xmlns:a16="http://schemas.microsoft.com/office/drawing/2014/main" id="{DCCF22BA-15D7-47DF-A01C-C32C5382A462}"/>
                    </a:ext>
                  </a:extLst>
                </p:cNvPr>
                <p:cNvSpPr/>
                <p:nvPr/>
              </p:nvSpPr>
              <p:spPr>
                <a:xfrm>
                  <a:off x="8368095" y="4001267"/>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cxnSp>
              <p:nvCxnSpPr>
                <p:cNvPr id="70" name="Straight Connector 69">
                  <a:extLst>
                    <a:ext uri="{FF2B5EF4-FFF2-40B4-BE49-F238E27FC236}">
                      <a16:creationId xmlns:a16="http://schemas.microsoft.com/office/drawing/2014/main" id="{4C0735C5-D54C-4149-A185-54B093FFDEFA}"/>
                    </a:ext>
                  </a:extLst>
                </p:cNvPr>
                <p:cNvCxnSpPr/>
                <p:nvPr/>
              </p:nvCxnSpPr>
              <p:spPr>
                <a:xfrm>
                  <a:off x="9060755" y="3831649"/>
                  <a:ext cx="1716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C70BD6-DD10-45E0-9BCD-CE9708716C7B}"/>
                    </a:ext>
                  </a:extLst>
                </p:cNvPr>
                <p:cNvCxnSpPr/>
                <p:nvPr/>
              </p:nvCxnSpPr>
              <p:spPr>
                <a:xfrm flipV="1">
                  <a:off x="7401465" y="2568883"/>
                  <a:ext cx="3448330" cy="186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19B6114-1DD2-4357-B687-58EF2CBD85B4}"/>
                    </a:ext>
                  </a:extLst>
                </p:cNvPr>
                <p:cNvCxnSpPr/>
                <p:nvPr/>
              </p:nvCxnSpPr>
              <p:spPr>
                <a:xfrm>
                  <a:off x="10800033" y="2578408"/>
                  <a:ext cx="0" cy="3496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D68AEF7-C98E-4948-B3A7-67F7298C559D}"/>
                    </a:ext>
                  </a:extLst>
                </p:cNvPr>
                <p:cNvCxnSpPr/>
                <p:nvPr/>
              </p:nvCxnSpPr>
              <p:spPr>
                <a:xfrm>
                  <a:off x="7401465" y="6099242"/>
                  <a:ext cx="34483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Isosceles Triangle 73">
                  <a:extLst>
                    <a:ext uri="{FF2B5EF4-FFF2-40B4-BE49-F238E27FC236}">
                      <a16:creationId xmlns:a16="http://schemas.microsoft.com/office/drawing/2014/main" id="{B9C0C780-B5BB-482B-9136-837F9A04A3FA}"/>
                    </a:ext>
                  </a:extLst>
                </p:cNvPr>
                <p:cNvSpPr/>
                <p:nvPr/>
              </p:nvSpPr>
              <p:spPr>
                <a:xfrm>
                  <a:off x="7453862" y="2062780"/>
                  <a:ext cx="249382" cy="27432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75" name="TextBox 74">
                  <a:extLst>
                    <a:ext uri="{FF2B5EF4-FFF2-40B4-BE49-F238E27FC236}">
                      <a16:creationId xmlns:a16="http://schemas.microsoft.com/office/drawing/2014/main" id="{F8A91234-62F7-4491-8E63-EC58721DDA39}"/>
                    </a:ext>
                  </a:extLst>
                </p:cNvPr>
                <p:cNvSpPr txBox="1"/>
                <p:nvPr/>
              </p:nvSpPr>
              <p:spPr>
                <a:xfrm>
                  <a:off x="7784543" y="2005002"/>
                  <a:ext cx="2023262" cy="369332"/>
                </a:xfrm>
                <a:prstGeom prst="rect">
                  <a:avLst/>
                </a:prstGeom>
                <a:noFill/>
              </p:spPr>
              <p:txBody>
                <a:bodyPr wrap="square" rtlCol="0">
                  <a:spAutoFit/>
                </a:bodyPr>
                <a:lstStyle/>
                <a:p>
                  <a:r>
                    <a:rPr lang="en-US" dirty="0">
                      <a:latin typeface="Acherus Grotesque" panose="02000505000000020004" pitchFamily="50" charset="0"/>
                    </a:rPr>
                    <a:t>Category 1</a:t>
                  </a:r>
                </a:p>
              </p:txBody>
            </p:sp>
            <p:sp>
              <p:nvSpPr>
                <p:cNvPr id="76" name="Isosceles Triangle 75">
                  <a:extLst>
                    <a:ext uri="{FF2B5EF4-FFF2-40B4-BE49-F238E27FC236}">
                      <a16:creationId xmlns:a16="http://schemas.microsoft.com/office/drawing/2014/main" id="{BE5666C5-6B62-47FC-9C9D-DB6679C7660D}"/>
                    </a:ext>
                  </a:extLst>
                </p:cNvPr>
                <p:cNvSpPr/>
                <p:nvPr/>
              </p:nvSpPr>
              <p:spPr>
                <a:xfrm>
                  <a:off x="9207087" y="2039049"/>
                  <a:ext cx="274320" cy="2743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77" name="TextBox 76">
                  <a:extLst>
                    <a:ext uri="{FF2B5EF4-FFF2-40B4-BE49-F238E27FC236}">
                      <a16:creationId xmlns:a16="http://schemas.microsoft.com/office/drawing/2014/main" id="{8E141B71-0E2A-4977-AA2D-55F7CED592EA}"/>
                    </a:ext>
                  </a:extLst>
                </p:cNvPr>
                <p:cNvSpPr txBox="1"/>
                <p:nvPr/>
              </p:nvSpPr>
              <p:spPr>
                <a:xfrm>
                  <a:off x="9453979" y="1992340"/>
                  <a:ext cx="2023262" cy="369332"/>
                </a:xfrm>
                <a:prstGeom prst="rect">
                  <a:avLst/>
                </a:prstGeom>
                <a:noFill/>
              </p:spPr>
              <p:txBody>
                <a:bodyPr wrap="square" rtlCol="0">
                  <a:spAutoFit/>
                </a:bodyPr>
                <a:lstStyle/>
                <a:p>
                  <a:r>
                    <a:rPr lang="en-US" dirty="0">
                      <a:latin typeface="Acherus Grotesque" panose="02000505000000020004" pitchFamily="50" charset="0"/>
                    </a:rPr>
                    <a:t>Category 2</a:t>
                  </a:r>
                </a:p>
              </p:txBody>
            </p:sp>
            <p:sp>
              <p:nvSpPr>
                <p:cNvPr id="78" name="Isosceles Triangle 77">
                  <a:extLst>
                    <a:ext uri="{FF2B5EF4-FFF2-40B4-BE49-F238E27FC236}">
                      <a16:creationId xmlns:a16="http://schemas.microsoft.com/office/drawing/2014/main" id="{0081D446-CF6F-46FC-877D-5C8ACF3E104D}"/>
                    </a:ext>
                  </a:extLst>
                </p:cNvPr>
                <p:cNvSpPr/>
                <p:nvPr/>
              </p:nvSpPr>
              <p:spPr>
                <a:xfrm>
                  <a:off x="10369276" y="2634112"/>
                  <a:ext cx="274320"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grpSp>
          <p:cxnSp>
            <p:nvCxnSpPr>
              <p:cNvPr id="105" name="Straight Connector 104">
                <a:extLst>
                  <a:ext uri="{FF2B5EF4-FFF2-40B4-BE49-F238E27FC236}">
                    <a16:creationId xmlns:a16="http://schemas.microsoft.com/office/drawing/2014/main" id="{DA82F9DA-B89D-4ECF-9086-E3EA7B245B26}"/>
                  </a:ext>
                </a:extLst>
              </p:cNvPr>
              <p:cNvCxnSpPr>
                <a:cxnSpLocks/>
              </p:cNvCxnSpPr>
              <p:nvPr/>
            </p:nvCxnSpPr>
            <p:spPr>
              <a:xfrm>
                <a:off x="9120361" y="5460874"/>
                <a:ext cx="169164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159D2670-5C0B-4237-9656-B17F0F043C63}"/>
                </a:ext>
              </a:extLst>
            </p:cNvPr>
            <p:cNvCxnSpPr>
              <a:cxnSpLocks/>
            </p:cNvCxnSpPr>
            <p:nvPr/>
          </p:nvCxnSpPr>
          <p:spPr>
            <a:xfrm>
              <a:off x="9038798" y="2550503"/>
              <a:ext cx="0" cy="1831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F13EC61-7232-4696-B9BE-4E322398B34B}"/>
                </a:ext>
              </a:extLst>
            </p:cNvPr>
            <p:cNvCxnSpPr>
              <a:cxnSpLocks/>
            </p:cNvCxnSpPr>
            <p:nvPr/>
          </p:nvCxnSpPr>
          <p:spPr>
            <a:xfrm rot="-60000" flipH="1">
              <a:off x="9107680" y="4954305"/>
              <a:ext cx="21015" cy="1188720"/>
            </a:xfrm>
            <a:prstGeom prst="line">
              <a:avLst/>
            </a:prstGeom>
          </p:spPr>
          <p:style>
            <a:lnRef idx="1">
              <a:schemeClr val="accent1"/>
            </a:lnRef>
            <a:fillRef idx="0">
              <a:schemeClr val="accent1"/>
            </a:fillRef>
            <a:effectRef idx="0">
              <a:schemeClr val="accent1"/>
            </a:effectRef>
            <a:fontRef idx="minor">
              <a:schemeClr val="tx1"/>
            </a:fontRef>
          </p:style>
        </p:cxnSp>
        <p:sp>
          <p:nvSpPr>
            <p:cNvPr id="116" name="Isosceles Triangle 115">
              <a:extLst>
                <a:ext uri="{FF2B5EF4-FFF2-40B4-BE49-F238E27FC236}">
                  <a16:creationId xmlns:a16="http://schemas.microsoft.com/office/drawing/2014/main" id="{C27918D3-942A-4BDC-B8FF-42A474BDD0CA}"/>
                </a:ext>
              </a:extLst>
            </p:cNvPr>
            <p:cNvSpPr/>
            <p:nvPr/>
          </p:nvSpPr>
          <p:spPr>
            <a:xfrm>
              <a:off x="9073064" y="4552096"/>
              <a:ext cx="274320"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17" name="Isosceles Triangle 116">
              <a:extLst>
                <a:ext uri="{FF2B5EF4-FFF2-40B4-BE49-F238E27FC236}">
                  <a16:creationId xmlns:a16="http://schemas.microsoft.com/office/drawing/2014/main" id="{ECCCF6A5-553B-4CAF-A5CB-B81E68ACC1FA}"/>
                </a:ext>
              </a:extLst>
            </p:cNvPr>
            <p:cNvSpPr/>
            <p:nvPr/>
          </p:nvSpPr>
          <p:spPr>
            <a:xfrm>
              <a:off x="9670645" y="4499422"/>
              <a:ext cx="274320"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grpSp>
      <p:sp>
        <p:nvSpPr>
          <p:cNvPr id="119" name="Rectangle 118">
            <a:extLst>
              <a:ext uri="{FF2B5EF4-FFF2-40B4-BE49-F238E27FC236}">
                <a16:creationId xmlns:a16="http://schemas.microsoft.com/office/drawing/2014/main" id="{4F0256E9-0CEA-435E-8912-DAEDB17F606B}"/>
              </a:ext>
            </a:extLst>
          </p:cNvPr>
          <p:cNvSpPr/>
          <p:nvPr/>
        </p:nvSpPr>
        <p:spPr>
          <a:xfrm>
            <a:off x="10094553" y="2585493"/>
            <a:ext cx="689471" cy="7070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2DF0270-574E-4CB7-9C4D-0B10F6850C63}"/>
              </a:ext>
            </a:extLst>
          </p:cNvPr>
          <p:cNvSpPr/>
          <p:nvPr/>
        </p:nvSpPr>
        <p:spPr>
          <a:xfrm>
            <a:off x="9044787" y="2594680"/>
            <a:ext cx="1013068" cy="7070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18D6F6A-0909-4ED6-B94A-D431AEB86A84}"/>
              </a:ext>
            </a:extLst>
          </p:cNvPr>
          <p:cNvSpPr/>
          <p:nvPr/>
        </p:nvSpPr>
        <p:spPr>
          <a:xfrm>
            <a:off x="8287307" y="3300996"/>
            <a:ext cx="776797" cy="1069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4C33271-F02A-4098-B112-5BDFC604D50D}"/>
              </a:ext>
            </a:extLst>
          </p:cNvPr>
          <p:cNvSpPr/>
          <p:nvPr/>
        </p:nvSpPr>
        <p:spPr>
          <a:xfrm>
            <a:off x="9057851" y="3823224"/>
            <a:ext cx="1752300" cy="5829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47923F3-8922-41EB-B926-AE586FACF2B4}"/>
              </a:ext>
            </a:extLst>
          </p:cNvPr>
          <p:cNvSpPr/>
          <p:nvPr/>
        </p:nvSpPr>
        <p:spPr>
          <a:xfrm>
            <a:off x="8287428" y="4370800"/>
            <a:ext cx="2533937" cy="5808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38E4E6A-5712-430A-878C-878BB3911FD9}"/>
              </a:ext>
            </a:extLst>
          </p:cNvPr>
          <p:cNvSpPr/>
          <p:nvPr/>
        </p:nvSpPr>
        <p:spPr>
          <a:xfrm>
            <a:off x="8287428" y="4934669"/>
            <a:ext cx="820960" cy="1188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6DFB1E96-B87E-4412-8207-4138062D5D98}"/>
              </a:ext>
            </a:extLst>
          </p:cNvPr>
          <p:cNvSpPr/>
          <p:nvPr/>
        </p:nvSpPr>
        <p:spPr>
          <a:xfrm>
            <a:off x="9123886" y="4944803"/>
            <a:ext cx="1709447" cy="5146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10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119" grpId="0" animBg="1"/>
      <p:bldP spid="120" grpId="0" animBg="1"/>
      <p:bldP spid="121" grpId="0" animBg="1"/>
      <p:bldP spid="122" grpId="0" animBg="1"/>
      <p:bldP spid="123" grpId="0" animBg="1"/>
      <p:bldP spid="124" grpId="0" animBg="1"/>
      <p:bldP spid="1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6" name="Title 5">
            <a:extLst>
              <a:ext uri="{FF2B5EF4-FFF2-40B4-BE49-F238E27FC236}">
                <a16:creationId xmlns:a16="http://schemas.microsoft.com/office/drawing/2014/main" id="{A962774E-D8AB-4A6A-A45F-D21657C2B163}"/>
              </a:ext>
            </a:extLst>
          </p:cNvPr>
          <p:cNvSpPr>
            <a:spLocks noGrp="1"/>
          </p:cNvSpPr>
          <p:nvPr>
            <p:ph type="title"/>
          </p:nvPr>
        </p:nvSpPr>
        <p:spPr/>
        <p:txBody>
          <a:bodyPr/>
          <a:lstStyle/>
          <a:p>
            <a:r>
              <a:rPr lang="en-US" dirty="0"/>
              <a:t>To avoid the problem of overfitting in decision trees, we perform tree pruning</a:t>
            </a:r>
          </a:p>
        </p:txBody>
      </p:sp>
      <p:sp>
        <p:nvSpPr>
          <p:cNvPr id="7" name="Content Placeholder 6">
            <a:extLst>
              <a:ext uri="{FF2B5EF4-FFF2-40B4-BE49-F238E27FC236}">
                <a16:creationId xmlns:a16="http://schemas.microsoft.com/office/drawing/2014/main" id="{A802CAF0-DCDA-453F-9239-3C5F113A5495}"/>
              </a:ext>
            </a:extLst>
          </p:cNvPr>
          <p:cNvSpPr>
            <a:spLocks noGrp="1"/>
          </p:cNvSpPr>
          <p:nvPr>
            <p:ph idx="1"/>
          </p:nvPr>
        </p:nvSpPr>
        <p:spPr/>
        <p:txBody>
          <a:bodyPr/>
          <a:lstStyle/>
          <a:p>
            <a:r>
              <a:rPr lang="en-US" dirty="0"/>
              <a:t>Tree pruning involves limiting the size of the tree, so as not to have too many regions/terminal nodes (i.e. to avoid having splits based on minor differences)</a:t>
            </a:r>
          </a:p>
          <a:p>
            <a:endParaRPr lang="en-US" dirty="0"/>
          </a:p>
        </p:txBody>
      </p:sp>
      <p:sp>
        <p:nvSpPr>
          <p:cNvPr id="2" name="Footer Placeholder 1">
            <a:extLst>
              <a:ext uri="{FF2B5EF4-FFF2-40B4-BE49-F238E27FC236}">
                <a16:creationId xmlns:a16="http://schemas.microsoft.com/office/drawing/2014/main" id="{0EE7A255-B13C-4AB5-A97D-14CDFCAF1EAF}"/>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6AD40DB8-0ABF-4AE9-8931-7894B73D79E6}"/>
              </a:ext>
            </a:extLst>
          </p:cNvPr>
          <p:cNvSpPr>
            <a:spLocks noGrp="1"/>
          </p:cNvSpPr>
          <p:nvPr>
            <p:ph type="sldNum" sz="quarter" idx="12"/>
          </p:nvPr>
        </p:nvSpPr>
        <p:spPr/>
        <p:txBody>
          <a:bodyPr/>
          <a:lstStyle/>
          <a:p>
            <a:fld id="{8E06CFEE-053A-4A40-A88B-A288F0289482}" type="slidenum">
              <a:rPr lang="en-US" smtClean="0"/>
              <a:t>22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948" y="2988084"/>
            <a:ext cx="6217920" cy="3250493"/>
          </a:xfrm>
          <a:prstGeom prst="rect">
            <a:avLst/>
          </a:prstGeom>
        </p:spPr>
      </p:pic>
    </p:spTree>
    <p:extLst>
      <p:ext uri="{BB962C8B-B14F-4D97-AF65-F5344CB8AC3E}">
        <p14:creationId xmlns:p14="http://schemas.microsoft.com/office/powerpoint/2010/main" val="845793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26B56-986A-4D1A-8749-60B757391371}"/>
              </a:ext>
            </a:extLst>
          </p:cNvPr>
          <p:cNvSpPr>
            <a:spLocks noGrp="1"/>
          </p:cNvSpPr>
          <p:nvPr>
            <p:ph type="title"/>
          </p:nvPr>
        </p:nvSpPr>
        <p:spPr/>
        <p:txBody>
          <a:bodyPr>
            <a:normAutofit/>
          </a:bodyPr>
          <a:lstStyle/>
          <a:p>
            <a:r>
              <a:rPr lang="en-US" dirty="0"/>
              <a:t>Cost complexity pruning minimizes error with a tree that has as few branches as possible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794F0B-9E2E-43F7-B541-A6280C613898}"/>
                  </a:ext>
                </a:extLst>
              </p:cNvPr>
              <p:cNvSpPr>
                <a:spLocks noGrp="1"/>
              </p:cNvSpPr>
              <p:nvPr>
                <p:ph idx="1"/>
              </p:nvPr>
            </p:nvSpPr>
            <p:spPr/>
            <p:txBody>
              <a:bodyPr/>
              <a:lstStyle/>
              <a:p>
                <a:r>
                  <a:rPr lang="en-US" dirty="0"/>
                  <a:t>In addition to trying to minimize error, your algorithm also tries to avoid making a tree with many branches.  </a:t>
                </a:r>
              </a:p>
              <a:p>
                <a:r>
                  <a:rPr lang="en-US" dirty="0"/>
                  <a:t>In other words, there is a cost associated to the complexity that increases the objective function. </a:t>
                </a:r>
              </a:p>
              <a:p>
                <a:pPr lvl="1"/>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sub>
                      <m:sup>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𝑇</m:t>
                            </m:r>
                          </m:e>
                        </m:d>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𝑗</m:t>
                                </m:r>
                              </m:sub>
                            </m:sSub>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𝑗</m:t>
                                            </m:r>
                                          </m:sub>
                                        </m:sSub>
                                      </m:sub>
                                    </m:sSub>
                                  </m:e>
                                </m:d>
                              </m:e>
                              <m:sup>
                                <m:r>
                                  <a:rPr lang="en-US" i="1">
                                    <a:latin typeface="Cambria Math" panose="02040503050406030204" pitchFamily="18" charset="0"/>
                                  </a:rPr>
                                  <m:t>2</m:t>
                                </m:r>
                              </m:sup>
                            </m:sSup>
                          </m:e>
                        </m:nary>
                      </m:e>
                    </m:nary>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e>
                    </m:d>
                  </m:oMath>
                </a14:m>
                <a:endParaRPr lang="en-US" dirty="0"/>
              </a:p>
              <a:p>
                <a:pPr lvl="1"/>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e>
                    </m:d>
                  </m:oMath>
                </a14:m>
                <a:r>
                  <a:rPr lang="en-US" dirty="0"/>
                  <a:t> is the number of leaves on the tree</a:t>
                </a:r>
              </a:p>
              <a:p>
                <a:pPr lvl="1"/>
                <a:r>
                  <a:rPr lang="en-US" dirty="0"/>
                  <a:t>𝛼 is incorporated into the cost function as a penalty on the number of nodes/leaves. The larger this is, the more penalty we add on trees with many leaves</a:t>
                </a:r>
              </a:p>
              <a:p>
                <a:pPr lvl="1"/>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𝑗</m:t>
                        </m:r>
                      </m:sub>
                    </m:sSub>
                  </m:oMath>
                </a14:m>
                <a:r>
                  <a:rPr lang="en-US" dirty="0"/>
                  <a:t> is the </a:t>
                </a:r>
                <a:r>
                  <a:rPr lang="en-US" dirty="0" err="1"/>
                  <a:t>j</a:t>
                </a:r>
                <a:r>
                  <a:rPr lang="en-US" baseline="30000" dirty="0" err="1"/>
                  <a:t>th</a:t>
                </a:r>
                <a:r>
                  <a:rPr lang="en-US" dirty="0"/>
                  <a:t> region or predictor group</a:t>
                </a:r>
              </a:p>
              <a:p>
                <a:pPr lvl="1"/>
                <a:endParaRPr lang="en-US" dirty="0"/>
              </a:p>
            </p:txBody>
          </p:sp>
        </mc:Choice>
        <mc:Fallback xmlns="">
          <p:sp>
            <p:nvSpPr>
              <p:cNvPr id="3" name="Content Placeholder 2">
                <a:extLst>
                  <a:ext uri="{FF2B5EF4-FFF2-40B4-BE49-F238E27FC236}">
                    <a16:creationId xmlns:a16="http://schemas.microsoft.com/office/drawing/2014/main" id="{EB794F0B-9E2E-43F7-B541-A6280C613898}"/>
                  </a:ext>
                </a:extLst>
              </p:cNvPr>
              <p:cNvSpPr>
                <a:spLocks noGrp="1" noRot="1" noChangeAspect="1" noMove="1" noResize="1" noEditPoints="1" noAdjustHandles="1" noChangeArrowheads="1" noChangeShapeType="1" noTextEdit="1"/>
              </p:cNvSpPr>
              <p:nvPr>
                <p:ph idx="1"/>
              </p:nvPr>
            </p:nvSpPr>
            <p:spPr>
              <a:blipFill>
                <a:blip r:embed="rId3"/>
                <a:stretch>
                  <a:fillRect l="-812" t="-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5995DD5-5BC6-40B1-B61D-A6A5D12648A9}"/>
              </a:ext>
            </a:extLst>
          </p:cNvPr>
          <p:cNvSpPr>
            <a:spLocks noGrp="1"/>
          </p:cNvSpPr>
          <p:nvPr>
            <p:ph type="ftr" sz="quarter" idx="11"/>
          </p:nvPr>
        </p:nvSpPr>
        <p:spPr/>
        <p:txBody>
          <a:bodyPr/>
          <a:lstStyle/>
          <a:p>
            <a:r>
              <a:rPr lang="en-US"/>
              <a:t>Tree-Based Methods</a:t>
            </a:r>
            <a:endParaRPr lang="en-US" dirty="0"/>
          </a:p>
        </p:txBody>
      </p:sp>
      <p:sp>
        <p:nvSpPr>
          <p:cNvPr id="5" name="Slide Number Placeholder 4">
            <a:extLst>
              <a:ext uri="{FF2B5EF4-FFF2-40B4-BE49-F238E27FC236}">
                <a16:creationId xmlns:a16="http://schemas.microsoft.com/office/drawing/2014/main" id="{A2BA74AC-2424-4320-BB25-6FE6B05B384D}"/>
              </a:ext>
            </a:extLst>
          </p:cNvPr>
          <p:cNvSpPr>
            <a:spLocks noGrp="1"/>
          </p:cNvSpPr>
          <p:nvPr>
            <p:ph type="sldNum" sz="quarter" idx="12"/>
          </p:nvPr>
        </p:nvSpPr>
        <p:spPr/>
        <p:txBody>
          <a:bodyPr/>
          <a:lstStyle/>
          <a:p>
            <a:fld id="{8E06CFEE-053A-4A40-A88B-A288F0289482}" type="slidenum">
              <a:rPr lang="en-US" smtClean="0"/>
              <a:t>23</a:t>
            </a:fld>
            <a:endParaRPr lang="en-US"/>
          </a:p>
        </p:txBody>
      </p:sp>
    </p:spTree>
    <p:extLst>
      <p:ext uri="{BB962C8B-B14F-4D97-AF65-F5344CB8AC3E}">
        <p14:creationId xmlns:p14="http://schemas.microsoft.com/office/powerpoint/2010/main" val="3082612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6CDF-4A74-494D-AB3E-389D27F3E305}"/>
              </a:ext>
            </a:extLst>
          </p:cNvPr>
          <p:cNvSpPr>
            <a:spLocks noGrp="1"/>
          </p:cNvSpPr>
          <p:nvPr>
            <p:ph type="title"/>
          </p:nvPr>
        </p:nvSpPr>
        <p:spPr/>
        <p:txBody>
          <a:bodyPr/>
          <a:lstStyle/>
          <a:p>
            <a:r>
              <a:rPr lang="en-US" dirty="0"/>
              <a:t>Cost complexity pruning steps</a:t>
            </a:r>
          </a:p>
        </p:txBody>
      </p:sp>
      <p:sp>
        <p:nvSpPr>
          <p:cNvPr id="4" name="Footer Placeholder 3">
            <a:extLst>
              <a:ext uri="{FF2B5EF4-FFF2-40B4-BE49-F238E27FC236}">
                <a16:creationId xmlns:a16="http://schemas.microsoft.com/office/drawing/2014/main" id="{84094823-70C8-4DE3-9751-2881796C61E9}"/>
              </a:ext>
            </a:extLst>
          </p:cNvPr>
          <p:cNvSpPr>
            <a:spLocks noGrp="1"/>
          </p:cNvSpPr>
          <p:nvPr>
            <p:ph type="ftr" sz="quarter" idx="11"/>
          </p:nvPr>
        </p:nvSpPr>
        <p:spPr/>
        <p:txBody>
          <a:bodyPr/>
          <a:lstStyle/>
          <a:p>
            <a:r>
              <a:rPr lang="en-US"/>
              <a:t>Tree-Based Methods</a:t>
            </a:r>
            <a:endParaRPr lang="en-US" dirty="0"/>
          </a:p>
        </p:txBody>
      </p:sp>
      <p:sp>
        <p:nvSpPr>
          <p:cNvPr id="5" name="Slide Number Placeholder 4">
            <a:extLst>
              <a:ext uri="{FF2B5EF4-FFF2-40B4-BE49-F238E27FC236}">
                <a16:creationId xmlns:a16="http://schemas.microsoft.com/office/drawing/2014/main" id="{92DB2710-D09D-4575-A4B3-D80CCC05C582}"/>
              </a:ext>
            </a:extLst>
          </p:cNvPr>
          <p:cNvSpPr>
            <a:spLocks noGrp="1"/>
          </p:cNvSpPr>
          <p:nvPr>
            <p:ph type="sldNum" sz="quarter" idx="12"/>
          </p:nvPr>
        </p:nvSpPr>
        <p:spPr/>
        <p:txBody>
          <a:bodyPr/>
          <a:lstStyle/>
          <a:p>
            <a:fld id="{8E06CFEE-053A-4A40-A88B-A288F0289482}" type="slidenum">
              <a:rPr lang="en-US" smtClean="0"/>
              <a:t>24</a:t>
            </a:fld>
            <a:endParaRPr lang="en-US"/>
          </a:p>
        </p:txBody>
      </p:sp>
      <p:sp>
        <p:nvSpPr>
          <p:cNvPr id="7" name="TextBox 6">
            <a:extLst>
              <a:ext uri="{FF2B5EF4-FFF2-40B4-BE49-F238E27FC236}">
                <a16:creationId xmlns:a16="http://schemas.microsoft.com/office/drawing/2014/main" id="{316F607C-4E50-4101-BC5D-6D11ADC273A7}"/>
              </a:ext>
            </a:extLst>
          </p:cNvPr>
          <p:cNvSpPr txBox="1"/>
          <p:nvPr/>
        </p:nvSpPr>
        <p:spPr>
          <a:xfrm>
            <a:off x="1756850" y="2201004"/>
            <a:ext cx="1897298" cy="9233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b="1" dirty="0">
                <a:solidFill>
                  <a:schemeClr val="bg1"/>
                </a:solidFill>
                <a:latin typeface="Acherus Grotesque" panose="02000505000000020004" pitchFamily="50" charset="0"/>
              </a:rPr>
              <a:t>Grow a very large tree with many leaves</a:t>
            </a:r>
          </a:p>
        </p:txBody>
      </p:sp>
      <p:sp>
        <p:nvSpPr>
          <p:cNvPr id="8" name="TextBox 7">
            <a:extLst>
              <a:ext uri="{FF2B5EF4-FFF2-40B4-BE49-F238E27FC236}">
                <a16:creationId xmlns:a16="http://schemas.microsoft.com/office/drawing/2014/main" id="{367367D7-6D32-4ACB-9B1C-D5166C3538A0}"/>
              </a:ext>
            </a:extLst>
          </p:cNvPr>
          <p:cNvSpPr txBox="1"/>
          <p:nvPr/>
        </p:nvSpPr>
        <p:spPr>
          <a:xfrm>
            <a:off x="4366275" y="2201004"/>
            <a:ext cx="4124518" cy="9233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b="1" dirty="0">
                <a:solidFill>
                  <a:schemeClr val="bg1"/>
                </a:solidFill>
                <a:latin typeface="Acherus Grotesque" panose="02000505000000020004" pitchFamily="50" charset="0"/>
              </a:rPr>
              <a:t>Stop growing the tree when number of datapoints in each leaf is less than a number you specify</a:t>
            </a:r>
          </a:p>
        </p:txBody>
      </p:sp>
      <p:cxnSp>
        <p:nvCxnSpPr>
          <p:cNvPr id="12" name="Straight Arrow Connector 11">
            <a:extLst>
              <a:ext uri="{FF2B5EF4-FFF2-40B4-BE49-F238E27FC236}">
                <a16:creationId xmlns:a16="http://schemas.microsoft.com/office/drawing/2014/main" id="{7C3907C6-4136-4EE4-B2EF-D2D133394EEE}"/>
              </a:ext>
            </a:extLst>
          </p:cNvPr>
          <p:cNvCxnSpPr>
            <a:cxnSpLocks/>
            <a:stCxn id="7" idx="3"/>
            <a:endCxn id="8" idx="1"/>
          </p:cNvCxnSpPr>
          <p:nvPr/>
        </p:nvCxnSpPr>
        <p:spPr>
          <a:xfrm>
            <a:off x="3654148" y="2662669"/>
            <a:ext cx="712128" cy="0"/>
          </a:xfrm>
          <a:prstGeom prst="straightConnector1">
            <a:avLst/>
          </a:prstGeom>
          <a:ln w="38100">
            <a:solidFill>
              <a:schemeClr val="accent2"/>
            </a:solidFill>
            <a:tailEnd type="stealth"/>
          </a:ln>
        </p:spPr>
        <p:style>
          <a:lnRef idx="2">
            <a:schemeClr val="accent2">
              <a:shade val="50000"/>
            </a:schemeClr>
          </a:lnRef>
          <a:fillRef idx="1">
            <a:schemeClr val="accent2"/>
          </a:fillRef>
          <a:effectRef idx="0">
            <a:schemeClr val="accent2"/>
          </a:effectRef>
          <a:fontRef idx="minor">
            <a:schemeClr val="lt1"/>
          </a:fontRef>
        </p:style>
      </p:cxnSp>
    </p:spTree>
    <p:extLst>
      <p:ext uri="{BB962C8B-B14F-4D97-AF65-F5344CB8AC3E}">
        <p14:creationId xmlns:p14="http://schemas.microsoft.com/office/powerpoint/2010/main" val="5431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A36109A4-B5D5-AA4B-D131-744B8E285478}"/>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B9412295-B5CF-2800-BF45-ECE53794AF37}"/>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r>
              <a:rPr lang="en-US" dirty="0">
                <a:solidFill>
                  <a:schemeClr val="tx1"/>
                </a:solidFill>
              </a:rPr>
              <a:t>An example decision tree with stopping rule of 3 data points in each leaf or predictive group </a:t>
            </a:r>
            <a:endParaRPr dirty="0">
              <a:solidFill>
                <a:schemeClr val="tx1"/>
              </a:solidFill>
            </a:endParaRPr>
          </a:p>
        </p:txBody>
      </p:sp>
      <p:sp>
        <p:nvSpPr>
          <p:cNvPr id="4" name="Footer Placeholder 3">
            <a:extLst>
              <a:ext uri="{FF2B5EF4-FFF2-40B4-BE49-F238E27FC236}">
                <a16:creationId xmlns:a16="http://schemas.microsoft.com/office/drawing/2014/main" id="{19A7D58D-E1D0-429A-9C4C-FEF61DBC1FC5}"/>
              </a:ext>
            </a:extLst>
          </p:cNvPr>
          <p:cNvSpPr>
            <a:spLocks noGrp="1"/>
          </p:cNvSpPr>
          <p:nvPr>
            <p:ph type="ftr" sz="quarter" idx="11"/>
          </p:nvPr>
        </p:nvSpPr>
        <p:spPr/>
        <p:txBody>
          <a:bodyPr/>
          <a:lstStyle/>
          <a:p>
            <a:r>
              <a:rPr lang="en-US"/>
              <a:t>Tree-Based Methods</a:t>
            </a:r>
            <a:endParaRPr lang="en-US" dirty="0"/>
          </a:p>
        </p:txBody>
      </p:sp>
      <p:sp>
        <p:nvSpPr>
          <p:cNvPr id="6" name="Slide Number Placeholder 5">
            <a:extLst>
              <a:ext uri="{FF2B5EF4-FFF2-40B4-BE49-F238E27FC236}">
                <a16:creationId xmlns:a16="http://schemas.microsoft.com/office/drawing/2014/main" id="{D3B71130-838C-4EE8-9EEA-23F0F67FC56E}"/>
              </a:ext>
            </a:extLst>
          </p:cNvPr>
          <p:cNvSpPr>
            <a:spLocks noGrp="1"/>
          </p:cNvSpPr>
          <p:nvPr>
            <p:ph type="sldNum" sz="quarter" idx="12"/>
          </p:nvPr>
        </p:nvSpPr>
        <p:spPr/>
        <p:txBody>
          <a:bodyPr/>
          <a:lstStyle/>
          <a:p>
            <a:fld id="{8E06CFEE-053A-4A40-A88B-A288F0289482}" type="slidenum">
              <a:rPr lang="en-US" smtClean="0"/>
              <a:t>25</a:t>
            </a:fld>
            <a:endParaRPr lang="en-US"/>
          </a:p>
        </p:txBody>
      </p:sp>
      <p:sp>
        <p:nvSpPr>
          <p:cNvPr id="17" name="Rectangle 16">
            <a:extLst>
              <a:ext uri="{FF2B5EF4-FFF2-40B4-BE49-F238E27FC236}">
                <a16:creationId xmlns:a16="http://schemas.microsoft.com/office/drawing/2014/main" id="{0522FC93-2501-6B61-6E06-AC121DC200E6}"/>
              </a:ext>
            </a:extLst>
          </p:cNvPr>
          <p:cNvSpPr/>
          <p:nvPr/>
        </p:nvSpPr>
        <p:spPr>
          <a:xfrm>
            <a:off x="4193364" y="5730842"/>
            <a:ext cx="374904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ACBE50A-1AE0-2710-F192-65C4EE65C1C6}"/>
              </a:ext>
            </a:extLst>
          </p:cNvPr>
          <p:cNvSpPr/>
          <p:nvPr/>
        </p:nvSpPr>
        <p:spPr>
          <a:xfrm>
            <a:off x="5137256" y="2931087"/>
            <a:ext cx="274320" cy="274320"/>
          </a:xfrm>
          <a:prstGeom prst="ellipse">
            <a:avLst/>
          </a:prstGeom>
          <a:solidFill>
            <a:srgbClr val="1E7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8FAED2-FE48-77BE-6306-C43C4F0E9538}"/>
              </a:ext>
            </a:extLst>
          </p:cNvPr>
          <p:cNvSpPr/>
          <p:nvPr/>
        </p:nvSpPr>
        <p:spPr>
          <a:xfrm>
            <a:off x="5771441" y="2547629"/>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D97604A-2AC4-C4E6-92DC-C6EF13032A89}"/>
              </a:ext>
            </a:extLst>
          </p:cNvPr>
          <p:cNvSpPr/>
          <p:nvPr/>
        </p:nvSpPr>
        <p:spPr>
          <a:xfrm>
            <a:off x="5963894" y="3135705"/>
            <a:ext cx="274320" cy="274320"/>
          </a:xfrm>
          <a:prstGeom prst="ellipse">
            <a:avLst/>
          </a:prstGeom>
          <a:solidFill>
            <a:srgbClr val="1E7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4C97FF2-951A-50EC-0362-1156FEDBD080}"/>
              </a:ext>
            </a:extLst>
          </p:cNvPr>
          <p:cNvSpPr/>
          <p:nvPr/>
        </p:nvSpPr>
        <p:spPr>
          <a:xfrm>
            <a:off x="4724306" y="4155203"/>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939D341-4D03-66BC-85A0-3A8159408107}"/>
              </a:ext>
            </a:extLst>
          </p:cNvPr>
          <p:cNvSpPr/>
          <p:nvPr/>
        </p:nvSpPr>
        <p:spPr>
          <a:xfrm>
            <a:off x="6039812" y="5062414"/>
            <a:ext cx="274320" cy="274320"/>
          </a:xfrm>
          <a:prstGeom prst="ellipse">
            <a:avLst/>
          </a:prstGeom>
          <a:solidFill>
            <a:srgbClr val="1E7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0E6DDBF-6EF4-0CC1-6A27-5B9AACB40D32}"/>
              </a:ext>
            </a:extLst>
          </p:cNvPr>
          <p:cNvSpPr/>
          <p:nvPr/>
        </p:nvSpPr>
        <p:spPr>
          <a:xfrm>
            <a:off x="6238214" y="4025113"/>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12CEBC2-9D61-B2B0-34E3-77799841F219}"/>
              </a:ext>
            </a:extLst>
          </p:cNvPr>
          <p:cNvSpPr/>
          <p:nvPr/>
        </p:nvSpPr>
        <p:spPr>
          <a:xfrm>
            <a:off x="5017686" y="4451207"/>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7FCFED6-4E07-6FCD-094F-CDB5E9B99BEC}"/>
              </a:ext>
            </a:extLst>
          </p:cNvPr>
          <p:cNvSpPr/>
          <p:nvPr/>
        </p:nvSpPr>
        <p:spPr>
          <a:xfrm>
            <a:off x="7008889" y="3216389"/>
            <a:ext cx="274320" cy="274320"/>
          </a:xfrm>
          <a:prstGeom prst="ellipse">
            <a:avLst/>
          </a:prstGeom>
          <a:solidFill>
            <a:srgbClr val="1E7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ED8ED4-0537-19EC-95B3-8FBBDC680E79}"/>
              </a:ext>
            </a:extLst>
          </p:cNvPr>
          <p:cNvSpPr/>
          <p:nvPr/>
        </p:nvSpPr>
        <p:spPr>
          <a:xfrm>
            <a:off x="7423259" y="5143344"/>
            <a:ext cx="274320" cy="274320"/>
          </a:xfrm>
          <a:prstGeom prst="ellipse">
            <a:avLst/>
          </a:prstGeom>
          <a:solidFill>
            <a:srgbClr val="1E7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CD872A5-5F6A-B5EA-D6E9-AACDA8FD88F3}"/>
              </a:ext>
            </a:extLst>
          </p:cNvPr>
          <p:cNvSpPr/>
          <p:nvPr/>
        </p:nvSpPr>
        <p:spPr>
          <a:xfrm>
            <a:off x="6314132" y="4489077"/>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F1B165F1-CDFB-28FE-3614-DDAE6FD0BEB6}"/>
              </a:ext>
            </a:extLst>
          </p:cNvPr>
          <p:cNvCxnSpPr>
            <a:cxnSpLocks/>
            <a:stCxn id="32" idx="1"/>
            <a:endCxn id="32" idx="3"/>
          </p:cNvCxnSpPr>
          <p:nvPr/>
        </p:nvCxnSpPr>
        <p:spPr>
          <a:xfrm>
            <a:off x="4613801" y="3910450"/>
            <a:ext cx="3785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FA80F8-2ED2-2A7F-8271-CBDD9CE8E6C7}"/>
              </a:ext>
            </a:extLst>
          </p:cNvPr>
          <p:cNvCxnSpPr>
            <a:cxnSpLocks/>
          </p:cNvCxnSpPr>
          <p:nvPr/>
        </p:nvCxnSpPr>
        <p:spPr>
          <a:xfrm flipH="1">
            <a:off x="5493151" y="1998617"/>
            <a:ext cx="2593" cy="190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B36D196-03E2-38B5-D56F-A70C046150E1}"/>
              </a:ext>
            </a:extLst>
          </p:cNvPr>
          <p:cNvCxnSpPr>
            <a:cxnSpLocks/>
          </p:cNvCxnSpPr>
          <p:nvPr/>
        </p:nvCxnSpPr>
        <p:spPr>
          <a:xfrm>
            <a:off x="5493151" y="3061628"/>
            <a:ext cx="2880140" cy="8143"/>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FCCA7C0-BF67-63ED-0A1D-9E779FA7CD68}"/>
              </a:ext>
            </a:extLst>
          </p:cNvPr>
          <p:cNvSpPr/>
          <p:nvPr/>
        </p:nvSpPr>
        <p:spPr>
          <a:xfrm>
            <a:off x="6959602" y="5351553"/>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5FF7FC1-F504-ECFC-7B1E-8E75EB51FA75}"/>
              </a:ext>
            </a:extLst>
          </p:cNvPr>
          <p:cNvSpPr/>
          <p:nvPr/>
        </p:nvSpPr>
        <p:spPr>
          <a:xfrm>
            <a:off x="6352330" y="2654685"/>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4727795-A2A1-85CD-1E0F-6F096AC7E945}"/>
              </a:ext>
            </a:extLst>
          </p:cNvPr>
          <p:cNvSpPr/>
          <p:nvPr/>
        </p:nvSpPr>
        <p:spPr>
          <a:xfrm>
            <a:off x="6796061" y="4096770"/>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A4A65D4-4367-89B2-9312-BD17E5CB9B04}"/>
              </a:ext>
            </a:extLst>
          </p:cNvPr>
          <p:cNvSpPr/>
          <p:nvPr/>
        </p:nvSpPr>
        <p:spPr>
          <a:xfrm>
            <a:off x="6568110" y="2326983"/>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4415A04-5090-0AA7-578A-FACFD4E2B927}"/>
              </a:ext>
            </a:extLst>
          </p:cNvPr>
          <p:cNvSpPr/>
          <p:nvPr/>
        </p:nvSpPr>
        <p:spPr>
          <a:xfrm>
            <a:off x="4737600" y="4788094"/>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7AC9F44-DFB3-05F7-6A69-B090F8DCE12F}"/>
              </a:ext>
            </a:extLst>
          </p:cNvPr>
          <p:cNvSpPr/>
          <p:nvPr/>
        </p:nvSpPr>
        <p:spPr>
          <a:xfrm>
            <a:off x="4820920" y="3216389"/>
            <a:ext cx="274320" cy="274320"/>
          </a:xfrm>
          <a:prstGeom prst="ellipse">
            <a:avLst/>
          </a:prstGeom>
          <a:solidFill>
            <a:srgbClr val="1E7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CD9F236-ABA0-38B0-90E4-141B4761BAF0}"/>
              </a:ext>
            </a:extLst>
          </p:cNvPr>
          <p:cNvSpPr/>
          <p:nvPr/>
        </p:nvSpPr>
        <p:spPr>
          <a:xfrm>
            <a:off x="4744069" y="2555848"/>
            <a:ext cx="274320" cy="274320"/>
          </a:xfrm>
          <a:prstGeom prst="ellipse">
            <a:avLst/>
          </a:prstGeom>
          <a:solidFill>
            <a:srgbClr val="1E7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B4677A1-A217-EB9A-32F6-543DC38C15F7}"/>
              </a:ext>
            </a:extLst>
          </p:cNvPr>
          <p:cNvSpPr/>
          <p:nvPr/>
        </p:nvSpPr>
        <p:spPr>
          <a:xfrm>
            <a:off x="7554285" y="2221956"/>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644F4AE-3B6D-5B8C-8C88-017220D2E1C7}"/>
              </a:ext>
            </a:extLst>
          </p:cNvPr>
          <p:cNvSpPr/>
          <p:nvPr/>
        </p:nvSpPr>
        <p:spPr>
          <a:xfrm>
            <a:off x="6451292" y="3469458"/>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9B2BFB3-7E7E-4731-BA70-CA41E369CB69}"/>
              </a:ext>
            </a:extLst>
          </p:cNvPr>
          <p:cNvSpPr/>
          <p:nvPr/>
        </p:nvSpPr>
        <p:spPr>
          <a:xfrm>
            <a:off x="4613801" y="1998617"/>
            <a:ext cx="3785616" cy="38236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2921F18-8BA3-4E4C-9810-733AAA97EA6D}"/>
              </a:ext>
            </a:extLst>
          </p:cNvPr>
          <p:cNvSpPr/>
          <p:nvPr/>
        </p:nvSpPr>
        <p:spPr>
          <a:xfrm>
            <a:off x="5190552" y="2359116"/>
            <a:ext cx="274320" cy="274320"/>
          </a:xfrm>
          <a:prstGeom prst="ellipse">
            <a:avLst/>
          </a:prstGeom>
          <a:solidFill>
            <a:srgbClr val="1E7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98900DF-3048-462E-AAEF-306A5C9FB253}"/>
              </a:ext>
            </a:extLst>
          </p:cNvPr>
          <p:cNvSpPr/>
          <p:nvPr/>
        </p:nvSpPr>
        <p:spPr>
          <a:xfrm>
            <a:off x="5447530" y="5322559"/>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BFDF56D-1000-4775-A55C-8A331B1EB6C0}"/>
              </a:ext>
            </a:extLst>
          </p:cNvPr>
          <p:cNvSpPr/>
          <p:nvPr/>
        </p:nvSpPr>
        <p:spPr>
          <a:xfrm>
            <a:off x="7649679" y="4252577"/>
            <a:ext cx="274320" cy="274320"/>
          </a:xfrm>
          <a:prstGeom prst="ellipse">
            <a:avLst/>
          </a:prstGeom>
          <a:solidFill>
            <a:srgbClr val="1E7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06490307-FE05-4372-B4FB-2D84F0C953D6}"/>
              </a:ext>
            </a:extLst>
          </p:cNvPr>
          <p:cNvCxnSpPr>
            <a:cxnSpLocks/>
          </p:cNvCxnSpPr>
          <p:nvPr/>
        </p:nvCxnSpPr>
        <p:spPr>
          <a:xfrm flipH="1">
            <a:off x="5945972" y="3911689"/>
            <a:ext cx="2593" cy="190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2B1AFA1-48ED-446E-B89D-A0B5529471B6}"/>
              </a:ext>
            </a:extLst>
          </p:cNvPr>
          <p:cNvCxnSpPr>
            <a:cxnSpLocks/>
          </p:cNvCxnSpPr>
          <p:nvPr/>
        </p:nvCxnSpPr>
        <p:spPr>
          <a:xfrm>
            <a:off x="5983189" y="4873824"/>
            <a:ext cx="2403165"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B15962B-9A42-402B-A48D-26E70F47C4B3}"/>
              </a:ext>
            </a:extLst>
          </p:cNvPr>
          <p:cNvSpPr txBox="1"/>
          <p:nvPr/>
        </p:nvSpPr>
        <p:spPr>
          <a:xfrm>
            <a:off x="1599261" y="2048986"/>
            <a:ext cx="1404025" cy="369332"/>
          </a:xfrm>
          <a:prstGeom prst="rect">
            <a:avLst/>
          </a:prstGeom>
          <a:noFill/>
        </p:spPr>
        <p:txBody>
          <a:bodyPr wrap="square" rtlCol="0">
            <a:spAutoFit/>
          </a:bodyPr>
          <a:lstStyle/>
          <a:p>
            <a:r>
              <a:rPr lang="en-US" dirty="0">
                <a:latin typeface="Acherus Grotesque" panose="02000505000000020004" pitchFamily="50" charset="0"/>
              </a:rPr>
              <a:t>Category 1</a:t>
            </a:r>
          </a:p>
        </p:txBody>
      </p:sp>
      <p:sp>
        <p:nvSpPr>
          <p:cNvPr id="72" name="TextBox 71">
            <a:extLst>
              <a:ext uri="{FF2B5EF4-FFF2-40B4-BE49-F238E27FC236}">
                <a16:creationId xmlns:a16="http://schemas.microsoft.com/office/drawing/2014/main" id="{9F0FD33F-19CE-4911-95E9-139F42882D34}"/>
              </a:ext>
            </a:extLst>
          </p:cNvPr>
          <p:cNvSpPr txBox="1"/>
          <p:nvPr/>
        </p:nvSpPr>
        <p:spPr>
          <a:xfrm>
            <a:off x="1518173" y="2628175"/>
            <a:ext cx="2023262" cy="369332"/>
          </a:xfrm>
          <a:prstGeom prst="rect">
            <a:avLst/>
          </a:prstGeom>
          <a:noFill/>
        </p:spPr>
        <p:txBody>
          <a:bodyPr wrap="square" rtlCol="0">
            <a:spAutoFit/>
          </a:bodyPr>
          <a:lstStyle/>
          <a:p>
            <a:r>
              <a:rPr lang="en-US" dirty="0">
                <a:latin typeface="Acherus Grotesque" panose="02000505000000020004" pitchFamily="50" charset="0"/>
              </a:rPr>
              <a:t>Category 2</a:t>
            </a:r>
          </a:p>
        </p:txBody>
      </p:sp>
      <p:sp>
        <p:nvSpPr>
          <p:cNvPr id="73" name="Oval 72">
            <a:extLst>
              <a:ext uri="{FF2B5EF4-FFF2-40B4-BE49-F238E27FC236}">
                <a16:creationId xmlns:a16="http://schemas.microsoft.com/office/drawing/2014/main" id="{CE7D2297-5D84-4767-BD8B-6C9E9F9BDCD6}"/>
              </a:ext>
            </a:extLst>
          </p:cNvPr>
          <p:cNvSpPr/>
          <p:nvPr/>
        </p:nvSpPr>
        <p:spPr>
          <a:xfrm>
            <a:off x="1310802" y="2096492"/>
            <a:ext cx="274320" cy="274320"/>
          </a:xfrm>
          <a:prstGeom prst="ellipse">
            <a:avLst/>
          </a:prstGeom>
          <a:solidFill>
            <a:srgbClr val="1E7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52A97B6-A3D0-45E4-BAFD-545EE8A19963}"/>
              </a:ext>
            </a:extLst>
          </p:cNvPr>
          <p:cNvSpPr/>
          <p:nvPr/>
        </p:nvSpPr>
        <p:spPr>
          <a:xfrm>
            <a:off x="1284676" y="2737464"/>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455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6CDF-4A74-494D-AB3E-389D27F3E305}"/>
              </a:ext>
            </a:extLst>
          </p:cNvPr>
          <p:cNvSpPr>
            <a:spLocks noGrp="1"/>
          </p:cNvSpPr>
          <p:nvPr>
            <p:ph type="title"/>
          </p:nvPr>
        </p:nvSpPr>
        <p:spPr/>
        <p:txBody>
          <a:bodyPr/>
          <a:lstStyle/>
          <a:p>
            <a:r>
              <a:rPr lang="en-US" dirty="0"/>
              <a:t>Cost complexity pruning steps</a:t>
            </a:r>
          </a:p>
        </p:txBody>
      </p:sp>
      <p:sp>
        <p:nvSpPr>
          <p:cNvPr id="4" name="Footer Placeholder 3">
            <a:extLst>
              <a:ext uri="{FF2B5EF4-FFF2-40B4-BE49-F238E27FC236}">
                <a16:creationId xmlns:a16="http://schemas.microsoft.com/office/drawing/2014/main" id="{84094823-70C8-4DE3-9751-2881796C61E9}"/>
              </a:ext>
            </a:extLst>
          </p:cNvPr>
          <p:cNvSpPr>
            <a:spLocks noGrp="1"/>
          </p:cNvSpPr>
          <p:nvPr>
            <p:ph type="ftr" sz="quarter" idx="11"/>
          </p:nvPr>
        </p:nvSpPr>
        <p:spPr/>
        <p:txBody>
          <a:bodyPr/>
          <a:lstStyle/>
          <a:p>
            <a:r>
              <a:rPr lang="en-US"/>
              <a:t>Tree-Based Methods</a:t>
            </a:r>
            <a:endParaRPr lang="en-US" dirty="0"/>
          </a:p>
        </p:txBody>
      </p:sp>
      <p:sp>
        <p:nvSpPr>
          <p:cNvPr id="5" name="Slide Number Placeholder 4">
            <a:extLst>
              <a:ext uri="{FF2B5EF4-FFF2-40B4-BE49-F238E27FC236}">
                <a16:creationId xmlns:a16="http://schemas.microsoft.com/office/drawing/2014/main" id="{92DB2710-D09D-4575-A4B3-D80CCC05C582}"/>
              </a:ext>
            </a:extLst>
          </p:cNvPr>
          <p:cNvSpPr>
            <a:spLocks noGrp="1"/>
          </p:cNvSpPr>
          <p:nvPr>
            <p:ph type="sldNum" sz="quarter" idx="12"/>
          </p:nvPr>
        </p:nvSpPr>
        <p:spPr/>
        <p:txBody>
          <a:bodyPr/>
          <a:lstStyle/>
          <a:p>
            <a:fld id="{8E06CFEE-053A-4A40-A88B-A288F0289482}" type="slidenum">
              <a:rPr lang="en-US" smtClean="0"/>
              <a:t>26</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8D709E8-02CC-4ECE-9899-A6C3821316E4}"/>
                  </a:ext>
                </a:extLst>
              </p:cNvPr>
              <p:cNvSpPr txBox="1"/>
              <p:nvPr/>
            </p:nvSpPr>
            <p:spPr>
              <a:xfrm>
                <a:off x="9202919" y="2338824"/>
                <a:ext cx="1873203" cy="64633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800" b="1" dirty="0">
                    <a:solidFill>
                      <a:schemeClr val="bg1"/>
                    </a:solidFill>
                    <a:latin typeface="Acherus Grotesque" panose="02000505000000020004" pitchFamily="50" charset="0"/>
                  </a:rPr>
                  <a:t>Select a value for </a:t>
                </a:r>
                <a14:m>
                  <m:oMath xmlns:m="http://schemas.openxmlformats.org/officeDocument/2006/math">
                    <m:r>
                      <a:rPr lang="en-US" sz="1800" b="1" i="1" smtClean="0">
                        <a:solidFill>
                          <a:schemeClr val="bg1"/>
                        </a:solidFill>
                        <a:latin typeface="Cambria Math" panose="02040503050406030204" pitchFamily="18" charset="0"/>
                      </a:rPr>
                      <m:t>𝜶</m:t>
                    </m:r>
                  </m:oMath>
                </a14:m>
                <a:r>
                  <a:rPr lang="en-US" sz="1800" b="1" dirty="0">
                    <a:solidFill>
                      <a:schemeClr val="bg1"/>
                    </a:solidFill>
                    <a:latin typeface="Acherus Grotesque" panose="02000505000000020004" pitchFamily="50" charset="0"/>
                  </a:rPr>
                  <a:t> </a:t>
                </a:r>
              </a:p>
            </p:txBody>
          </p:sp>
        </mc:Choice>
        <mc:Fallback xmlns="">
          <p:sp>
            <p:nvSpPr>
              <p:cNvPr id="9" name="TextBox 8">
                <a:extLst>
                  <a:ext uri="{FF2B5EF4-FFF2-40B4-BE49-F238E27FC236}">
                    <a16:creationId xmlns:a16="http://schemas.microsoft.com/office/drawing/2014/main" id="{B8D709E8-02CC-4ECE-9899-A6C3821316E4}"/>
                  </a:ext>
                </a:extLst>
              </p:cNvPr>
              <p:cNvSpPr txBox="1">
                <a:spLocks noRot="1" noChangeAspect="1" noMove="1" noResize="1" noEditPoints="1" noAdjustHandles="1" noChangeArrowheads="1" noChangeShapeType="1" noTextEdit="1"/>
              </p:cNvSpPr>
              <p:nvPr/>
            </p:nvSpPr>
            <p:spPr>
              <a:xfrm>
                <a:off x="9202919" y="2338824"/>
                <a:ext cx="1873203" cy="646331"/>
              </a:xfrm>
              <a:prstGeom prst="rect">
                <a:avLst/>
              </a:prstGeom>
              <a:blipFill>
                <a:blip r:embed="rId3"/>
                <a:stretch>
                  <a:fillRect t="-2778" r="-971" b="-13889"/>
                </a:stretch>
              </a:blip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ECF7ED04-1046-4302-84F1-8A32EC691334}"/>
              </a:ext>
            </a:extLst>
          </p:cNvPr>
          <p:cNvSpPr txBox="1"/>
          <p:nvPr/>
        </p:nvSpPr>
        <p:spPr>
          <a:xfrm>
            <a:off x="2782702" y="4149043"/>
            <a:ext cx="3167145" cy="9233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b="1" dirty="0">
                <a:solidFill>
                  <a:schemeClr val="bg1"/>
                </a:solidFill>
                <a:latin typeface="Acherus Grotesque" panose="02000505000000020004" pitchFamily="50" charset="0"/>
              </a:rPr>
              <a:t>From your large tree, extract the subtree that yields the smallest cost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D28F920-C8CC-42CB-84A1-3D62F644C75A}"/>
                  </a:ext>
                </a:extLst>
              </p:cNvPr>
              <p:cNvSpPr txBox="1"/>
              <p:nvPr/>
            </p:nvSpPr>
            <p:spPr>
              <a:xfrm>
                <a:off x="6903574" y="4138860"/>
                <a:ext cx="2736257" cy="9233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b="1" dirty="0">
                    <a:solidFill>
                      <a:schemeClr val="bg1"/>
                    </a:solidFill>
                    <a:latin typeface="Acherus Grotesque" panose="02000505000000020004" pitchFamily="50" charset="0"/>
                  </a:rPr>
                  <a:t>Cycle through the values of </a:t>
                </a:r>
                <a14:m>
                  <m:oMath xmlns:m="http://schemas.openxmlformats.org/officeDocument/2006/math">
                    <m:r>
                      <a:rPr lang="en-US" sz="1800" b="1" i="1">
                        <a:solidFill>
                          <a:schemeClr val="bg1"/>
                        </a:solidFill>
                        <a:latin typeface="Cambria Math" panose="02040503050406030204" pitchFamily="18" charset="0"/>
                      </a:rPr>
                      <m:t>𝜶</m:t>
                    </m:r>
                  </m:oMath>
                </a14:m>
                <a:r>
                  <a:rPr lang="en-US" sz="1800" b="1" dirty="0">
                    <a:solidFill>
                      <a:schemeClr val="bg1"/>
                    </a:solidFill>
                    <a:latin typeface="Acherus Grotesque" panose="02000505000000020004" pitchFamily="50" charset="0"/>
                  </a:rPr>
                  <a:t> till you find the best subtree</a:t>
                </a:r>
              </a:p>
            </p:txBody>
          </p:sp>
        </mc:Choice>
        <mc:Fallback xmlns="">
          <p:sp>
            <p:nvSpPr>
              <p:cNvPr id="11" name="TextBox 10">
                <a:extLst>
                  <a:ext uri="{FF2B5EF4-FFF2-40B4-BE49-F238E27FC236}">
                    <a16:creationId xmlns:a16="http://schemas.microsoft.com/office/drawing/2014/main" id="{9D28F920-C8CC-42CB-84A1-3D62F644C75A}"/>
                  </a:ext>
                </a:extLst>
              </p:cNvPr>
              <p:cNvSpPr txBox="1">
                <a:spLocks noRot="1" noChangeAspect="1" noMove="1" noResize="1" noEditPoints="1" noAdjustHandles="1" noChangeArrowheads="1" noChangeShapeType="1" noTextEdit="1"/>
              </p:cNvSpPr>
              <p:nvPr/>
            </p:nvSpPr>
            <p:spPr>
              <a:xfrm>
                <a:off x="6903574" y="4138860"/>
                <a:ext cx="2736257" cy="923330"/>
              </a:xfrm>
              <a:prstGeom prst="rect">
                <a:avLst/>
              </a:prstGeom>
              <a:blipFill>
                <a:blip r:embed="rId4"/>
                <a:stretch>
                  <a:fillRect l="-1552" t="-2614" r="-3326" b="-9804"/>
                </a:stretch>
              </a:blipFill>
              <a:ln/>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80DABA7-99CE-44B6-B0DD-5DE72F334224}"/>
              </a:ext>
            </a:extLst>
          </p:cNvPr>
          <p:cNvGrpSpPr/>
          <p:nvPr/>
        </p:nvGrpSpPr>
        <p:grpSpPr>
          <a:xfrm>
            <a:off x="1756850" y="2201004"/>
            <a:ext cx="6733943" cy="923330"/>
            <a:chOff x="1756850" y="2201004"/>
            <a:chExt cx="6733943" cy="923330"/>
          </a:xfrm>
        </p:grpSpPr>
        <p:sp>
          <p:nvSpPr>
            <p:cNvPr id="7" name="TextBox 6">
              <a:extLst>
                <a:ext uri="{FF2B5EF4-FFF2-40B4-BE49-F238E27FC236}">
                  <a16:creationId xmlns:a16="http://schemas.microsoft.com/office/drawing/2014/main" id="{316F607C-4E50-4101-BC5D-6D11ADC273A7}"/>
                </a:ext>
              </a:extLst>
            </p:cNvPr>
            <p:cNvSpPr txBox="1"/>
            <p:nvPr/>
          </p:nvSpPr>
          <p:spPr>
            <a:xfrm>
              <a:off x="1756850" y="2201004"/>
              <a:ext cx="1897298" cy="9233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b="1" dirty="0">
                  <a:solidFill>
                    <a:schemeClr val="bg1"/>
                  </a:solidFill>
                  <a:latin typeface="Acherus Grotesque" panose="02000505000000020004" pitchFamily="50" charset="0"/>
                </a:rPr>
                <a:t>Grow a very large tree with many leaves</a:t>
              </a:r>
            </a:p>
          </p:txBody>
        </p:sp>
        <p:sp>
          <p:nvSpPr>
            <p:cNvPr id="8" name="TextBox 7">
              <a:extLst>
                <a:ext uri="{FF2B5EF4-FFF2-40B4-BE49-F238E27FC236}">
                  <a16:creationId xmlns:a16="http://schemas.microsoft.com/office/drawing/2014/main" id="{367367D7-6D32-4ACB-9B1C-D5166C3538A0}"/>
                </a:ext>
              </a:extLst>
            </p:cNvPr>
            <p:cNvSpPr txBox="1"/>
            <p:nvPr/>
          </p:nvSpPr>
          <p:spPr>
            <a:xfrm>
              <a:off x="4366275" y="2201004"/>
              <a:ext cx="4124518" cy="9233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800" b="1" dirty="0">
                  <a:solidFill>
                    <a:schemeClr val="bg1"/>
                  </a:solidFill>
                  <a:latin typeface="Acherus Grotesque" panose="02000505000000020004" pitchFamily="50" charset="0"/>
                </a:rPr>
                <a:t>Stop growing the tree when number of datapoints in each leaf is less than a number you specify</a:t>
              </a:r>
            </a:p>
          </p:txBody>
        </p:sp>
        <p:cxnSp>
          <p:nvCxnSpPr>
            <p:cNvPr id="12" name="Straight Arrow Connector 11">
              <a:extLst>
                <a:ext uri="{FF2B5EF4-FFF2-40B4-BE49-F238E27FC236}">
                  <a16:creationId xmlns:a16="http://schemas.microsoft.com/office/drawing/2014/main" id="{7C3907C6-4136-4EE4-B2EF-D2D133394EEE}"/>
                </a:ext>
              </a:extLst>
            </p:cNvPr>
            <p:cNvCxnSpPr>
              <a:stCxn id="7" idx="3"/>
              <a:endCxn id="8" idx="1"/>
            </p:cNvCxnSpPr>
            <p:nvPr/>
          </p:nvCxnSpPr>
          <p:spPr>
            <a:xfrm>
              <a:off x="3654148" y="2662669"/>
              <a:ext cx="712127" cy="0"/>
            </a:xfrm>
            <a:prstGeom prst="straightConnector1">
              <a:avLst/>
            </a:prstGeom>
            <a:ln w="38100">
              <a:solidFill>
                <a:schemeClr val="accent2"/>
              </a:solidFill>
              <a:tailEnd type="stealth"/>
            </a:ln>
          </p:spPr>
          <p:style>
            <a:lnRef idx="2">
              <a:schemeClr val="accent2">
                <a:shade val="50000"/>
              </a:schemeClr>
            </a:lnRef>
            <a:fillRef idx="1">
              <a:schemeClr val="accent2"/>
            </a:fillRef>
            <a:effectRef idx="0">
              <a:schemeClr val="accent2"/>
            </a:effectRef>
            <a:fontRef idx="minor">
              <a:schemeClr val="lt1"/>
            </a:fontRef>
          </p:style>
        </p:cxnSp>
      </p:grpSp>
      <p:cxnSp>
        <p:nvCxnSpPr>
          <p:cNvPr id="13" name="Straight Arrow Connector 12">
            <a:extLst>
              <a:ext uri="{FF2B5EF4-FFF2-40B4-BE49-F238E27FC236}">
                <a16:creationId xmlns:a16="http://schemas.microsoft.com/office/drawing/2014/main" id="{94F2F7F9-AAFE-40D6-86AB-83B0B83CC225}"/>
              </a:ext>
            </a:extLst>
          </p:cNvPr>
          <p:cNvCxnSpPr>
            <a:stCxn id="8" idx="3"/>
            <a:endCxn id="9" idx="1"/>
          </p:cNvCxnSpPr>
          <p:nvPr/>
        </p:nvCxnSpPr>
        <p:spPr>
          <a:xfrm flipV="1">
            <a:off x="8490794" y="2661990"/>
            <a:ext cx="712126" cy="678"/>
          </a:xfrm>
          <a:prstGeom prst="straightConnector1">
            <a:avLst/>
          </a:prstGeom>
          <a:ln w="38100">
            <a:solidFill>
              <a:schemeClr val="accent2"/>
            </a:solidFill>
            <a:tailEnd type="stealth"/>
          </a:ln>
        </p:spPr>
        <p:style>
          <a:lnRef idx="2">
            <a:schemeClr val="accent2">
              <a:shade val="50000"/>
            </a:schemeClr>
          </a:lnRef>
          <a:fillRef idx="1">
            <a:schemeClr val="accent2"/>
          </a:fillRef>
          <a:effectRef idx="0">
            <a:schemeClr val="accent2"/>
          </a:effectRef>
          <a:fontRef idx="minor">
            <a:schemeClr val="lt1"/>
          </a:fontRef>
        </p:style>
      </p:cxnSp>
      <p:cxnSp>
        <p:nvCxnSpPr>
          <p:cNvPr id="14" name="Elbow Connector 10">
            <a:extLst>
              <a:ext uri="{FF2B5EF4-FFF2-40B4-BE49-F238E27FC236}">
                <a16:creationId xmlns:a16="http://schemas.microsoft.com/office/drawing/2014/main" id="{944B0D88-2009-49E7-88CF-5BE79C63965B}"/>
              </a:ext>
            </a:extLst>
          </p:cNvPr>
          <p:cNvCxnSpPr>
            <a:stCxn id="9" idx="2"/>
            <a:endCxn id="10" idx="0"/>
          </p:cNvCxnSpPr>
          <p:nvPr/>
        </p:nvCxnSpPr>
        <p:spPr>
          <a:xfrm rot="5400000">
            <a:off x="6670954" y="680476"/>
            <a:ext cx="1163888" cy="5773246"/>
          </a:xfrm>
          <a:prstGeom prst="bentConnector3">
            <a:avLst>
              <a:gd name="adj1" fmla="val 50000"/>
            </a:avLst>
          </a:prstGeom>
          <a:ln w="38100">
            <a:solidFill>
              <a:schemeClr val="accent2"/>
            </a:solidFill>
            <a:tailEnd type="stealth"/>
          </a:ln>
        </p:spPr>
        <p:style>
          <a:lnRef idx="2">
            <a:schemeClr val="accent2">
              <a:shade val="50000"/>
            </a:schemeClr>
          </a:lnRef>
          <a:fillRef idx="1">
            <a:schemeClr val="accent2"/>
          </a:fillRef>
          <a:effectRef idx="0">
            <a:schemeClr val="accent2"/>
          </a:effectRef>
          <a:fontRef idx="minor">
            <a:schemeClr val="lt1"/>
          </a:fontRef>
        </p:style>
      </p:cxnSp>
      <p:cxnSp>
        <p:nvCxnSpPr>
          <p:cNvPr id="15" name="Straight Arrow Connector 14">
            <a:extLst>
              <a:ext uri="{FF2B5EF4-FFF2-40B4-BE49-F238E27FC236}">
                <a16:creationId xmlns:a16="http://schemas.microsoft.com/office/drawing/2014/main" id="{EB520A0E-C801-4863-9811-B0C120CE0E38}"/>
              </a:ext>
            </a:extLst>
          </p:cNvPr>
          <p:cNvCxnSpPr>
            <a:stCxn id="10" idx="3"/>
            <a:endCxn id="11" idx="1"/>
          </p:cNvCxnSpPr>
          <p:nvPr/>
        </p:nvCxnSpPr>
        <p:spPr>
          <a:xfrm flipV="1">
            <a:off x="5949847" y="4600525"/>
            <a:ext cx="953727" cy="10183"/>
          </a:xfrm>
          <a:prstGeom prst="straightConnector1">
            <a:avLst/>
          </a:prstGeom>
          <a:ln w="38100">
            <a:solidFill>
              <a:schemeClr val="accent2"/>
            </a:solidFill>
            <a:tailEnd type="stealth"/>
          </a:ln>
        </p:spPr>
        <p:style>
          <a:lnRef idx="2">
            <a:schemeClr val="accent2">
              <a:shade val="50000"/>
            </a:schemeClr>
          </a:lnRef>
          <a:fillRef idx="1">
            <a:schemeClr val="accent2"/>
          </a:fillRef>
          <a:effectRef idx="0">
            <a:schemeClr val="accent2"/>
          </a:effectRef>
          <a:fontRef idx="minor">
            <a:schemeClr val="lt1"/>
          </a:fontRef>
        </p:style>
      </p:cxnSp>
      <p:sp>
        <p:nvSpPr>
          <p:cNvPr id="16" name="Curved Down Arrow 33">
            <a:extLst>
              <a:ext uri="{FF2B5EF4-FFF2-40B4-BE49-F238E27FC236}">
                <a16:creationId xmlns:a16="http://schemas.microsoft.com/office/drawing/2014/main" id="{53A1F368-84C0-4939-AAF8-36ECF0D43661}"/>
              </a:ext>
            </a:extLst>
          </p:cNvPr>
          <p:cNvSpPr/>
          <p:nvPr/>
        </p:nvSpPr>
        <p:spPr>
          <a:xfrm rot="5400000">
            <a:off x="9585179" y="4193511"/>
            <a:ext cx="1063029" cy="953727"/>
          </a:xfrm>
          <a:prstGeom prst="curvedDownArrow">
            <a:avLst>
              <a:gd name="adj1" fmla="val 21512"/>
              <a:gd name="adj2" fmla="val 44249"/>
              <a:gd name="adj3" fmla="val 47822"/>
            </a:avLst>
          </a:prstGeom>
          <a:ln>
            <a:solidFill>
              <a:schemeClr val="accent2"/>
            </a:solidFill>
            <a:tailEnd type="stealt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latin typeface="Acherus Grotesque" panose="02000505000000020004" pitchFamily="50" charset="0"/>
            </a:endParaRPr>
          </a:p>
        </p:txBody>
      </p:sp>
    </p:spTree>
    <p:extLst>
      <p:ext uri="{BB962C8B-B14F-4D97-AF65-F5344CB8AC3E}">
        <p14:creationId xmlns:p14="http://schemas.microsoft.com/office/powerpoint/2010/main" val="175925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88F06F-55E4-4A60-9716-4DFADE5124A0}"/>
              </a:ext>
            </a:extLst>
          </p:cNvPr>
          <p:cNvSpPr>
            <a:spLocks noGrp="1"/>
          </p:cNvSpPr>
          <p:nvPr>
            <p:ph type="ftr" sz="quarter" idx="11"/>
          </p:nvPr>
        </p:nvSpPr>
        <p:spPr/>
        <p:txBody>
          <a:bodyPr/>
          <a:lstStyle/>
          <a:p>
            <a:r>
              <a:rPr lang="en-US"/>
              <a:t>Tree-Based Methods</a:t>
            </a:r>
            <a:endParaRPr lang="en-US" dirty="0"/>
          </a:p>
        </p:txBody>
      </p:sp>
      <p:sp>
        <p:nvSpPr>
          <p:cNvPr id="3" name="Text Placeholder 2">
            <a:extLst>
              <a:ext uri="{FF2B5EF4-FFF2-40B4-BE49-F238E27FC236}">
                <a16:creationId xmlns:a16="http://schemas.microsoft.com/office/drawing/2014/main" id="{56E2524C-53A6-47A0-A5F9-5027E8AEF214}"/>
              </a:ext>
            </a:extLst>
          </p:cNvPr>
          <p:cNvSpPr>
            <a:spLocks noGrp="1"/>
          </p:cNvSpPr>
          <p:nvPr>
            <p:ph type="body" idx="1"/>
          </p:nvPr>
        </p:nvSpPr>
        <p:spPr/>
        <p:txBody>
          <a:bodyPr/>
          <a:lstStyle/>
          <a:p>
            <a:r>
              <a:rPr lang="en-US" dirty="0"/>
              <a:t>Tree-Based Methods</a:t>
            </a:r>
          </a:p>
        </p:txBody>
      </p:sp>
      <p:sp>
        <p:nvSpPr>
          <p:cNvPr id="4" name="Slide Number Placeholder 3">
            <a:extLst>
              <a:ext uri="{FF2B5EF4-FFF2-40B4-BE49-F238E27FC236}">
                <a16:creationId xmlns:a16="http://schemas.microsoft.com/office/drawing/2014/main" id="{D6180CF2-1A74-4232-A147-FB52B7036DB1}"/>
              </a:ext>
            </a:extLst>
          </p:cNvPr>
          <p:cNvSpPr>
            <a:spLocks noGrp="1"/>
          </p:cNvSpPr>
          <p:nvPr>
            <p:ph type="sldNum" sz="quarter" idx="12"/>
          </p:nvPr>
        </p:nvSpPr>
        <p:spPr/>
        <p:txBody>
          <a:bodyPr/>
          <a:lstStyle/>
          <a:p>
            <a:fld id="{8E06CFEE-053A-4A40-A88B-A288F0289482}" type="slidenum">
              <a:rPr lang="en-US" smtClean="0"/>
              <a:pPr/>
              <a:t>27</a:t>
            </a:fld>
            <a:endParaRPr lang="en-US"/>
          </a:p>
        </p:txBody>
      </p:sp>
    </p:spTree>
    <p:extLst>
      <p:ext uri="{BB962C8B-B14F-4D97-AF65-F5344CB8AC3E}">
        <p14:creationId xmlns:p14="http://schemas.microsoft.com/office/powerpoint/2010/main" val="2322807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58"/>
          <p:cNvSpPr/>
          <p:nvPr/>
        </p:nvSpPr>
        <p:spPr>
          <a:xfrm>
            <a:off x="974557" y="2328755"/>
            <a:ext cx="4716379" cy="301292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2" name="Title 1"/>
          <p:cNvSpPr>
            <a:spLocks noGrp="1"/>
          </p:cNvSpPr>
          <p:nvPr>
            <p:ph type="title"/>
          </p:nvPr>
        </p:nvSpPr>
        <p:spPr/>
        <p:txBody>
          <a:bodyPr>
            <a:normAutofit/>
          </a:bodyPr>
          <a:lstStyle/>
          <a:p>
            <a:r>
              <a:rPr lang="en-US" dirty="0"/>
              <a:t>Review of decision tree nomenclature</a:t>
            </a:r>
          </a:p>
        </p:txBody>
      </p:sp>
      <p:sp>
        <p:nvSpPr>
          <p:cNvPr id="5" name="Rectangle 4"/>
          <p:cNvSpPr/>
          <p:nvPr/>
        </p:nvSpPr>
        <p:spPr>
          <a:xfrm>
            <a:off x="605254" y="6259318"/>
            <a:ext cx="6096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https://www.kdnuggets.com/2020/01/decision-tree-algorithm-explained.html</a:t>
            </a:r>
          </a:p>
        </p:txBody>
      </p:sp>
      <p:sp>
        <p:nvSpPr>
          <p:cNvPr id="6" name="Rounded Rectangle 5"/>
          <p:cNvSpPr/>
          <p:nvPr/>
        </p:nvSpPr>
        <p:spPr>
          <a:xfrm>
            <a:off x="4884821" y="1372528"/>
            <a:ext cx="1612232" cy="565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ROOT Node</a:t>
            </a:r>
          </a:p>
        </p:txBody>
      </p:sp>
      <p:sp>
        <p:nvSpPr>
          <p:cNvPr id="8" name="Rounded Rectangle 7"/>
          <p:cNvSpPr/>
          <p:nvPr/>
        </p:nvSpPr>
        <p:spPr>
          <a:xfrm>
            <a:off x="2568751" y="2725185"/>
            <a:ext cx="1612232" cy="56548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Decision Node</a:t>
            </a:r>
          </a:p>
        </p:txBody>
      </p:sp>
      <p:sp>
        <p:nvSpPr>
          <p:cNvPr id="9" name="Rounded Rectangle 8"/>
          <p:cNvSpPr/>
          <p:nvPr/>
        </p:nvSpPr>
        <p:spPr>
          <a:xfrm>
            <a:off x="7156793" y="2719498"/>
            <a:ext cx="1612232" cy="56548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Decision Node</a:t>
            </a:r>
          </a:p>
        </p:txBody>
      </p:sp>
      <p:sp>
        <p:nvSpPr>
          <p:cNvPr id="10" name="Rounded Rectangle 9"/>
          <p:cNvSpPr/>
          <p:nvPr/>
        </p:nvSpPr>
        <p:spPr>
          <a:xfrm>
            <a:off x="5900984" y="4147492"/>
            <a:ext cx="1612232" cy="565484"/>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sp>
        <p:nvSpPr>
          <p:cNvPr id="11" name="Rounded Rectangle 10"/>
          <p:cNvSpPr/>
          <p:nvPr/>
        </p:nvSpPr>
        <p:spPr>
          <a:xfrm>
            <a:off x="8742789" y="4154953"/>
            <a:ext cx="1612232" cy="56548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Decision Node</a:t>
            </a:r>
          </a:p>
        </p:txBody>
      </p:sp>
      <p:sp>
        <p:nvSpPr>
          <p:cNvPr id="12" name="Rounded Rectangle 11"/>
          <p:cNvSpPr/>
          <p:nvPr/>
        </p:nvSpPr>
        <p:spPr>
          <a:xfrm>
            <a:off x="7348122" y="5653494"/>
            <a:ext cx="1612232" cy="565484"/>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sp>
        <p:nvSpPr>
          <p:cNvPr id="13" name="Rounded Rectangle 12"/>
          <p:cNvSpPr/>
          <p:nvPr/>
        </p:nvSpPr>
        <p:spPr>
          <a:xfrm>
            <a:off x="10355021" y="5546661"/>
            <a:ext cx="1612232" cy="565484"/>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sp>
        <p:nvSpPr>
          <p:cNvPr id="14" name="Rounded Rectangle 13"/>
          <p:cNvSpPr/>
          <p:nvPr/>
        </p:nvSpPr>
        <p:spPr>
          <a:xfrm>
            <a:off x="3874170" y="4170978"/>
            <a:ext cx="1612232" cy="565484"/>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cxnSp>
        <p:nvCxnSpPr>
          <p:cNvPr id="15" name="Straight Arrow Connector 14"/>
          <p:cNvCxnSpPr>
            <a:stCxn id="6" idx="2"/>
            <a:endCxn id="8" idx="0"/>
          </p:cNvCxnSpPr>
          <p:nvPr/>
        </p:nvCxnSpPr>
        <p:spPr>
          <a:xfrm flipH="1">
            <a:off x="3374867" y="1938012"/>
            <a:ext cx="2316070" cy="787173"/>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a:endCxn id="9" idx="0"/>
          </p:cNvCxnSpPr>
          <p:nvPr/>
        </p:nvCxnSpPr>
        <p:spPr>
          <a:xfrm>
            <a:off x="5690937" y="1938012"/>
            <a:ext cx="2271972" cy="781486"/>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a:endCxn id="10" idx="0"/>
          </p:cNvCxnSpPr>
          <p:nvPr/>
        </p:nvCxnSpPr>
        <p:spPr>
          <a:xfrm flipH="1">
            <a:off x="6707100" y="3284982"/>
            <a:ext cx="1255809" cy="86251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2"/>
            <a:endCxn id="11" idx="0"/>
          </p:cNvCxnSpPr>
          <p:nvPr/>
        </p:nvCxnSpPr>
        <p:spPr>
          <a:xfrm>
            <a:off x="7962909" y="3284982"/>
            <a:ext cx="1585996" cy="86997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a:endCxn id="12" idx="0"/>
          </p:cNvCxnSpPr>
          <p:nvPr/>
        </p:nvCxnSpPr>
        <p:spPr>
          <a:xfrm flipH="1">
            <a:off x="8154238" y="4720437"/>
            <a:ext cx="1394667" cy="933057"/>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a:endCxn id="13" idx="0"/>
          </p:cNvCxnSpPr>
          <p:nvPr/>
        </p:nvCxnSpPr>
        <p:spPr>
          <a:xfrm>
            <a:off x="9548905" y="4720437"/>
            <a:ext cx="1612232" cy="826224"/>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1227420" y="4154953"/>
            <a:ext cx="1612232" cy="597535"/>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cxnSp>
        <p:nvCxnSpPr>
          <p:cNvPr id="44" name="Straight Arrow Connector 43"/>
          <p:cNvCxnSpPr>
            <a:stCxn id="8" idx="2"/>
            <a:endCxn id="43" idx="0"/>
          </p:cNvCxnSpPr>
          <p:nvPr/>
        </p:nvCxnSpPr>
        <p:spPr>
          <a:xfrm flipH="1">
            <a:off x="2033536" y="3290669"/>
            <a:ext cx="1341331" cy="864284"/>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2"/>
            <a:endCxn id="14" idx="0"/>
          </p:cNvCxnSpPr>
          <p:nvPr/>
        </p:nvCxnSpPr>
        <p:spPr>
          <a:xfrm>
            <a:off x="3374867" y="3290669"/>
            <a:ext cx="1305419" cy="880309"/>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69860" y="2556390"/>
            <a:ext cx="1131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Subtree</a:t>
            </a:r>
          </a:p>
        </p:txBody>
      </p:sp>
      <p:cxnSp>
        <p:nvCxnSpPr>
          <p:cNvPr id="62" name="Straight Arrow Connector 61"/>
          <p:cNvCxnSpPr>
            <a:endCxn id="6" idx="2"/>
          </p:cNvCxnSpPr>
          <p:nvPr/>
        </p:nvCxnSpPr>
        <p:spPr>
          <a:xfrm flipH="1" flipV="1">
            <a:off x="5690937" y="1938012"/>
            <a:ext cx="405063" cy="76022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2048" name="TextBox 2047"/>
          <p:cNvSpPr txBox="1"/>
          <p:nvPr/>
        </p:nvSpPr>
        <p:spPr>
          <a:xfrm>
            <a:off x="5866429" y="2674609"/>
            <a:ext cx="11658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This is a split.</a:t>
            </a:r>
          </a:p>
        </p:txBody>
      </p:sp>
      <p:sp>
        <p:nvSpPr>
          <p:cNvPr id="3" name="Footer Placeholder 2">
            <a:extLst>
              <a:ext uri="{FF2B5EF4-FFF2-40B4-BE49-F238E27FC236}">
                <a16:creationId xmlns:a16="http://schemas.microsoft.com/office/drawing/2014/main" id="{09B0EA0C-86DB-445A-8567-1CE853E4A23C}"/>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E1E21C7D-5AE7-4F0C-9D27-247D8D65FC28}"/>
              </a:ext>
            </a:extLst>
          </p:cNvPr>
          <p:cNvSpPr>
            <a:spLocks noGrp="1"/>
          </p:cNvSpPr>
          <p:nvPr>
            <p:ph type="sldNum" sz="quarter" idx="12"/>
          </p:nvPr>
        </p:nvSpPr>
        <p:spPr/>
        <p:txBody>
          <a:bodyPr/>
          <a:lstStyle/>
          <a:p>
            <a:fld id="{8E06CFEE-053A-4A40-A88B-A288F0289482}" type="slidenum">
              <a:rPr lang="en-US" smtClean="0"/>
              <a:t>28</a:t>
            </a:fld>
            <a:endParaRPr lang="en-US"/>
          </a:p>
        </p:txBody>
      </p:sp>
    </p:spTree>
    <p:extLst>
      <p:ext uri="{BB962C8B-B14F-4D97-AF65-F5344CB8AC3E}">
        <p14:creationId xmlns:p14="http://schemas.microsoft.com/office/powerpoint/2010/main" val="3836365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81192" y="1569514"/>
            <a:ext cx="4133198" cy="3989073"/>
            <a:chOff x="3685363" y="2073120"/>
            <a:chExt cx="2255395" cy="2186683"/>
          </a:xfrm>
        </p:grpSpPr>
        <p:pic>
          <p:nvPicPr>
            <p:cNvPr id="17" name="Picture 16"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264446" y="2073120"/>
              <a:ext cx="1220256" cy="1220256"/>
            </a:xfrm>
            <a:prstGeom prst="rect">
              <a:avLst/>
            </a:prstGeom>
          </p:spPr>
        </p:pic>
        <p:cxnSp>
          <p:nvCxnSpPr>
            <p:cNvPr id="18" name="Straight Connector 17"/>
            <p:cNvCxnSpPr/>
            <p:nvPr/>
          </p:nvCxnSpPr>
          <p:spPr>
            <a:xfrm rot="18000000" flipH="1">
              <a:off x="4370882" y="3210627"/>
              <a:ext cx="182880" cy="0"/>
            </a:xfrm>
            <a:prstGeom prst="line">
              <a:avLst/>
            </a:prstGeom>
            <a:ln w="38100">
              <a:solidFill>
                <a:schemeClr val="accent4">
                  <a:lumMod val="75000"/>
                  <a:alpha val="77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85363" y="3039547"/>
              <a:ext cx="1220256" cy="1220256"/>
            </a:xfrm>
            <a:prstGeom prst="rect">
              <a:avLst/>
            </a:prstGeom>
          </p:spPr>
        </p:pic>
        <p:pic>
          <p:nvPicPr>
            <p:cNvPr id="20" name="Picture 19"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20502" y="2760345"/>
              <a:ext cx="1220256" cy="1220256"/>
            </a:xfrm>
            <a:prstGeom prst="rect">
              <a:avLst/>
            </a:prstGeom>
          </p:spPr>
        </p:pic>
      </p:grpSp>
      <p:cxnSp>
        <p:nvCxnSpPr>
          <p:cNvPr id="22" name="Straight Connector 21"/>
          <p:cNvCxnSpPr/>
          <p:nvPr/>
        </p:nvCxnSpPr>
        <p:spPr>
          <a:xfrm>
            <a:off x="3515262" y="2874013"/>
            <a:ext cx="162036" cy="270092"/>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Title 26"/>
          <p:cNvSpPr>
            <a:spLocks noGrp="1"/>
          </p:cNvSpPr>
          <p:nvPr>
            <p:ph type="title"/>
          </p:nvPr>
        </p:nvSpPr>
        <p:spPr/>
        <p:txBody>
          <a:bodyPr>
            <a:normAutofit fontScale="90000"/>
          </a:bodyPr>
          <a:lstStyle/>
          <a:p>
            <a:r>
              <a:rPr lang="en-US" dirty="0"/>
              <a:t>Recall that regression trees assign a prediction by averaging the values of observations sharing a terminal node</a:t>
            </a:r>
          </a:p>
        </p:txBody>
      </p:sp>
      <p:cxnSp>
        <p:nvCxnSpPr>
          <p:cNvPr id="30" name="Straight Arrow Connector 29"/>
          <p:cNvCxnSpPr/>
          <p:nvPr/>
        </p:nvCxnSpPr>
        <p:spPr>
          <a:xfrm flipH="1">
            <a:off x="4427622" y="2579884"/>
            <a:ext cx="561408" cy="1209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890903" y="3689139"/>
            <a:ext cx="548991" cy="494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cherus Grotesque" panose="02000505000000020004" pitchFamily="50" charset="0"/>
            </a:endParaRPr>
          </a:p>
        </p:txBody>
      </p:sp>
      <p:grpSp>
        <p:nvGrpSpPr>
          <p:cNvPr id="37" name="Group 22"/>
          <p:cNvGrpSpPr>
            <a:grpSpLocks/>
          </p:cNvGrpSpPr>
          <p:nvPr/>
        </p:nvGrpSpPr>
        <p:grpSpPr bwMode="auto">
          <a:xfrm>
            <a:off x="4846540" y="1697714"/>
            <a:ext cx="6302375" cy="725488"/>
            <a:chOff x="865" y="1183"/>
            <a:chExt cx="3970" cy="457"/>
          </a:xfrm>
        </p:grpSpPr>
        <p:sp>
          <p:nvSpPr>
            <p:cNvPr id="38" name="AutoShape 23"/>
            <p:cNvSpPr>
              <a:spLocks noChangeArrowheads="1"/>
            </p:cNvSpPr>
            <p:nvPr/>
          </p:nvSpPr>
          <p:spPr bwMode="auto">
            <a:xfrm>
              <a:off x="865" y="1183"/>
              <a:ext cx="3970" cy="457"/>
            </a:xfrm>
            <a:prstGeom prst="roundRect">
              <a:avLst>
                <a:gd name="adj" fmla="val 12486"/>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280" tIns="24140" rIns="48280" bIns="2414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cherus Grotesque" panose="02000505000000020004" pitchFamily="50" charset="0"/>
              </a:endParaRPr>
            </a:p>
          </p:txBody>
        </p:sp>
        <p:sp>
          <p:nvSpPr>
            <p:cNvPr id="39" name="Rectangle 24"/>
            <p:cNvSpPr>
              <a:spLocks noChangeArrowheads="1"/>
            </p:cNvSpPr>
            <p:nvPr/>
          </p:nvSpPr>
          <p:spPr bwMode="auto">
            <a:xfrm>
              <a:off x="934" y="1239"/>
              <a:ext cx="3832" cy="3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280" tIns="24140" rIns="48280" bIns="24140" anchor="ctr"/>
            <a:lstStyle>
              <a:lvl1pPr defTabSz="857250">
                <a:defRPr sz="2400">
                  <a:solidFill>
                    <a:schemeClr val="tx1"/>
                  </a:solidFill>
                  <a:latin typeface="Times New Roman" panose="02020603050405020304" pitchFamily="18" charset="0"/>
                </a:defRPr>
              </a:lvl1pPr>
              <a:lvl2pPr marL="428625" defTabSz="857250">
                <a:defRPr sz="2400">
                  <a:solidFill>
                    <a:schemeClr val="tx1"/>
                  </a:solidFill>
                  <a:latin typeface="Times New Roman" panose="02020603050405020304" pitchFamily="18" charset="0"/>
                </a:defRPr>
              </a:lvl2pPr>
              <a:lvl3pPr marL="857250" defTabSz="857250">
                <a:defRPr sz="2400">
                  <a:solidFill>
                    <a:schemeClr val="tx1"/>
                  </a:solidFill>
                  <a:latin typeface="Times New Roman" panose="02020603050405020304" pitchFamily="18" charset="0"/>
                </a:defRPr>
              </a:lvl3pPr>
              <a:lvl4pPr marL="1285875" defTabSz="857250">
                <a:defRPr sz="2400">
                  <a:solidFill>
                    <a:schemeClr val="tx1"/>
                  </a:solidFill>
                  <a:latin typeface="Times New Roman" panose="02020603050405020304" pitchFamily="18" charset="0"/>
                </a:defRPr>
              </a:lvl4pPr>
              <a:lvl5pPr marL="1714500" defTabSz="857250">
                <a:defRPr sz="2400">
                  <a:solidFill>
                    <a:schemeClr val="tx1"/>
                  </a:solidFill>
                  <a:latin typeface="Times New Roman" panose="02020603050405020304" pitchFamily="18" charset="0"/>
                </a:defRPr>
              </a:lvl5pPr>
              <a:lvl6pPr marL="2171700" defTabSz="857250" eaLnBrk="0" fontAlgn="base" hangingPunct="0">
                <a:spcBef>
                  <a:spcPct val="0"/>
                </a:spcBef>
                <a:spcAft>
                  <a:spcPct val="0"/>
                </a:spcAft>
                <a:defRPr sz="2400">
                  <a:solidFill>
                    <a:schemeClr val="tx1"/>
                  </a:solidFill>
                  <a:latin typeface="Times New Roman" panose="02020603050405020304" pitchFamily="18" charset="0"/>
                </a:defRPr>
              </a:lvl6pPr>
              <a:lvl7pPr marL="2628900" defTabSz="857250" eaLnBrk="0" fontAlgn="base" hangingPunct="0">
                <a:spcBef>
                  <a:spcPct val="0"/>
                </a:spcBef>
                <a:spcAft>
                  <a:spcPct val="0"/>
                </a:spcAft>
                <a:defRPr sz="2400">
                  <a:solidFill>
                    <a:schemeClr val="tx1"/>
                  </a:solidFill>
                  <a:latin typeface="Times New Roman" panose="02020603050405020304" pitchFamily="18" charset="0"/>
                </a:defRPr>
              </a:lvl7pPr>
              <a:lvl8pPr marL="3086100" defTabSz="857250" eaLnBrk="0" fontAlgn="base" hangingPunct="0">
                <a:spcBef>
                  <a:spcPct val="0"/>
                </a:spcBef>
                <a:spcAft>
                  <a:spcPct val="0"/>
                </a:spcAft>
                <a:defRPr sz="2400">
                  <a:solidFill>
                    <a:schemeClr val="tx1"/>
                  </a:solidFill>
                  <a:latin typeface="Times New Roman" panose="02020603050405020304" pitchFamily="18" charset="0"/>
                </a:defRPr>
              </a:lvl8pPr>
              <a:lvl9pPr marL="3543300" defTabSz="85725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cherus Grotesque" panose="02000505000000020004" pitchFamily="50" charset="0"/>
                </a:rPr>
                <a:t>Data values in this node </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cherus Grotesque" panose="02000505000000020004" pitchFamily="50" charset="0"/>
                </a:rPr>
                <a:t> { 52  61  63  64  65  66  67  67  68  69  69  70  70  70  71  72 }</a:t>
              </a:r>
            </a:p>
          </p:txBody>
        </p:sp>
      </p:grpSp>
      <p:grpSp>
        <p:nvGrpSpPr>
          <p:cNvPr id="40" name="Group 16"/>
          <p:cNvGrpSpPr>
            <a:grpSpLocks/>
          </p:cNvGrpSpPr>
          <p:nvPr/>
        </p:nvGrpSpPr>
        <p:grpSpPr bwMode="auto">
          <a:xfrm>
            <a:off x="6425434" y="2904618"/>
            <a:ext cx="2814818" cy="1543050"/>
            <a:chOff x="330" y="2006"/>
            <a:chExt cx="1420" cy="972"/>
          </a:xfrm>
          <a:solidFill>
            <a:schemeClr val="accent4">
              <a:lumMod val="60000"/>
              <a:lumOff val="40000"/>
            </a:schemeClr>
          </a:solidFill>
        </p:grpSpPr>
        <p:sp>
          <p:nvSpPr>
            <p:cNvPr id="41" name="Rectangle 17"/>
            <p:cNvSpPr>
              <a:spLocks noChangeArrowheads="1"/>
            </p:cNvSpPr>
            <p:nvPr/>
          </p:nvSpPr>
          <p:spPr bwMode="auto">
            <a:xfrm>
              <a:off x="330" y="2006"/>
              <a:ext cx="1420" cy="972"/>
            </a:xfrm>
            <a:prstGeom prst="rect">
              <a:avLst/>
            </a:prstGeom>
            <a:solidFill>
              <a:schemeClr val="accent4">
                <a:lumMod val="20000"/>
                <a:lumOff val="8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280" tIns="24140" rIns="48280" bIns="2414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cherus Grotesque" panose="02000505000000020004" pitchFamily="50" charset="0"/>
              </a:endParaRPr>
            </a:p>
          </p:txBody>
        </p:sp>
        <p:sp>
          <p:nvSpPr>
            <p:cNvPr id="42" name="Rectangle 18"/>
            <p:cNvSpPr>
              <a:spLocks noChangeArrowheads="1"/>
            </p:cNvSpPr>
            <p:nvPr/>
          </p:nvSpPr>
          <p:spPr bwMode="auto">
            <a:xfrm>
              <a:off x="357" y="2085"/>
              <a:ext cx="1366" cy="845"/>
            </a:xfrm>
            <a:prstGeom prst="rect">
              <a:avLst/>
            </a:prstGeom>
            <a:solidFill>
              <a:schemeClr val="accent4">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280" tIns="24140" rIns="48280" bIns="24140" anchor="ctr"/>
            <a:lstStyle>
              <a:lvl1pPr defTabSz="857250">
                <a:defRPr sz="2400">
                  <a:solidFill>
                    <a:schemeClr val="tx1"/>
                  </a:solidFill>
                  <a:latin typeface="Times New Roman" panose="02020603050405020304" pitchFamily="18" charset="0"/>
                </a:defRPr>
              </a:lvl1pPr>
              <a:lvl2pPr marL="428625" defTabSz="857250">
                <a:defRPr sz="2400">
                  <a:solidFill>
                    <a:schemeClr val="tx1"/>
                  </a:solidFill>
                  <a:latin typeface="Times New Roman" panose="02020603050405020304" pitchFamily="18" charset="0"/>
                </a:defRPr>
              </a:lvl2pPr>
              <a:lvl3pPr marL="857250" defTabSz="857250">
                <a:defRPr sz="2400">
                  <a:solidFill>
                    <a:schemeClr val="tx1"/>
                  </a:solidFill>
                  <a:latin typeface="Times New Roman" panose="02020603050405020304" pitchFamily="18" charset="0"/>
                </a:defRPr>
              </a:lvl3pPr>
              <a:lvl4pPr marL="1285875" defTabSz="857250">
                <a:defRPr sz="2400">
                  <a:solidFill>
                    <a:schemeClr val="tx1"/>
                  </a:solidFill>
                  <a:latin typeface="Times New Roman" panose="02020603050405020304" pitchFamily="18" charset="0"/>
                </a:defRPr>
              </a:lvl4pPr>
              <a:lvl5pPr marL="1714500" defTabSz="857250">
                <a:defRPr sz="2400">
                  <a:solidFill>
                    <a:schemeClr val="tx1"/>
                  </a:solidFill>
                  <a:latin typeface="Times New Roman" panose="02020603050405020304" pitchFamily="18" charset="0"/>
                </a:defRPr>
              </a:lvl5pPr>
              <a:lvl6pPr marL="2171700" defTabSz="857250" eaLnBrk="0" fontAlgn="base" hangingPunct="0">
                <a:spcBef>
                  <a:spcPct val="0"/>
                </a:spcBef>
                <a:spcAft>
                  <a:spcPct val="0"/>
                </a:spcAft>
                <a:defRPr sz="2400">
                  <a:solidFill>
                    <a:schemeClr val="tx1"/>
                  </a:solidFill>
                  <a:latin typeface="Times New Roman" panose="02020603050405020304" pitchFamily="18" charset="0"/>
                </a:defRPr>
              </a:lvl6pPr>
              <a:lvl7pPr marL="2628900" defTabSz="857250" eaLnBrk="0" fontAlgn="base" hangingPunct="0">
                <a:spcBef>
                  <a:spcPct val="0"/>
                </a:spcBef>
                <a:spcAft>
                  <a:spcPct val="0"/>
                </a:spcAft>
                <a:defRPr sz="2400">
                  <a:solidFill>
                    <a:schemeClr val="tx1"/>
                  </a:solidFill>
                  <a:latin typeface="Times New Roman" panose="02020603050405020304" pitchFamily="18" charset="0"/>
                </a:defRPr>
              </a:lvl7pPr>
              <a:lvl8pPr marL="3086100" defTabSz="857250" eaLnBrk="0" fontAlgn="base" hangingPunct="0">
                <a:spcBef>
                  <a:spcPct val="0"/>
                </a:spcBef>
                <a:spcAft>
                  <a:spcPct val="0"/>
                </a:spcAft>
                <a:defRPr sz="2400">
                  <a:solidFill>
                    <a:schemeClr val="tx1"/>
                  </a:solidFill>
                  <a:latin typeface="Times New Roman" panose="02020603050405020304" pitchFamily="18" charset="0"/>
                </a:defRPr>
              </a:lvl8pPr>
              <a:lvl9pPr marL="3543300" defTabSz="85725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E87722"/>
                  </a:solidFill>
                  <a:effectLst/>
                  <a:uLnTx/>
                  <a:uFillTx/>
                  <a:latin typeface="Acherus Grotesque" panose="02000505000000020004" pitchFamily="50" charset="0"/>
                </a:rPr>
                <a:t>THE MEAN = </a:t>
              </a:r>
              <a:br>
                <a:rPr kumimoji="0" lang="en-US" altLang="en-US" sz="1600" b="1" i="0" u="none" strike="noStrike" kern="1200" cap="none" spc="0" normalizeH="0" baseline="0" noProof="0" dirty="0">
                  <a:ln>
                    <a:noFill/>
                  </a:ln>
                  <a:solidFill>
                    <a:srgbClr val="E87722"/>
                  </a:solidFill>
                  <a:effectLst/>
                  <a:uLnTx/>
                  <a:uFillTx/>
                  <a:latin typeface="Acherus Grotesque" panose="02000505000000020004" pitchFamily="50" charset="0"/>
                </a:rPr>
              </a:br>
              <a:r>
                <a:rPr kumimoji="0" lang="en-US" altLang="en-US" sz="1600" b="1" i="0" u="none" strike="noStrike" kern="1200" cap="none" spc="0" normalizeH="0" baseline="0" noProof="0" dirty="0">
                  <a:ln>
                    <a:noFill/>
                  </a:ln>
                  <a:solidFill>
                    <a:srgbClr val="E87722"/>
                  </a:solidFill>
                  <a:effectLst/>
                  <a:uLnTx/>
                  <a:uFillTx/>
                  <a:latin typeface="Acherus Grotesque" panose="02000505000000020004" pitchFamily="50" charset="0"/>
                </a:rPr>
                <a:t>THE AVERAGE</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cherus Grotesque" panose="02000505000000020004" pitchFamily="50" charset="0"/>
                </a:rPr>
                <a:t>Calculate the average </a:t>
              </a:r>
              <a:br>
                <a:rPr kumimoji="0" lang="en-US" altLang="en-US" sz="1600" b="0" i="0" u="none" strike="noStrike" kern="1200" cap="none" spc="0" normalizeH="0" baseline="0" noProof="0" dirty="0">
                  <a:ln>
                    <a:noFill/>
                  </a:ln>
                  <a:solidFill>
                    <a:srgbClr val="000000"/>
                  </a:solidFill>
                  <a:effectLst/>
                  <a:uLnTx/>
                  <a:uFillTx/>
                  <a:latin typeface="Acherus Grotesque" panose="02000505000000020004" pitchFamily="50" charset="0"/>
                </a:rPr>
              </a:br>
              <a:r>
                <a:rPr kumimoji="0" lang="en-US" altLang="en-US" sz="1600" b="0" i="0" u="none" strike="noStrike" kern="1200" cap="none" spc="0" normalizeH="0" baseline="0" noProof="0" dirty="0">
                  <a:ln>
                    <a:noFill/>
                  </a:ln>
                  <a:solidFill>
                    <a:srgbClr val="000000"/>
                  </a:solidFill>
                  <a:effectLst/>
                  <a:uLnTx/>
                  <a:uFillTx/>
                  <a:latin typeface="Acherus Grotesque" panose="02000505000000020004" pitchFamily="50" charset="0"/>
                </a:rPr>
                <a:t>of all the data in the node</a:t>
              </a:r>
            </a:p>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cherus Grotesque" panose="02000505000000020004" pitchFamily="50" charset="0"/>
                </a:rPr>
                <a:t>= 1064/16</a:t>
              </a:r>
            </a:p>
          </p:txBody>
        </p:sp>
      </p:grpSp>
      <p:grpSp>
        <p:nvGrpSpPr>
          <p:cNvPr id="43" name="Group 19"/>
          <p:cNvGrpSpPr>
            <a:grpSpLocks/>
          </p:cNvGrpSpPr>
          <p:nvPr/>
        </p:nvGrpSpPr>
        <p:grpSpPr bwMode="auto">
          <a:xfrm>
            <a:off x="5800012" y="5105395"/>
            <a:ext cx="4082610" cy="612775"/>
            <a:chOff x="825" y="3341"/>
            <a:chExt cx="988" cy="386"/>
          </a:xfrm>
          <a:solidFill>
            <a:schemeClr val="accent4">
              <a:lumMod val="60000"/>
              <a:lumOff val="40000"/>
            </a:schemeClr>
          </a:solidFill>
        </p:grpSpPr>
        <p:sp>
          <p:nvSpPr>
            <p:cNvPr id="44" name="Rectangle 20"/>
            <p:cNvSpPr>
              <a:spLocks noChangeArrowheads="1"/>
            </p:cNvSpPr>
            <p:nvPr/>
          </p:nvSpPr>
          <p:spPr bwMode="auto">
            <a:xfrm>
              <a:off x="825" y="3341"/>
              <a:ext cx="988" cy="386"/>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280" tIns="24140" rIns="48280" bIns="241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cherus Grotesque" panose="02000505000000020004" pitchFamily="50" charset="0"/>
              </a:endParaRPr>
            </a:p>
          </p:txBody>
        </p:sp>
        <p:sp>
          <p:nvSpPr>
            <p:cNvPr id="45" name="Rectangle 21"/>
            <p:cNvSpPr>
              <a:spLocks noChangeArrowheads="1"/>
            </p:cNvSpPr>
            <p:nvPr/>
          </p:nvSpPr>
          <p:spPr bwMode="auto">
            <a:xfrm>
              <a:off x="867" y="3420"/>
              <a:ext cx="905" cy="22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280" tIns="24140" rIns="48280" bIns="24140" anchor="ctr"/>
            <a:lstStyle>
              <a:lvl1pPr defTabSz="857250">
                <a:defRPr sz="2400">
                  <a:solidFill>
                    <a:schemeClr val="tx1"/>
                  </a:solidFill>
                  <a:latin typeface="Times New Roman" panose="02020603050405020304" pitchFamily="18" charset="0"/>
                </a:defRPr>
              </a:lvl1pPr>
              <a:lvl2pPr marL="428625" defTabSz="857250">
                <a:defRPr sz="2400">
                  <a:solidFill>
                    <a:schemeClr val="tx1"/>
                  </a:solidFill>
                  <a:latin typeface="Times New Roman" panose="02020603050405020304" pitchFamily="18" charset="0"/>
                </a:defRPr>
              </a:lvl2pPr>
              <a:lvl3pPr marL="857250" defTabSz="857250">
                <a:defRPr sz="2400">
                  <a:solidFill>
                    <a:schemeClr val="tx1"/>
                  </a:solidFill>
                  <a:latin typeface="Times New Roman" panose="02020603050405020304" pitchFamily="18" charset="0"/>
                </a:defRPr>
              </a:lvl3pPr>
              <a:lvl4pPr marL="1285875" defTabSz="857250">
                <a:defRPr sz="2400">
                  <a:solidFill>
                    <a:schemeClr val="tx1"/>
                  </a:solidFill>
                  <a:latin typeface="Times New Roman" panose="02020603050405020304" pitchFamily="18" charset="0"/>
                </a:defRPr>
              </a:lvl4pPr>
              <a:lvl5pPr marL="1714500" defTabSz="857250">
                <a:defRPr sz="2400">
                  <a:solidFill>
                    <a:schemeClr val="tx1"/>
                  </a:solidFill>
                  <a:latin typeface="Times New Roman" panose="02020603050405020304" pitchFamily="18" charset="0"/>
                </a:defRPr>
              </a:lvl5pPr>
              <a:lvl6pPr marL="2171700" defTabSz="857250" eaLnBrk="0" fontAlgn="base" hangingPunct="0">
                <a:spcBef>
                  <a:spcPct val="0"/>
                </a:spcBef>
                <a:spcAft>
                  <a:spcPct val="0"/>
                </a:spcAft>
                <a:defRPr sz="2400">
                  <a:solidFill>
                    <a:schemeClr val="tx1"/>
                  </a:solidFill>
                  <a:latin typeface="Times New Roman" panose="02020603050405020304" pitchFamily="18" charset="0"/>
                </a:defRPr>
              </a:lvl6pPr>
              <a:lvl7pPr marL="2628900" defTabSz="857250" eaLnBrk="0" fontAlgn="base" hangingPunct="0">
                <a:spcBef>
                  <a:spcPct val="0"/>
                </a:spcBef>
                <a:spcAft>
                  <a:spcPct val="0"/>
                </a:spcAft>
                <a:defRPr sz="2400">
                  <a:solidFill>
                    <a:schemeClr val="tx1"/>
                  </a:solidFill>
                  <a:latin typeface="Times New Roman" panose="02020603050405020304" pitchFamily="18" charset="0"/>
                </a:defRPr>
              </a:lvl7pPr>
              <a:lvl8pPr marL="3086100" defTabSz="857250" eaLnBrk="0" fontAlgn="base" hangingPunct="0">
                <a:spcBef>
                  <a:spcPct val="0"/>
                </a:spcBef>
                <a:spcAft>
                  <a:spcPct val="0"/>
                </a:spcAft>
                <a:defRPr sz="2400">
                  <a:solidFill>
                    <a:schemeClr val="tx1"/>
                  </a:solidFill>
                  <a:latin typeface="Times New Roman" panose="02020603050405020304" pitchFamily="18" charset="0"/>
                </a:defRPr>
              </a:lvl8pPr>
              <a:lvl9pPr marL="3543300" defTabSz="85725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Acherus Grotesque" panose="02000505000000020004" pitchFamily="50" charset="0"/>
                </a:rPr>
                <a:t>Prediction for circled node = 66.5</a:t>
              </a:r>
            </a:p>
          </p:txBody>
        </p:sp>
      </p:grpSp>
      <p:cxnSp>
        <p:nvCxnSpPr>
          <p:cNvPr id="46" name="AutoShape 26"/>
          <p:cNvCxnSpPr>
            <a:cxnSpLocks noChangeShapeType="1"/>
            <a:stCxn id="41" idx="2"/>
            <a:endCxn id="44" idx="0"/>
          </p:cNvCxnSpPr>
          <p:nvPr/>
        </p:nvCxnSpPr>
        <p:spPr bwMode="auto">
          <a:xfrm>
            <a:off x="7832843" y="4447668"/>
            <a:ext cx="8474" cy="6577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a:extLst>
              <a:ext uri="{FF2B5EF4-FFF2-40B4-BE49-F238E27FC236}">
                <a16:creationId xmlns:a16="http://schemas.microsoft.com/office/drawing/2014/main" id="{71309A06-3665-440E-AC78-AB903A9F01D8}"/>
              </a:ext>
            </a:extLst>
          </p:cNvPr>
          <p:cNvSpPr>
            <a:spLocks noGrp="1"/>
          </p:cNvSpPr>
          <p:nvPr>
            <p:ph type="ftr" sz="quarter" idx="11"/>
          </p:nvPr>
        </p:nvSpPr>
        <p:spPr/>
        <p:txBody>
          <a:bodyPr/>
          <a:lstStyle/>
          <a:p>
            <a:r>
              <a:rPr lang="en-US"/>
              <a:t>Tree-Based Methods</a:t>
            </a:r>
            <a:endParaRPr lang="en-US" dirty="0"/>
          </a:p>
        </p:txBody>
      </p:sp>
      <p:sp>
        <p:nvSpPr>
          <p:cNvPr id="3" name="Slide Number Placeholder 2">
            <a:extLst>
              <a:ext uri="{FF2B5EF4-FFF2-40B4-BE49-F238E27FC236}">
                <a16:creationId xmlns:a16="http://schemas.microsoft.com/office/drawing/2014/main" id="{FF42761D-20CD-449A-8A76-6C1D7ADE6F18}"/>
              </a:ext>
            </a:extLst>
          </p:cNvPr>
          <p:cNvSpPr>
            <a:spLocks noGrp="1"/>
          </p:cNvSpPr>
          <p:nvPr>
            <p:ph type="sldNum" sz="quarter" idx="12"/>
          </p:nvPr>
        </p:nvSpPr>
        <p:spPr/>
        <p:txBody>
          <a:bodyPr/>
          <a:lstStyle/>
          <a:p>
            <a:fld id="{8E06CFEE-053A-4A40-A88B-A288F0289482}" type="slidenum">
              <a:rPr lang="en-US" smtClean="0"/>
              <a:t>29</a:t>
            </a:fld>
            <a:endParaRPr lang="en-US"/>
          </a:p>
        </p:txBody>
      </p:sp>
    </p:spTree>
    <p:extLst>
      <p:ext uri="{BB962C8B-B14F-4D97-AF65-F5344CB8AC3E}">
        <p14:creationId xmlns:p14="http://schemas.microsoft.com/office/powerpoint/2010/main" val="2302464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DA6FDE1-D05D-480F-AF01-A24B56FBB400}"/>
              </a:ext>
            </a:extLst>
          </p:cNvPr>
          <p:cNvSpPr>
            <a:spLocks noGrp="1"/>
          </p:cNvSpPr>
          <p:nvPr>
            <p:ph type="ftr" sz="quarter" idx="11"/>
          </p:nvPr>
        </p:nvSpPr>
        <p:spPr/>
        <p:txBody>
          <a:bodyPr/>
          <a:lstStyle/>
          <a:p>
            <a:r>
              <a:rPr lang="en-US"/>
              <a:t>Tree-Based Methods</a:t>
            </a:r>
            <a:endParaRPr lang="en-US" dirty="0"/>
          </a:p>
        </p:txBody>
      </p:sp>
      <p:sp>
        <p:nvSpPr>
          <p:cNvPr id="3" name="Text Placeholder 2">
            <a:extLst>
              <a:ext uri="{FF2B5EF4-FFF2-40B4-BE49-F238E27FC236}">
                <a16:creationId xmlns:a16="http://schemas.microsoft.com/office/drawing/2014/main" id="{1C5877A3-11FF-4232-BCF6-24812E683F5D}"/>
              </a:ext>
            </a:extLst>
          </p:cNvPr>
          <p:cNvSpPr>
            <a:spLocks noGrp="1"/>
          </p:cNvSpPr>
          <p:nvPr>
            <p:ph type="body" idx="1"/>
          </p:nvPr>
        </p:nvSpPr>
        <p:spPr/>
        <p:txBody>
          <a:bodyPr/>
          <a:lstStyle/>
          <a:p>
            <a:r>
              <a:rPr lang="en-US" dirty="0"/>
              <a:t>Tree-Based Methods</a:t>
            </a:r>
          </a:p>
        </p:txBody>
      </p:sp>
      <p:sp>
        <p:nvSpPr>
          <p:cNvPr id="4" name="Slide Number Placeholder 3">
            <a:extLst>
              <a:ext uri="{FF2B5EF4-FFF2-40B4-BE49-F238E27FC236}">
                <a16:creationId xmlns:a16="http://schemas.microsoft.com/office/drawing/2014/main" id="{6E0B9E8C-A429-4B43-83F0-710786B26B2C}"/>
              </a:ext>
            </a:extLst>
          </p:cNvPr>
          <p:cNvSpPr>
            <a:spLocks noGrp="1"/>
          </p:cNvSpPr>
          <p:nvPr>
            <p:ph type="sldNum" sz="quarter" idx="12"/>
          </p:nvPr>
        </p:nvSpPr>
        <p:spPr/>
        <p:txBody>
          <a:bodyPr/>
          <a:lstStyle/>
          <a:p>
            <a:fld id="{8E06CFEE-053A-4A40-A88B-A288F0289482}" type="slidenum">
              <a:rPr lang="en-US" smtClean="0"/>
              <a:pPr/>
              <a:t>3</a:t>
            </a:fld>
            <a:endParaRPr lang="en-US"/>
          </a:p>
        </p:txBody>
      </p:sp>
    </p:spTree>
    <p:extLst>
      <p:ext uri="{BB962C8B-B14F-4D97-AF65-F5344CB8AC3E}">
        <p14:creationId xmlns:p14="http://schemas.microsoft.com/office/powerpoint/2010/main" val="4284573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81192" y="1569514"/>
            <a:ext cx="4133198" cy="3989073"/>
            <a:chOff x="3685363" y="2073120"/>
            <a:chExt cx="2255395" cy="2186683"/>
          </a:xfrm>
        </p:grpSpPr>
        <p:pic>
          <p:nvPicPr>
            <p:cNvPr id="17" name="Picture 16"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264446" y="2073120"/>
              <a:ext cx="1220256" cy="1220256"/>
            </a:xfrm>
            <a:prstGeom prst="rect">
              <a:avLst/>
            </a:prstGeom>
          </p:spPr>
        </p:pic>
        <p:cxnSp>
          <p:nvCxnSpPr>
            <p:cNvPr id="18" name="Straight Connector 17"/>
            <p:cNvCxnSpPr/>
            <p:nvPr/>
          </p:nvCxnSpPr>
          <p:spPr>
            <a:xfrm rot="18000000" flipH="1">
              <a:off x="4370882" y="3210627"/>
              <a:ext cx="182880" cy="0"/>
            </a:xfrm>
            <a:prstGeom prst="line">
              <a:avLst/>
            </a:prstGeom>
            <a:ln w="38100">
              <a:solidFill>
                <a:schemeClr val="accent4">
                  <a:lumMod val="75000"/>
                  <a:alpha val="77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85363" y="3039547"/>
              <a:ext cx="1220256" cy="1220256"/>
            </a:xfrm>
            <a:prstGeom prst="rect">
              <a:avLst/>
            </a:prstGeom>
          </p:spPr>
        </p:pic>
        <p:pic>
          <p:nvPicPr>
            <p:cNvPr id="20" name="Picture 19"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20502" y="2760345"/>
              <a:ext cx="1220256" cy="1220256"/>
            </a:xfrm>
            <a:prstGeom prst="rect">
              <a:avLst/>
            </a:prstGeom>
          </p:spPr>
        </p:pic>
      </p:grpSp>
      <p:cxnSp>
        <p:nvCxnSpPr>
          <p:cNvPr id="22" name="Straight Connector 21"/>
          <p:cNvCxnSpPr/>
          <p:nvPr/>
        </p:nvCxnSpPr>
        <p:spPr>
          <a:xfrm>
            <a:off x="3515262" y="2874013"/>
            <a:ext cx="162036" cy="270092"/>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3" name="Content Placeholder 32"/>
          <p:cNvGraphicFramePr>
            <a:graphicFrameLocks noGrp="1"/>
          </p:cNvGraphicFramePr>
          <p:nvPr>
            <p:ph idx="1"/>
          </p:nvPr>
        </p:nvGraphicFramePr>
        <p:xfrm>
          <a:off x="4714390" y="1569514"/>
          <a:ext cx="3767137" cy="4519612"/>
        </p:xfrm>
        <a:graphic>
          <a:graphicData uri="http://schemas.openxmlformats.org/drawingml/2006/chart">
            <c:chart xmlns:c="http://schemas.openxmlformats.org/drawingml/2006/chart" xmlns:r="http://schemas.openxmlformats.org/officeDocument/2006/relationships" r:id="rId4"/>
          </a:graphicData>
        </a:graphic>
      </p:graphicFrame>
      <p:cxnSp>
        <p:nvCxnSpPr>
          <p:cNvPr id="30" name="Straight Arrow Connector 29"/>
          <p:cNvCxnSpPr/>
          <p:nvPr/>
        </p:nvCxnSpPr>
        <p:spPr>
          <a:xfrm flipH="1">
            <a:off x="4427621" y="3236495"/>
            <a:ext cx="512227" cy="55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890903" y="3689139"/>
            <a:ext cx="548991" cy="494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TextBox 34"/>
          <p:cNvSpPr txBox="1"/>
          <p:nvPr/>
        </p:nvSpPr>
        <p:spPr>
          <a:xfrm>
            <a:off x="9030968" y="2622995"/>
            <a:ext cx="269507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Every data point in the circled node is predicted as </a:t>
            </a: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Category 3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because it has 72% of the observations in it belonging to Category 3.</a:t>
            </a:r>
          </a:p>
        </p:txBody>
      </p:sp>
      <p:sp>
        <p:nvSpPr>
          <p:cNvPr id="2" name="Footer Placeholder 1">
            <a:extLst>
              <a:ext uri="{FF2B5EF4-FFF2-40B4-BE49-F238E27FC236}">
                <a16:creationId xmlns:a16="http://schemas.microsoft.com/office/drawing/2014/main" id="{30A7C2AA-6C6E-426D-8A86-C34B4ED581F3}"/>
              </a:ext>
            </a:extLst>
          </p:cNvPr>
          <p:cNvSpPr>
            <a:spLocks noGrp="1"/>
          </p:cNvSpPr>
          <p:nvPr>
            <p:ph type="ftr" sz="quarter" idx="11"/>
          </p:nvPr>
        </p:nvSpPr>
        <p:spPr/>
        <p:txBody>
          <a:bodyPr/>
          <a:lstStyle/>
          <a:p>
            <a:r>
              <a:rPr lang="en-US"/>
              <a:t>Tree-Based Methods</a:t>
            </a:r>
            <a:endParaRPr lang="en-US" dirty="0"/>
          </a:p>
        </p:txBody>
      </p:sp>
      <p:sp>
        <p:nvSpPr>
          <p:cNvPr id="3" name="Slide Number Placeholder 2">
            <a:extLst>
              <a:ext uri="{FF2B5EF4-FFF2-40B4-BE49-F238E27FC236}">
                <a16:creationId xmlns:a16="http://schemas.microsoft.com/office/drawing/2014/main" id="{255C9384-D34B-49EC-B863-E26EF9F7F63F}"/>
              </a:ext>
            </a:extLst>
          </p:cNvPr>
          <p:cNvSpPr>
            <a:spLocks noGrp="1"/>
          </p:cNvSpPr>
          <p:nvPr>
            <p:ph type="sldNum" sz="quarter" idx="12"/>
          </p:nvPr>
        </p:nvSpPr>
        <p:spPr/>
        <p:txBody>
          <a:bodyPr/>
          <a:lstStyle/>
          <a:p>
            <a:fld id="{8E06CFEE-053A-4A40-A88B-A288F0289482}" type="slidenum">
              <a:rPr lang="en-US" smtClean="0"/>
              <a:t>30</a:t>
            </a:fld>
            <a:endParaRPr lang="en-US"/>
          </a:p>
        </p:txBody>
      </p:sp>
      <p:sp>
        <p:nvSpPr>
          <p:cNvPr id="5" name="Title 4">
            <a:extLst>
              <a:ext uri="{FF2B5EF4-FFF2-40B4-BE49-F238E27FC236}">
                <a16:creationId xmlns:a16="http://schemas.microsoft.com/office/drawing/2014/main" id="{7D776E90-1706-4EFC-ADB3-8D1EC791CA73}"/>
              </a:ext>
            </a:extLst>
          </p:cNvPr>
          <p:cNvSpPr>
            <a:spLocks noGrp="1"/>
          </p:cNvSpPr>
          <p:nvPr>
            <p:ph type="title"/>
          </p:nvPr>
        </p:nvSpPr>
        <p:spPr/>
        <p:txBody>
          <a:bodyPr/>
          <a:lstStyle/>
          <a:p>
            <a:r>
              <a:rPr lang="en-US" dirty="0"/>
              <a:t>A classification tree works by voting: The most popular category wins!</a:t>
            </a:r>
          </a:p>
        </p:txBody>
      </p:sp>
      <p:cxnSp>
        <p:nvCxnSpPr>
          <p:cNvPr id="8" name="Straight Arrow Connector 7">
            <a:extLst>
              <a:ext uri="{FF2B5EF4-FFF2-40B4-BE49-F238E27FC236}">
                <a16:creationId xmlns:a16="http://schemas.microsoft.com/office/drawing/2014/main" id="{306B8C62-9C52-49A4-BF4C-33A10B3B0443}"/>
              </a:ext>
            </a:extLst>
          </p:cNvPr>
          <p:cNvCxnSpPr/>
          <p:nvPr/>
        </p:nvCxnSpPr>
        <p:spPr>
          <a:xfrm flipH="1">
            <a:off x="6992983" y="5049250"/>
            <a:ext cx="16176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357591BE-26E0-4D10-931E-8EF42561E5B6}"/>
              </a:ext>
            </a:extLst>
          </p:cNvPr>
          <p:cNvSpPr/>
          <p:nvPr/>
        </p:nvSpPr>
        <p:spPr>
          <a:xfrm>
            <a:off x="5264331" y="2778980"/>
            <a:ext cx="3503965" cy="3651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24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81192" y="1569514"/>
            <a:ext cx="4133198" cy="3989073"/>
            <a:chOff x="3685363" y="2073120"/>
            <a:chExt cx="2255395" cy="2186683"/>
          </a:xfrm>
        </p:grpSpPr>
        <p:pic>
          <p:nvPicPr>
            <p:cNvPr id="17" name="Picture 16"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264446" y="2073120"/>
              <a:ext cx="1220256" cy="1220256"/>
            </a:xfrm>
            <a:prstGeom prst="rect">
              <a:avLst/>
            </a:prstGeom>
          </p:spPr>
        </p:pic>
        <p:cxnSp>
          <p:nvCxnSpPr>
            <p:cNvPr id="18" name="Straight Connector 17"/>
            <p:cNvCxnSpPr/>
            <p:nvPr/>
          </p:nvCxnSpPr>
          <p:spPr>
            <a:xfrm rot="18000000" flipH="1">
              <a:off x="4370882" y="3210627"/>
              <a:ext cx="182880" cy="0"/>
            </a:xfrm>
            <a:prstGeom prst="line">
              <a:avLst/>
            </a:prstGeom>
            <a:ln w="38100">
              <a:solidFill>
                <a:schemeClr val="accent4">
                  <a:lumMod val="75000"/>
                  <a:alpha val="77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85363" y="3039547"/>
              <a:ext cx="1220256" cy="1220256"/>
            </a:xfrm>
            <a:prstGeom prst="rect">
              <a:avLst/>
            </a:prstGeom>
          </p:spPr>
        </p:pic>
        <p:pic>
          <p:nvPicPr>
            <p:cNvPr id="20" name="Picture 19"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20502" y="2760345"/>
              <a:ext cx="1220256" cy="1220256"/>
            </a:xfrm>
            <a:prstGeom prst="rect">
              <a:avLst/>
            </a:prstGeom>
          </p:spPr>
        </p:pic>
      </p:grpSp>
      <p:cxnSp>
        <p:nvCxnSpPr>
          <p:cNvPr id="22" name="Straight Connector 21"/>
          <p:cNvCxnSpPr/>
          <p:nvPr/>
        </p:nvCxnSpPr>
        <p:spPr>
          <a:xfrm>
            <a:off x="3515262" y="2874013"/>
            <a:ext cx="162036" cy="270092"/>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3" name="Content Placeholder 32"/>
          <p:cNvGraphicFramePr>
            <a:graphicFrameLocks noGrp="1"/>
          </p:cNvGraphicFramePr>
          <p:nvPr>
            <p:ph idx="1"/>
          </p:nvPr>
        </p:nvGraphicFramePr>
        <p:xfrm>
          <a:off x="4714390" y="1569514"/>
          <a:ext cx="3767137" cy="4519612"/>
        </p:xfrm>
        <a:graphic>
          <a:graphicData uri="http://schemas.openxmlformats.org/drawingml/2006/chart">
            <c:chart xmlns:c="http://schemas.openxmlformats.org/drawingml/2006/chart" xmlns:r="http://schemas.openxmlformats.org/officeDocument/2006/relationships" r:id="rId4"/>
          </a:graphicData>
        </a:graphic>
      </p:graphicFrame>
      <p:cxnSp>
        <p:nvCxnSpPr>
          <p:cNvPr id="30" name="Straight Arrow Connector 29"/>
          <p:cNvCxnSpPr/>
          <p:nvPr/>
        </p:nvCxnSpPr>
        <p:spPr>
          <a:xfrm flipH="1">
            <a:off x="3207143" y="3236495"/>
            <a:ext cx="1732706" cy="114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760520" y="4278456"/>
            <a:ext cx="548991" cy="494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TextBox 34"/>
          <p:cNvSpPr txBox="1"/>
          <p:nvPr/>
        </p:nvSpPr>
        <p:spPr>
          <a:xfrm>
            <a:off x="9030968" y="2622995"/>
            <a:ext cx="269507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Every data point in the circled node is predicted as </a:t>
            </a: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Category 1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because it has 95% of the observations in it belonging to Category 1.</a:t>
            </a:r>
          </a:p>
        </p:txBody>
      </p:sp>
      <p:sp>
        <p:nvSpPr>
          <p:cNvPr id="2" name="Footer Placeholder 1">
            <a:extLst>
              <a:ext uri="{FF2B5EF4-FFF2-40B4-BE49-F238E27FC236}">
                <a16:creationId xmlns:a16="http://schemas.microsoft.com/office/drawing/2014/main" id="{BC7FA653-7C09-4210-989B-AF27E62EEE5D}"/>
              </a:ext>
            </a:extLst>
          </p:cNvPr>
          <p:cNvSpPr>
            <a:spLocks noGrp="1"/>
          </p:cNvSpPr>
          <p:nvPr>
            <p:ph type="ftr" sz="quarter" idx="11"/>
          </p:nvPr>
        </p:nvSpPr>
        <p:spPr/>
        <p:txBody>
          <a:bodyPr/>
          <a:lstStyle/>
          <a:p>
            <a:r>
              <a:rPr lang="en-US"/>
              <a:t>Tree-Based Methods</a:t>
            </a:r>
            <a:endParaRPr lang="en-US" dirty="0"/>
          </a:p>
        </p:txBody>
      </p:sp>
      <p:sp>
        <p:nvSpPr>
          <p:cNvPr id="3" name="Slide Number Placeholder 2">
            <a:extLst>
              <a:ext uri="{FF2B5EF4-FFF2-40B4-BE49-F238E27FC236}">
                <a16:creationId xmlns:a16="http://schemas.microsoft.com/office/drawing/2014/main" id="{148E092E-9184-4906-A746-E35515E68AB7}"/>
              </a:ext>
            </a:extLst>
          </p:cNvPr>
          <p:cNvSpPr>
            <a:spLocks noGrp="1"/>
          </p:cNvSpPr>
          <p:nvPr>
            <p:ph type="sldNum" sz="quarter" idx="12"/>
          </p:nvPr>
        </p:nvSpPr>
        <p:spPr/>
        <p:txBody>
          <a:bodyPr/>
          <a:lstStyle/>
          <a:p>
            <a:fld id="{8E06CFEE-053A-4A40-A88B-A288F0289482}" type="slidenum">
              <a:rPr lang="en-US" smtClean="0"/>
              <a:t>31</a:t>
            </a:fld>
            <a:endParaRPr lang="en-US"/>
          </a:p>
        </p:txBody>
      </p:sp>
      <p:sp>
        <p:nvSpPr>
          <p:cNvPr id="5" name="Title 4">
            <a:extLst>
              <a:ext uri="{FF2B5EF4-FFF2-40B4-BE49-F238E27FC236}">
                <a16:creationId xmlns:a16="http://schemas.microsoft.com/office/drawing/2014/main" id="{CE3C05B9-DA6C-45EB-8FE4-EA6EF3B015AF}"/>
              </a:ext>
            </a:extLst>
          </p:cNvPr>
          <p:cNvSpPr>
            <a:spLocks noGrp="1"/>
          </p:cNvSpPr>
          <p:nvPr>
            <p:ph type="title"/>
          </p:nvPr>
        </p:nvSpPr>
        <p:spPr/>
        <p:txBody>
          <a:bodyPr/>
          <a:lstStyle/>
          <a:p>
            <a:r>
              <a:rPr lang="en-US" dirty="0"/>
              <a:t>Category 1 wins in this node</a:t>
            </a:r>
          </a:p>
        </p:txBody>
      </p:sp>
      <p:cxnSp>
        <p:nvCxnSpPr>
          <p:cNvPr id="21" name="Straight Arrow Connector 20">
            <a:extLst>
              <a:ext uri="{FF2B5EF4-FFF2-40B4-BE49-F238E27FC236}">
                <a16:creationId xmlns:a16="http://schemas.microsoft.com/office/drawing/2014/main" id="{DB92F91E-D7E5-4D55-B64C-3F0DBD8E1854}"/>
              </a:ext>
            </a:extLst>
          </p:cNvPr>
          <p:cNvCxnSpPr/>
          <p:nvPr/>
        </p:nvCxnSpPr>
        <p:spPr>
          <a:xfrm flipH="1">
            <a:off x="6992983" y="5480328"/>
            <a:ext cx="16176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73A544C7-64B2-4C95-8B03-63BBE8C33149}"/>
              </a:ext>
            </a:extLst>
          </p:cNvPr>
          <p:cNvSpPr/>
          <p:nvPr/>
        </p:nvSpPr>
        <p:spPr>
          <a:xfrm>
            <a:off x="5264331" y="3471318"/>
            <a:ext cx="3503965" cy="3651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91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Clr>
                <a:srgbClr val="FFFFFF"/>
              </a:buClr>
              <a:buSzPts val="2400"/>
            </a:pPr>
            <a:r>
              <a:rPr lang="en-US" dirty="0">
                <a:solidFill>
                  <a:schemeClr val="tx1"/>
                </a:solidFill>
              </a:rPr>
              <a:t>Recall the confusion matrix is used to assess accuracy and error in a classification setting</a:t>
            </a:r>
            <a:endParaRPr dirty="0">
              <a:solidFill>
                <a:schemeClr val="tx1"/>
              </a:solidFill>
            </a:endParaRPr>
          </a:p>
        </p:txBody>
      </p:sp>
      <p:sp>
        <p:nvSpPr>
          <p:cNvPr id="6" name="Content Placeholder 5">
            <a:extLst>
              <a:ext uri="{FF2B5EF4-FFF2-40B4-BE49-F238E27FC236}">
                <a16:creationId xmlns:a16="http://schemas.microsoft.com/office/drawing/2014/main" id="{3420EE47-FE0B-46A5-AEEE-93AF6F6C677A}"/>
              </a:ext>
            </a:extLst>
          </p:cNvPr>
          <p:cNvSpPr>
            <a:spLocks noGrp="1"/>
          </p:cNvSpPr>
          <p:nvPr>
            <p:ph sz="half" idx="2"/>
          </p:nvPr>
        </p:nvSpPr>
        <p:spPr/>
        <p:txBody>
          <a:bodyPr/>
          <a:lstStyle/>
          <a:p>
            <a:r>
              <a:rPr lang="en-US" dirty="0"/>
              <a:t>Goal is to maximize accuracy and minimize error</a:t>
            </a:r>
          </a:p>
          <a:p>
            <a:endParaRPr lang="en-US" dirty="0"/>
          </a:p>
          <a:p>
            <a:r>
              <a:rPr lang="en-US" dirty="0"/>
              <a:t>Diagonal entries represent accurate predictions (i.e., Predicted Class = Actual Class) </a:t>
            </a:r>
          </a:p>
          <a:p>
            <a:endParaRPr lang="en-US" dirty="0"/>
          </a:p>
          <a:p>
            <a:r>
              <a:rPr lang="en-US" dirty="0"/>
              <a:t>Off diagonals represent misclassification (i.e., Predicted Class ≠ Actual Class)</a:t>
            </a:r>
          </a:p>
          <a:p>
            <a:endParaRPr lang="en-US" dirty="0"/>
          </a:p>
          <a:p>
            <a:endParaRPr lang="en-US" dirty="0"/>
          </a:p>
        </p:txBody>
      </p:sp>
      <p:sp>
        <p:nvSpPr>
          <p:cNvPr id="3" name="Footer Placeholder 2">
            <a:extLst>
              <a:ext uri="{FF2B5EF4-FFF2-40B4-BE49-F238E27FC236}">
                <a16:creationId xmlns:a16="http://schemas.microsoft.com/office/drawing/2014/main" id="{96455F64-B3BF-408A-A9A1-7DE578BA0A4C}"/>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0A0E62CF-D492-44DB-BC48-E1514BE99205}"/>
              </a:ext>
            </a:extLst>
          </p:cNvPr>
          <p:cNvSpPr>
            <a:spLocks noGrp="1"/>
          </p:cNvSpPr>
          <p:nvPr>
            <p:ph type="sldNum" sz="quarter" idx="12"/>
          </p:nvPr>
        </p:nvSpPr>
        <p:spPr/>
        <p:txBody>
          <a:bodyPr/>
          <a:lstStyle/>
          <a:p>
            <a:fld id="{8E06CFEE-053A-4A40-A88B-A288F0289482}" type="slidenum">
              <a:rPr lang="en-US" smtClean="0"/>
              <a:t>32</a:t>
            </a:fld>
            <a:endParaRPr lang="en-US"/>
          </a:p>
        </p:txBody>
      </p:sp>
      <p:graphicFrame>
        <p:nvGraphicFramePr>
          <p:cNvPr id="27" name="Google Shape;1316;p63">
            <a:extLst>
              <a:ext uri="{FF2B5EF4-FFF2-40B4-BE49-F238E27FC236}">
                <a16:creationId xmlns:a16="http://schemas.microsoft.com/office/drawing/2014/main" id="{61D1B2A6-BBB5-46FD-876E-D4E680FBE9B1}"/>
              </a:ext>
            </a:extLst>
          </p:cNvPr>
          <p:cNvGraphicFramePr/>
          <p:nvPr>
            <p:extLst>
              <p:ext uri="{D42A27DB-BD31-4B8C-83A1-F6EECF244321}">
                <p14:modId xmlns:p14="http://schemas.microsoft.com/office/powerpoint/2010/main" val="1779240179"/>
              </p:ext>
            </p:extLst>
          </p:nvPr>
        </p:nvGraphicFramePr>
        <p:xfrm>
          <a:off x="1271431" y="2195191"/>
          <a:ext cx="3749060" cy="3657625"/>
        </p:xfrm>
        <a:graphic>
          <a:graphicData uri="http://schemas.openxmlformats.org/drawingml/2006/table">
            <a:tbl>
              <a:tblPr firstRow="1" bandRow="1">
                <a:noFill/>
              </a:tblPr>
              <a:tblGrid>
                <a:gridCol w="822960">
                  <a:extLst>
                    <a:ext uri="{9D8B030D-6E8A-4147-A177-3AD203B41FA5}">
                      <a16:colId xmlns:a16="http://schemas.microsoft.com/office/drawing/2014/main" val="20000"/>
                    </a:ext>
                  </a:extLst>
                </a:gridCol>
                <a:gridCol w="731525">
                  <a:extLst>
                    <a:ext uri="{9D8B030D-6E8A-4147-A177-3AD203B41FA5}">
                      <a16:colId xmlns:a16="http://schemas.microsoft.com/office/drawing/2014/main" val="20001"/>
                    </a:ext>
                  </a:extLst>
                </a:gridCol>
                <a:gridCol w="731525">
                  <a:extLst>
                    <a:ext uri="{9D8B030D-6E8A-4147-A177-3AD203B41FA5}">
                      <a16:colId xmlns:a16="http://schemas.microsoft.com/office/drawing/2014/main" val="20002"/>
                    </a:ext>
                  </a:extLst>
                </a:gridCol>
                <a:gridCol w="731525">
                  <a:extLst>
                    <a:ext uri="{9D8B030D-6E8A-4147-A177-3AD203B41FA5}">
                      <a16:colId xmlns:a16="http://schemas.microsoft.com/office/drawing/2014/main" val="20003"/>
                    </a:ext>
                  </a:extLst>
                </a:gridCol>
                <a:gridCol w="731525">
                  <a:extLst>
                    <a:ext uri="{9D8B030D-6E8A-4147-A177-3AD203B41FA5}">
                      <a16:colId xmlns:a16="http://schemas.microsoft.com/office/drawing/2014/main" val="20004"/>
                    </a:ext>
                  </a:extLst>
                </a:gridCol>
              </a:tblGrid>
              <a:tr h="731525">
                <a:tc>
                  <a:txBody>
                    <a:bodyPr/>
                    <a:lstStyle/>
                    <a:p>
                      <a:pPr marL="0" marR="0" lvl="0" indent="0" algn="ctr" rtl="0">
                        <a:spcBef>
                          <a:spcPts val="0"/>
                        </a:spcBef>
                        <a:spcAft>
                          <a:spcPts val="0"/>
                        </a:spcAft>
                        <a:buNone/>
                      </a:pPr>
                      <a:r>
                        <a:rPr lang="en-US" sz="1050" b="1" u="none" strike="noStrike" cap="none" dirty="0">
                          <a:solidFill>
                            <a:schemeClr val="bg1"/>
                          </a:solidFill>
                          <a:latin typeface="Acherus Grotesque" panose="02000505000000020004" pitchFamily="50" charset="0"/>
                        </a:rPr>
                        <a:t>Category</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A</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B</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D</a:t>
                      </a:r>
                      <a:endParaRPr b="1" dirty="0">
                        <a:solidFill>
                          <a:schemeClr val="bg1"/>
                        </a:solidFill>
                        <a:latin typeface="Acherus Grotesque" panose="02000505000000020004" pitchFamily="50" charset="0"/>
                      </a:endParaRPr>
                    </a:p>
                  </a:txBody>
                  <a:tcPr marL="91450" marR="91450" marT="45725" marB="45725" anchor="ctr">
                    <a:solidFill>
                      <a:schemeClr val="accent1"/>
                    </a:solidFill>
                  </a:tcPr>
                </a:tc>
                <a:extLst>
                  <a:ext uri="{0D108BD9-81ED-4DB2-BD59-A6C34878D82A}">
                    <a16:rowId xmlns:a16="http://schemas.microsoft.com/office/drawing/2014/main" val="10000"/>
                  </a:ext>
                </a:extLst>
              </a:tr>
              <a:tr h="73152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A</a:t>
                      </a:r>
                      <a:endParaRPr b="1" dirty="0">
                        <a:solidFill>
                          <a:schemeClr val="bg1"/>
                        </a:solidFill>
                        <a:latin typeface="Acherus Grotesque" panose="02000505000000020004" pitchFamily="50" charset="0"/>
                      </a:endParaRPr>
                    </a:p>
                  </a:txBody>
                  <a:tcPr marL="91450" marR="91450" marT="45725" marB="45725">
                    <a:solidFill>
                      <a:schemeClr val="accent1"/>
                    </a:solidFill>
                  </a:tcPr>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extLst>
                  <a:ext uri="{0D108BD9-81ED-4DB2-BD59-A6C34878D82A}">
                    <a16:rowId xmlns:a16="http://schemas.microsoft.com/office/drawing/2014/main" val="10001"/>
                  </a:ext>
                </a:extLst>
              </a:tr>
              <a:tr h="73152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B</a:t>
                      </a:r>
                      <a:endParaRPr b="1" dirty="0">
                        <a:solidFill>
                          <a:schemeClr val="bg1"/>
                        </a:solidFill>
                        <a:latin typeface="Acherus Grotesque" panose="02000505000000020004" pitchFamily="50" charset="0"/>
                      </a:endParaRPr>
                    </a:p>
                  </a:txBody>
                  <a:tcPr marL="91450" marR="91450" marT="45725" marB="45725">
                    <a:solidFill>
                      <a:schemeClr val="accent1"/>
                    </a:solidFill>
                  </a:tcPr>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extLst>
                  <a:ext uri="{0D108BD9-81ED-4DB2-BD59-A6C34878D82A}">
                    <a16:rowId xmlns:a16="http://schemas.microsoft.com/office/drawing/2014/main" val="10002"/>
                  </a:ext>
                </a:extLst>
              </a:tr>
              <a:tr h="73152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C</a:t>
                      </a:r>
                      <a:endParaRPr b="1" dirty="0">
                        <a:solidFill>
                          <a:schemeClr val="bg1"/>
                        </a:solidFill>
                        <a:latin typeface="Acherus Grotesque" panose="02000505000000020004" pitchFamily="50" charset="0"/>
                      </a:endParaRPr>
                    </a:p>
                  </a:txBody>
                  <a:tcPr marL="91450" marR="91450" marT="45725" marB="45725">
                    <a:solidFill>
                      <a:schemeClr val="accent1"/>
                    </a:solidFill>
                  </a:tcPr>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extLst>
                  <a:ext uri="{0D108BD9-81ED-4DB2-BD59-A6C34878D82A}">
                    <a16:rowId xmlns:a16="http://schemas.microsoft.com/office/drawing/2014/main" val="10003"/>
                  </a:ext>
                </a:extLst>
              </a:tr>
              <a:tr h="731525">
                <a:tc>
                  <a:txBody>
                    <a:bodyPr/>
                    <a:lstStyle/>
                    <a:p>
                      <a:pPr marL="0" marR="0" lvl="0" indent="0" algn="ctr" rtl="0">
                        <a:spcBef>
                          <a:spcPts val="0"/>
                        </a:spcBef>
                        <a:spcAft>
                          <a:spcPts val="0"/>
                        </a:spcAft>
                        <a:buNone/>
                      </a:pPr>
                      <a:r>
                        <a:rPr lang="en-US" sz="1800" b="1" u="none" strike="noStrike" cap="none" dirty="0">
                          <a:solidFill>
                            <a:schemeClr val="bg1"/>
                          </a:solidFill>
                          <a:latin typeface="Acherus Grotesque" panose="02000505000000020004" pitchFamily="50" charset="0"/>
                        </a:rPr>
                        <a:t>D</a:t>
                      </a:r>
                      <a:endParaRPr b="1" dirty="0">
                        <a:solidFill>
                          <a:schemeClr val="bg1"/>
                        </a:solidFill>
                        <a:latin typeface="Acherus Grotesque" panose="02000505000000020004" pitchFamily="50" charset="0"/>
                      </a:endParaRPr>
                    </a:p>
                  </a:txBody>
                  <a:tcPr marL="91450" marR="91450" marT="45725" marB="45725">
                    <a:solidFill>
                      <a:schemeClr val="accent1"/>
                    </a:solidFill>
                  </a:tcPr>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
        <p:nvSpPr>
          <p:cNvPr id="28" name="Google Shape;1317;p63">
            <a:extLst>
              <a:ext uri="{FF2B5EF4-FFF2-40B4-BE49-F238E27FC236}">
                <a16:creationId xmlns:a16="http://schemas.microsoft.com/office/drawing/2014/main" id="{9EC628AE-DBE2-4901-8BBE-CB35CD9D1E42}"/>
              </a:ext>
            </a:extLst>
          </p:cNvPr>
          <p:cNvSpPr txBox="1"/>
          <p:nvPr/>
        </p:nvSpPr>
        <p:spPr>
          <a:xfrm rot="-5400000">
            <a:off x="-16411" y="3963319"/>
            <a:ext cx="19042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cherus Grotesque" panose="02000505000000020004" pitchFamily="50" charset="0"/>
                <a:sym typeface="Arial"/>
              </a:rPr>
              <a:t>Predicted</a:t>
            </a:r>
            <a:endParaRPr>
              <a:latin typeface="Acherus Grotesque" panose="02000505000000020004" pitchFamily="50" charset="0"/>
            </a:endParaRPr>
          </a:p>
        </p:txBody>
      </p:sp>
      <p:sp>
        <p:nvSpPr>
          <p:cNvPr id="29" name="Google Shape;1318;p63">
            <a:extLst>
              <a:ext uri="{FF2B5EF4-FFF2-40B4-BE49-F238E27FC236}">
                <a16:creationId xmlns:a16="http://schemas.microsoft.com/office/drawing/2014/main" id="{EA4CBD29-E8ED-4AC6-9D11-22E8A445A8E2}"/>
              </a:ext>
            </a:extLst>
          </p:cNvPr>
          <p:cNvSpPr txBox="1"/>
          <p:nvPr/>
        </p:nvSpPr>
        <p:spPr>
          <a:xfrm>
            <a:off x="2287544" y="1855668"/>
            <a:ext cx="19042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cherus Grotesque" panose="02000505000000020004" pitchFamily="50" charset="0"/>
                <a:sym typeface="Arial"/>
              </a:rPr>
              <a:t>Actual or True</a:t>
            </a:r>
            <a:endParaRPr dirty="0">
              <a:latin typeface="Acherus Grotesque" panose="02000505000000020004" pitchFamily="50" charset="0"/>
            </a:endParaRPr>
          </a:p>
        </p:txBody>
      </p:sp>
      <p:pic>
        <p:nvPicPr>
          <p:cNvPr id="30" name="Google Shape;1319;p63">
            <a:extLst>
              <a:ext uri="{FF2B5EF4-FFF2-40B4-BE49-F238E27FC236}">
                <a16:creationId xmlns:a16="http://schemas.microsoft.com/office/drawing/2014/main" id="{0B4E00C8-98A2-4D21-AAB3-C98A354F8869}"/>
              </a:ext>
            </a:extLst>
          </p:cNvPr>
          <p:cNvPicPr preferRelativeResize="0"/>
          <p:nvPr/>
        </p:nvPicPr>
        <p:blipFill rotWithShape="1">
          <a:blip r:embed="rId3">
            <a:alphaModFix/>
          </a:blip>
          <a:srcRect/>
          <a:stretch/>
        </p:blipFill>
        <p:spPr>
          <a:xfrm>
            <a:off x="2161075" y="3044003"/>
            <a:ext cx="541271" cy="566730"/>
          </a:xfrm>
          <a:prstGeom prst="rect">
            <a:avLst/>
          </a:prstGeom>
          <a:noFill/>
          <a:ln>
            <a:noFill/>
          </a:ln>
        </p:spPr>
      </p:pic>
      <p:pic>
        <p:nvPicPr>
          <p:cNvPr id="31" name="Google Shape;1320;p63">
            <a:extLst>
              <a:ext uri="{FF2B5EF4-FFF2-40B4-BE49-F238E27FC236}">
                <a16:creationId xmlns:a16="http://schemas.microsoft.com/office/drawing/2014/main" id="{06B0AF29-CDED-4C73-84D4-F048C718416F}"/>
              </a:ext>
            </a:extLst>
          </p:cNvPr>
          <p:cNvPicPr preferRelativeResize="0"/>
          <p:nvPr/>
        </p:nvPicPr>
        <p:blipFill rotWithShape="1">
          <a:blip r:embed="rId3">
            <a:alphaModFix/>
          </a:blip>
          <a:srcRect/>
          <a:stretch/>
        </p:blipFill>
        <p:spPr>
          <a:xfrm>
            <a:off x="2829595" y="3768168"/>
            <a:ext cx="541271" cy="566730"/>
          </a:xfrm>
          <a:prstGeom prst="rect">
            <a:avLst/>
          </a:prstGeom>
          <a:noFill/>
          <a:ln>
            <a:noFill/>
          </a:ln>
        </p:spPr>
      </p:pic>
      <p:pic>
        <p:nvPicPr>
          <p:cNvPr id="32" name="Google Shape;1321;p63">
            <a:extLst>
              <a:ext uri="{FF2B5EF4-FFF2-40B4-BE49-F238E27FC236}">
                <a16:creationId xmlns:a16="http://schemas.microsoft.com/office/drawing/2014/main" id="{5E1C6FB7-0571-4181-8B18-510A90F6A327}"/>
              </a:ext>
            </a:extLst>
          </p:cNvPr>
          <p:cNvPicPr preferRelativeResize="0"/>
          <p:nvPr/>
        </p:nvPicPr>
        <p:blipFill rotWithShape="1">
          <a:blip r:embed="rId3">
            <a:alphaModFix/>
          </a:blip>
          <a:srcRect/>
          <a:stretch/>
        </p:blipFill>
        <p:spPr>
          <a:xfrm>
            <a:off x="3622285" y="4479440"/>
            <a:ext cx="541271" cy="566730"/>
          </a:xfrm>
          <a:prstGeom prst="rect">
            <a:avLst/>
          </a:prstGeom>
          <a:noFill/>
          <a:ln>
            <a:noFill/>
          </a:ln>
        </p:spPr>
      </p:pic>
      <p:pic>
        <p:nvPicPr>
          <p:cNvPr id="33" name="Google Shape;1322;p63">
            <a:extLst>
              <a:ext uri="{FF2B5EF4-FFF2-40B4-BE49-F238E27FC236}">
                <a16:creationId xmlns:a16="http://schemas.microsoft.com/office/drawing/2014/main" id="{3231A2C6-66CA-4DC8-9125-041D3E037B80}"/>
              </a:ext>
            </a:extLst>
          </p:cNvPr>
          <p:cNvPicPr preferRelativeResize="0"/>
          <p:nvPr/>
        </p:nvPicPr>
        <p:blipFill rotWithShape="1">
          <a:blip r:embed="rId3">
            <a:alphaModFix/>
          </a:blip>
          <a:srcRect/>
          <a:stretch/>
        </p:blipFill>
        <p:spPr>
          <a:xfrm>
            <a:off x="4311458" y="5207956"/>
            <a:ext cx="541271" cy="566730"/>
          </a:xfrm>
          <a:prstGeom prst="rect">
            <a:avLst/>
          </a:prstGeom>
          <a:noFill/>
          <a:ln>
            <a:noFill/>
          </a:ln>
        </p:spPr>
      </p:pic>
      <p:pic>
        <p:nvPicPr>
          <p:cNvPr id="34" name="Google Shape;1323;p63">
            <a:extLst>
              <a:ext uri="{FF2B5EF4-FFF2-40B4-BE49-F238E27FC236}">
                <a16:creationId xmlns:a16="http://schemas.microsoft.com/office/drawing/2014/main" id="{D0D50AB7-1FAA-4D49-82EB-2100CAB83C59}"/>
              </a:ext>
            </a:extLst>
          </p:cNvPr>
          <p:cNvPicPr preferRelativeResize="0"/>
          <p:nvPr/>
        </p:nvPicPr>
        <p:blipFill rotWithShape="1">
          <a:blip r:embed="rId4">
            <a:alphaModFix/>
          </a:blip>
          <a:srcRect/>
          <a:stretch/>
        </p:blipFill>
        <p:spPr>
          <a:xfrm>
            <a:off x="2741559" y="3015214"/>
            <a:ext cx="629307" cy="629307"/>
          </a:xfrm>
          <a:prstGeom prst="rect">
            <a:avLst/>
          </a:prstGeom>
          <a:noFill/>
          <a:ln>
            <a:noFill/>
          </a:ln>
        </p:spPr>
      </p:pic>
      <p:pic>
        <p:nvPicPr>
          <p:cNvPr id="35" name="Google Shape;1324;p63">
            <a:extLst>
              <a:ext uri="{FF2B5EF4-FFF2-40B4-BE49-F238E27FC236}">
                <a16:creationId xmlns:a16="http://schemas.microsoft.com/office/drawing/2014/main" id="{F3E8F737-1233-4504-B877-DE6A2CCBE189}"/>
              </a:ext>
            </a:extLst>
          </p:cNvPr>
          <p:cNvPicPr preferRelativeResize="0"/>
          <p:nvPr/>
        </p:nvPicPr>
        <p:blipFill rotWithShape="1">
          <a:blip r:embed="rId4">
            <a:alphaModFix/>
          </a:blip>
          <a:srcRect/>
          <a:stretch/>
        </p:blipFill>
        <p:spPr>
          <a:xfrm>
            <a:off x="3520641" y="3012714"/>
            <a:ext cx="629307" cy="629307"/>
          </a:xfrm>
          <a:prstGeom prst="rect">
            <a:avLst/>
          </a:prstGeom>
          <a:noFill/>
          <a:ln>
            <a:noFill/>
          </a:ln>
        </p:spPr>
      </p:pic>
      <p:pic>
        <p:nvPicPr>
          <p:cNvPr id="37" name="Google Shape;1325;p63">
            <a:extLst>
              <a:ext uri="{FF2B5EF4-FFF2-40B4-BE49-F238E27FC236}">
                <a16:creationId xmlns:a16="http://schemas.microsoft.com/office/drawing/2014/main" id="{187A3B76-BE8E-4A93-AD7E-55267605C4D6}"/>
              </a:ext>
            </a:extLst>
          </p:cNvPr>
          <p:cNvPicPr preferRelativeResize="0"/>
          <p:nvPr/>
        </p:nvPicPr>
        <p:blipFill rotWithShape="1">
          <a:blip r:embed="rId4">
            <a:alphaModFix/>
          </a:blip>
          <a:srcRect/>
          <a:stretch/>
        </p:blipFill>
        <p:spPr>
          <a:xfrm>
            <a:off x="4299723" y="3010214"/>
            <a:ext cx="629307" cy="629307"/>
          </a:xfrm>
          <a:prstGeom prst="rect">
            <a:avLst/>
          </a:prstGeom>
          <a:noFill/>
          <a:ln>
            <a:noFill/>
          </a:ln>
        </p:spPr>
      </p:pic>
      <p:pic>
        <p:nvPicPr>
          <p:cNvPr id="38" name="Google Shape;1326;p63">
            <a:extLst>
              <a:ext uri="{FF2B5EF4-FFF2-40B4-BE49-F238E27FC236}">
                <a16:creationId xmlns:a16="http://schemas.microsoft.com/office/drawing/2014/main" id="{7925DD47-9E07-40C9-AC8F-70EBBF754A28}"/>
              </a:ext>
            </a:extLst>
          </p:cNvPr>
          <p:cNvPicPr preferRelativeResize="0"/>
          <p:nvPr/>
        </p:nvPicPr>
        <p:blipFill rotWithShape="1">
          <a:blip r:embed="rId4">
            <a:alphaModFix/>
          </a:blip>
          <a:srcRect/>
          <a:stretch/>
        </p:blipFill>
        <p:spPr>
          <a:xfrm>
            <a:off x="3516794" y="3674295"/>
            <a:ext cx="629307" cy="629307"/>
          </a:xfrm>
          <a:prstGeom prst="rect">
            <a:avLst/>
          </a:prstGeom>
          <a:noFill/>
          <a:ln>
            <a:noFill/>
          </a:ln>
        </p:spPr>
      </p:pic>
      <p:pic>
        <p:nvPicPr>
          <p:cNvPr id="39" name="Google Shape;1327;p63">
            <a:extLst>
              <a:ext uri="{FF2B5EF4-FFF2-40B4-BE49-F238E27FC236}">
                <a16:creationId xmlns:a16="http://schemas.microsoft.com/office/drawing/2014/main" id="{63D80871-1D21-4038-8E08-A947BFAF7D71}"/>
              </a:ext>
            </a:extLst>
          </p:cNvPr>
          <p:cNvPicPr preferRelativeResize="0"/>
          <p:nvPr/>
        </p:nvPicPr>
        <p:blipFill rotWithShape="1">
          <a:blip r:embed="rId4">
            <a:alphaModFix/>
          </a:blip>
          <a:srcRect/>
          <a:stretch/>
        </p:blipFill>
        <p:spPr>
          <a:xfrm>
            <a:off x="4267439" y="3697518"/>
            <a:ext cx="629307" cy="629307"/>
          </a:xfrm>
          <a:prstGeom prst="rect">
            <a:avLst/>
          </a:prstGeom>
          <a:noFill/>
          <a:ln>
            <a:noFill/>
          </a:ln>
        </p:spPr>
      </p:pic>
      <p:pic>
        <p:nvPicPr>
          <p:cNvPr id="41" name="Google Shape;1328;p63">
            <a:extLst>
              <a:ext uri="{FF2B5EF4-FFF2-40B4-BE49-F238E27FC236}">
                <a16:creationId xmlns:a16="http://schemas.microsoft.com/office/drawing/2014/main" id="{1E196312-2EFA-425A-BAF6-17FD8FAFBDFA}"/>
              </a:ext>
            </a:extLst>
          </p:cNvPr>
          <p:cNvPicPr preferRelativeResize="0"/>
          <p:nvPr/>
        </p:nvPicPr>
        <p:blipFill rotWithShape="1">
          <a:blip r:embed="rId4">
            <a:alphaModFix/>
          </a:blip>
          <a:srcRect/>
          <a:stretch/>
        </p:blipFill>
        <p:spPr>
          <a:xfrm>
            <a:off x="2033865" y="3719899"/>
            <a:ext cx="629307" cy="629307"/>
          </a:xfrm>
          <a:prstGeom prst="rect">
            <a:avLst/>
          </a:prstGeom>
          <a:noFill/>
          <a:ln>
            <a:noFill/>
          </a:ln>
        </p:spPr>
      </p:pic>
      <p:pic>
        <p:nvPicPr>
          <p:cNvPr id="44" name="Google Shape;1329;p63">
            <a:extLst>
              <a:ext uri="{FF2B5EF4-FFF2-40B4-BE49-F238E27FC236}">
                <a16:creationId xmlns:a16="http://schemas.microsoft.com/office/drawing/2014/main" id="{9BAE946D-6A0E-4802-A34D-D173D125E94F}"/>
              </a:ext>
            </a:extLst>
          </p:cNvPr>
          <p:cNvPicPr preferRelativeResize="0"/>
          <p:nvPr/>
        </p:nvPicPr>
        <p:blipFill rotWithShape="1">
          <a:blip r:embed="rId4">
            <a:alphaModFix/>
          </a:blip>
          <a:srcRect/>
          <a:stretch/>
        </p:blipFill>
        <p:spPr>
          <a:xfrm>
            <a:off x="2033865" y="4448151"/>
            <a:ext cx="629307" cy="629307"/>
          </a:xfrm>
          <a:prstGeom prst="rect">
            <a:avLst/>
          </a:prstGeom>
          <a:noFill/>
          <a:ln>
            <a:noFill/>
          </a:ln>
        </p:spPr>
      </p:pic>
      <p:pic>
        <p:nvPicPr>
          <p:cNvPr id="45" name="Google Shape;1330;p63">
            <a:extLst>
              <a:ext uri="{FF2B5EF4-FFF2-40B4-BE49-F238E27FC236}">
                <a16:creationId xmlns:a16="http://schemas.microsoft.com/office/drawing/2014/main" id="{3D22100C-6AC7-45B7-A68C-B5116D5E3D9D}"/>
              </a:ext>
            </a:extLst>
          </p:cNvPr>
          <p:cNvPicPr preferRelativeResize="0"/>
          <p:nvPr/>
        </p:nvPicPr>
        <p:blipFill rotWithShape="1">
          <a:blip r:embed="rId4">
            <a:alphaModFix/>
          </a:blip>
          <a:srcRect/>
          <a:stretch/>
        </p:blipFill>
        <p:spPr>
          <a:xfrm>
            <a:off x="2033865" y="5176403"/>
            <a:ext cx="629307" cy="629307"/>
          </a:xfrm>
          <a:prstGeom prst="rect">
            <a:avLst/>
          </a:prstGeom>
          <a:noFill/>
          <a:ln>
            <a:noFill/>
          </a:ln>
        </p:spPr>
      </p:pic>
      <p:pic>
        <p:nvPicPr>
          <p:cNvPr id="47" name="Google Shape;1331;p63">
            <a:extLst>
              <a:ext uri="{FF2B5EF4-FFF2-40B4-BE49-F238E27FC236}">
                <a16:creationId xmlns:a16="http://schemas.microsoft.com/office/drawing/2014/main" id="{E0ECEA2B-4280-4519-B5A1-9CB79B9C5D5C}"/>
              </a:ext>
            </a:extLst>
          </p:cNvPr>
          <p:cNvPicPr preferRelativeResize="0"/>
          <p:nvPr/>
        </p:nvPicPr>
        <p:blipFill rotWithShape="1">
          <a:blip r:embed="rId4">
            <a:alphaModFix/>
          </a:blip>
          <a:srcRect/>
          <a:stretch/>
        </p:blipFill>
        <p:spPr>
          <a:xfrm>
            <a:off x="2826684" y="5176402"/>
            <a:ext cx="629307" cy="629307"/>
          </a:xfrm>
          <a:prstGeom prst="rect">
            <a:avLst/>
          </a:prstGeom>
          <a:noFill/>
          <a:ln>
            <a:noFill/>
          </a:ln>
        </p:spPr>
      </p:pic>
      <p:pic>
        <p:nvPicPr>
          <p:cNvPr id="48" name="Google Shape;1332;p63">
            <a:extLst>
              <a:ext uri="{FF2B5EF4-FFF2-40B4-BE49-F238E27FC236}">
                <a16:creationId xmlns:a16="http://schemas.microsoft.com/office/drawing/2014/main" id="{260B31C0-008E-47E7-90C3-AD4E7C5A050E}"/>
              </a:ext>
            </a:extLst>
          </p:cNvPr>
          <p:cNvPicPr preferRelativeResize="0"/>
          <p:nvPr/>
        </p:nvPicPr>
        <p:blipFill rotWithShape="1">
          <a:blip r:embed="rId4">
            <a:alphaModFix/>
          </a:blip>
          <a:srcRect/>
          <a:stretch/>
        </p:blipFill>
        <p:spPr>
          <a:xfrm>
            <a:off x="3619503" y="5176401"/>
            <a:ext cx="629307" cy="629307"/>
          </a:xfrm>
          <a:prstGeom prst="rect">
            <a:avLst/>
          </a:prstGeom>
          <a:noFill/>
          <a:ln>
            <a:noFill/>
          </a:ln>
        </p:spPr>
      </p:pic>
      <p:pic>
        <p:nvPicPr>
          <p:cNvPr id="53" name="Google Shape;1333;p63">
            <a:extLst>
              <a:ext uri="{FF2B5EF4-FFF2-40B4-BE49-F238E27FC236}">
                <a16:creationId xmlns:a16="http://schemas.microsoft.com/office/drawing/2014/main" id="{81F77A62-9C87-44F7-8FD6-7067051696B5}"/>
              </a:ext>
            </a:extLst>
          </p:cNvPr>
          <p:cNvPicPr preferRelativeResize="0"/>
          <p:nvPr/>
        </p:nvPicPr>
        <p:blipFill rotWithShape="1">
          <a:blip r:embed="rId4">
            <a:alphaModFix/>
          </a:blip>
          <a:srcRect/>
          <a:stretch/>
        </p:blipFill>
        <p:spPr>
          <a:xfrm>
            <a:off x="4194245" y="4466509"/>
            <a:ext cx="629307" cy="629307"/>
          </a:xfrm>
          <a:prstGeom prst="rect">
            <a:avLst/>
          </a:prstGeom>
          <a:noFill/>
          <a:ln>
            <a:noFill/>
          </a:ln>
        </p:spPr>
      </p:pic>
      <p:pic>
        <p:nvPicPr>
          <p:cNvPr id="54" name="Google Shape;1334;p63">
            <a:extLst>
              <a:ext uri="{FF2B5EF4-FFF2-40B4-BE49-F238E27FC236}">
                <a16:creationId xmlns:a16="http://schemas.microsoft.com/office/drawing/2014/main" id="{05AC1236-ABF6-4C2E-AEBA-05B06AF787AB}"/>
              </a:ext>
            </a:extLst>
          </p:cNvPr>
          <p:cNvPicPr preferRelativeResize="0"/>
          <p:nvPr/>
        </p:nvPicPr>
        <p:blipFill rotWithShape="1">
          <a:blip r:embed="rId4">
            <a:alphaModFix/>
          </a:blip>
          <a:srcRect/>
          <a:stretch/>
        </p:blipFill>
        <p:spPr>
          <a:xfrm>
            <a:off x="2799401" y="4416863"/>
            <a:ext cx="629307" cy="629307"/>
          </a:xfrm>
          <a:prstGeom prst="rect">
            <a:avLst/>
          </a:prstGeom>
          <a:noFill/>
          <a:ln>
            <a:noFill/>
          </a:ln>
        </p:spPr>
      </p:pic>
    </p:spTree>
    <p:extLst>
      <p:ext uri="{BB962C8B-B14F-4D97-AF65-F5344CB8AC3E}">
        <p14:creationId xmlns:p14="http://schemas.microsoft.com/office/powerpoint/2010/main" val="11180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81192" y="1569514"/>
            <a:ext cx="4133198" cy="3989073"/>
            <a:chOff x="3685363" y="2073120"/>
            <a:chExt cx="2255395" cy="2186683"/>
          </a:xfrm>
        </p:grpSpPr>
        <p:pic>
          <p:nvPicPr>
            <p:cNvPr id="17" name="Picture 16"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264446" y="2073120"/>
              <a:ext cx="1220256" cy="1220256"/>
            </a:xfrm>
            <a:prstGeom prst="rect">
              <a:avLst/>
            </a:prstGeom>
          </p:spPr>
        </p:pic>
        <p:cxnSp>
          <p:nvCxnSpPr>
            <p:cNvPr id="18" name="Straight Connector 17"/>
            <p:cNvCxnSpPr/>
            <p:nvPr/>
          </p:nvCxnSpPr>
          <p:spPr>
            <a:xfrm rot="18000000" flipH="1">
              <a:off x="4370882" y="3210627"/>
              <a:ext cx="182880" cy="0"/>
            </a:xfrm>
            <a:prstGeom prst="line">
              <a:avLst/>
            </a:prstGeom>
            <a:ln w="38100">
              <a:solidFill>
                <a:schemeClr val="accent4">
                  <a:lumMod val="75000"/>
                  <a:alpha val="77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85363" y="3039547"/>
              <a:ext cx="1220256" cy="1220256"/>
            </a:xfrm>
            <a:prstGeom prst="rect">
              <a:avLst/>
            </a:prstGeom>
          </p:spPr>
        </p:pic>
        <p:pic>
          <p:nvPicPr>
            <p:cNvPr id="20" name="Picture 19"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20502" y="2760345"/>
              <a:ext cx="1220256" cy="1220256"/>
            </a:xfrm>
            <a:prstGeom prst="rect">
              <a:avLst/>
            </a:prstGeom>
          </p:spPr>
        </p:pic>
      </p:grpSp>
      <p:cxnSp>
        <p:nvCxnSpPr>
          <p:cNvPr id="22" name="Straight Connector 21"/>
          <p:cNvCxnSpPr/>
          <p:nvPr/>
        </p:nvCxnSpPr>
        <p:spPr>
          <a:xfrm>
            <a:off x="3515262" y="2874013"/>
            <a:ext cx="162036" cy="270092"/>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3" name="Content Placeholder 32"/>
          <p:cNvGraphicFramePr>
            <a:graphicFrameLocks noGrp="1"/>
          </p:cNvGraphicFramePr>
          <p:nvPr>
            <p:ph idx="1"/>
          </p:nvPr>
        </p:nvGraphicFramePr>
        <p:xfrm>
          <a:off x="4714390" y="1569514"/>
          <a:ext cx="3767137" cy="4519612"/>
        </p:xfrm>
        <a:graphic>
          <a:graphicData uri="http://schemas.openxmlformats.org/drawingml/2006/chart">
            <c:chart xmlns:c="http://schemas.openxmlformats.org/drawingml/2006/chart" xmlns:r="http://schemas.openxmlformats.org/officeDocument/2006/relationships" r:id="rId4"/>
          </a:graphicData>
        </a:graphic>
      </p:graphicFrame>
      <p:cxnSp>
        <p:nvCxnSpPr>
          <p:cNvPr id="30" name="Straight Arrow Connector 29"/>
          <p:cNvCxnSpPr>
            <a:cxnSpLocks/>
          </p:cNvCxnSpPr>
          <p:nvPr/>
        </p:nvCxnSpPr>
        <p:spPr>
          <a:xfrm flipH="1">
            <a:off x="4427622" y="3021827"/>
            <a:ext cx="631031" cy="76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890903" y="3689139"/>
            <a:ext cx="548991" cy="494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TextBox 34"/>
          <p:cNvSpPr txBox="1"/>
          <p:nvPr/>
        </p:nvSpPr>
        <p:spPr>
          <a:xfrm>
            <a:off x="8676253" y="2497774"/>
            <a:ext cx="319416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cherus Grotesque" panose="02000505000000020004" pitchFamily="50" charset="0"/>
              </a:rPr>
              <a:t>Classification Error Rate: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cherus Grotesque" panose="02000505000000020004" pitchFamily="50" charset="0"/>
              </a:rPr>
              <a:t>9.2 + 8.3 + 10.5</a:t>
            </a:r>
            <a:r>
              <a:rPr kumimoji="0" lang="en-US" sz="2400" b="0" i="0" u="none" strike="noStrike" kern="1200" cap="none" spc="0" normalizeH="0" baseline="0" noProof="0" dirty="0">
                <a:ln>
                  <a:noFill/>
                </a:ln>
                <a:solidFill>
                  <a:srgbClr val="000000"/>
                </a:solidFill>
                <a:effectLst/>
                <a:uLnTx/>
                <a:uFillTx/>
                <a:latin typeface="Acherus Grotesque" panose="02000505000000020004" pitchFamily="50" charset="0"/>
              </a:rPr>
              <a:t> = 28% </a:t>
            </a:r>
          </a:p>
        </p:txBody>
      </p:sp>
      <p:sp>
        <p:nvSpPr>
          <p:cNvPr id="2" name="TextBox 1">
            <a:extLst>
              <a:ext uri="{FF2B5EF4-FFF2-40B4-BE49-F238E27FC236}">
                <a16:creationId xmlns:a16="http://schemas.microsoft.com/office/drawing/2014/main" id="{015334A2-DE3D-4E08-8C2A-0EE4E080C40C}"/>
              </a:ext>
            </a:extLst>
          </p:cNvPr>
          <p:cNvSpPr txBox="1"/>
          <p:nvPr/>
        </p:nvSpPr>
        <p:spPr>
          <a:xfrm>
            <a:off x="8344432" y="4905554"/>
            <a:ext cx="2834366" cy="369332"/>
          </a:xfrm>
          <a:prstGeom prst="rect">
            <a:avLst/>
          </a:prstGeom>
          <a:noFill/>
        </p:spPr>
        <p:txBody>
          <a:bodyPr wrap="none" rtlCol="0">
            <a:spAutoFit/>
          </a:bodyPr>
          <a:lstStyle/>
          <a:p>
            <a:r>
              <a:rPr lang="en-US" dirty="0">
                <a:latin typeface="Acherus Grotesque" panose="02000505000000020004" pitchFamily="50" charset="0"/>
              </a:rPr>
              <a:t>72% correctly classified</a:t>
            </a:r>
          </a:p>
        </p:txBody>
      </p:sp>
      <p:cxnSp>
        <p:nvCxnSpPr>
          <p:cNvPr id="4" name="Straight Arrow Connector 3">
            <a:extLst>
              <a:ext uri="{FF2B5EF4-FFF2-40B4-BE49-F238E27FC236}">
                <a16:creationId xmlns:a16="http://schemas.microsoft.com/office/drawing/2014/main" id="{8A0E4CDF-6521-4E05-917C-3E71CAD30782}"/>
              </a:ext>
            </a:extLst>
          </p:cNvPr>
          <p:cNvCxnSpPr>
            <a:cxnSpLocks/>
          </p:cNvCxnSpPr>
          <p:nvPr/>
        </p:nvCxnSpPr>
        <p:spPr>
          <a:xfrm flipH="1">
            <a:off x="7114784" y="5064094"/>
            <a:ext cx="12296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7C5EA6D-7E50-4AD6-A62A-4F0DE6715850}"/>
              </a:ext>
            </a:extLst>
          </p:cNvPr>
          <p:cNvCxnSpPr>
            <a:cxnSpLocks/>
          </p:cNvCxnSpPr>
          <p:nvPr/>
        </p:nvCxnSpPr>
        <p:spPr>
          <a:xfrm flipH="1" flipV="1">
            <a:off x="7903924" y="3144106"/>
            <a:ext cx="440508" cy="1905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8560447-13AE-4471-9273-85DD43A45D94}"/>
              </a:ext>
            </a:extLst>
          </p:cNvPr>
          <p:cNvSpPr>
            <a:spLocks noGrp="1"/>
          </p:cNvSpPr>
          <p:nvPr>
            <p:ph type="ftr" sz="quarter" idx="11"/>
          </p:nvPr>
        </p:nvSpPr>
        <p:spPr/>
        <p:txBody>
          <a:bodyPr/>
          <a:lstStyle/>
          <a:p>
            <a:r>
              <a:rPr lang="en-US"/>
              <a:t>Tree-Based Methods</a:t>
            </a:r>
            <a:endParaRPr lang="en-US" dirty="0"/>
          </a:p>
        </p:txBody>
      </p:sp>
      <p:sp>
        <p:nvSpPr>
          <p:cNvPr id="5" name="Slide Number Placeholder 4">
            <a:extLst>
              <a:ext uri="{FF2B5EF4-FFF2-40B4-BE49-F238E27FC236}">
                <a16:creationId xmlns:a16="http://schemas.microsoft.com/office/drawing/2014/main" id="{9D0E514E-51C7-46E9-9CB1-356AC66F851D}"/>
              </a:ext>
            </a:extLst>
          </p:cNvPr>
          <p:cNvSpPr>
            <a:spLocks noGrp="1"/>
          </p:cNvSpPr>
          <p:nvPr>
            <p:ph type="sldNum" sz="quarter" idx="12"/>
          </p:nvPr>
        </p:nvSpPr>
        <p:spPr/>
        <p:txBody>
          <a:bodyPr/>
          <a:lstStyle/>
          <a:p>
            <a:fld id="{8E06CFEE-053A-4A40-A88B-A288F0289482}" type="slidenum">
              <a:rPr lang="en-US" smtClean="0"/>
              <a:t>33</a:t>
            </a:fld>
            <a:endParaRPr lang="en-US"/>
          </a:p>
        </p:txBody>
      </p:sp>
      <p:sp>
        <p:nvSpPr>
          <p:cNvPr id="7" name="Title 6">
            <a:extLst>
              <a:ext uri="{FF2B5EF4-FFF2-40B4-BE49-F238E27FC236}">
                <a16:creationId xmlns:a16="http://schemas.microsoft.com/office/drawing/2014/main" id="{BB2EC9EE-A7DA-41A7-8086-564E9CA0A38C}"/>
              </a:ext>
            </a:extLst>
          </p:cNvPr>
          <p:cNvSpPr>
            <a:spLocks noGrp="1"/>
          </p:cNvSpPr>
          <p:nvPr>
            <p:ph type="title"/>
          </p:nvPr>
        </p:nvSpPr>
        <p:spPr/>
        <p:txBody>
          <a:bodyPr>
            <a:normAutofit fontScale="90000"/>
          </a:bodyPr>
          <a:lstStyle/>
          <a:p>
            <a:r>
              <a:rPr lang="en-US" dirty="0"/>
              <a:t>Classification error rate is the percent misclassified</a:t>
            </a:r>
            <a:br>
              <a:rPr lang="en-US" dirty="0"/>
            </a:br>
            <a:r>
              <a:rPr lang="en-US" dirty="0"/>
              <a:t>in the training set</a:t>
            </a:r>
          </a:p>
        </p:txBody>
      </p:sp>
      <p:sp>
        <p:nvSpPr>
          <p:cNvPr id="9" name="TextBox 8">
            <a:extLst>
              <a:ext uri="{FF2B5EF4-FFF2-40B4-BE49-F238E27FC236}">
                <a16:creationId xmlns:a16="http://schemas.microsoft.com/office/drawing/2014/main" id="{A39B33BC-8FFF-4579-BD0C-B0B1EC9E4F15}"/>
              </a:ext>
            </a:extLst>
          </p:cNvPr>
          <p:cNvSpPr txBox="1"/>
          <p:nvPr/>
        </p:nvSpPr>
        <p:spPr>
          <a:xfrm>
            <a:off x="4013727" y="3779598"/>
            <a:ext cx="319318" cy="369332"/>
          </a:xfrm>
          <a:prstGeom prst="rect">
            <a:avLst/>
          </a:prstGeom>
          <a:noFill/>
        </p:spPr>
        <p:txBody>
          <a:bodyPr wrap="none" rtlCol="0">
            <a:spAutoFit/>
          </a:bodyPr>
          <a:lstStyle/>
          <a:p>
            <a:r>
              <a:rPr lang="en-US" b="1" dirty="0">
                <a:latin typeface="Acherus Grotesque" panose="02000505000000020004" pitchFamily="50" charset="0"/>
              </a:rPr>
              <a:t>3</a:t>
            </a:r>
          </a:p>
        </p:txBody>
      </p:sp>
      <p:cxnSp>
        <p:nvCxnSpPr>
          <p:cNvPr id="24" name="Straight Arrow Connector 23">
            <a:extLst>
              <a:ext uri="{FF2B5EF4-FFF2-40B4-BE49-F238E27FC236}">
                <a16:creationId xmlns:a16="http://schemas.microsoft.com/office/drawing/2014/main" id="{B977C166-67AF-4BD4-971C-C162E4BD623E}"/>
              </a:ext>
            </a:extLst>
          </p:cNvPr>
          <p:cNvCxnSpPr>
            <a:cxnSpLocks/>
          </p:cNvCxnSpPr>
          <p:nvPr/>
        </p:nvCxnSpPr>
        <p:spPr>
          <a:xfrm flipH="1" flipV="1">
            <a:off x="4426136" y="4183299"/>
            <a:ext cx="443629" cy="810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9796B1-92C1-43B3-8E4B-E2F473DA939A}"/>
              </a:ext>
            </a:extLst>
          </p:cNvPr>
          <p:cNvCxnSpPr>
            <a:cxnSpLocks/>
          </p:cNvCxnSpPr>
          <p:nvPr/>
        </p:nvCxnSpPr>
        <p:spPr>
          <a:xfrm flipH="1">
            <a:off x="7419704" y="3698103"/>
            <a:ext cx="1367453" cy="11552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A2A2D1-41E6-492A-8C21-77D777996D6D}"/>
              </a:ext>
            </a:extLst>
          </p:cNvPr>
          <p:cNvCxnSpPr>
            <a:cxnSpLocks/>
          </p:cNvCxnSpPr>
          <p:nvPr/>
        </p:nvCxnSpPr>
        <p:spPr>
          <a:xfrm flipH="1">
            <a:off x="7393976" y="3743648"/>
            <a:ext cx="2984529" cy="177050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DFAADDA-1BB2-48A3-8EDD-2A159993684F}"/>
              </a:ext>
            </a:extLst>
          </p:cNvPr>
          <p:cNvCxnSpPr>
            <a:cxnSpLocks/>
          </p:cNvCxnSpPr>
          <p:nvPr/>
        </p:nvCxnSpPr>
        <p:spPr>
          <a:xfrm flipH="1">
            <a:off x="7419704" y="3652558"/>
            <a:ext cx="2150885" cy="1622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30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81192" y="1569514"/>
            <a:ext cx="4133198" cy="3989073"/>
            <a:chOff x="3685363" y="2073120"/>
            <a:chExt cx="2255395" cy="2186683"/>
          </a:xfrm>
        </p:grpSpPr>
        <p:pic>
          <p:nvPicPr>
            <p:cNvPr id="17" name="Picture 16"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264446" y="2073120"/>
              <a:ext cx="1220256" cy="1220256"/>
            </a:xfrm>
            <a:prstGeom prst="rect">
              <a:avLst/>
            </a:prstGeom>
          </p:spPr>
        </p:pic>
        <p:cxnSp>
          <p:nvCxnSpPr>
            <p:cNvPr id="18" name="Straight Connector 17"/>
            <p:cNvCxnSpPr/>
            <p:nvPr/>
          </p:nvCxnSpPr>
          <p:spPr>
            <a:xfrm rot="18000000" flipH="1">
              <a:off x="4370882" y="3210627"/>
              <a:ext cx="182880" cy="0"/>
            </a:xfrm>
            <a:prstGeom prst="line">
              <a:avLst/>
            </a:prstGeom>
            <a:ln w="38100">
              <a:solidFill>
                <a:schemeClr val="accent4">
                  <a:lumMod val="75000"/>
                  <a:alpha val="77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85363" y="3039547"/>
              <a:ext cx="1220256" cy="1220256"/>
            </a:xfrm>
            <a:prstGeom prst="rect">
              <a:avLst/>
            </a:prstGeom>
          </p:spPr>
        </p:pic>
        <p:pic>
          <p:nvPicPr>
            <p:cNvPr id="20" name="Picture 19" descr="data structures - What's the difference between a binary ..."/>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20502" y="2760345"/>
              <a:ext cx="1220256" cy="1220256"/>
            </a:xfrm>
            <a:prstGeom prst="rect">
              <a:avLst/>
            </a:prstGeom>
          </p:spPr>
        </p:pic>
      </p:grpSp>
      <p:cxnSp>
        <p:nvCxnSpPr>
          <p:cNvPr id="22" name="Straight Connector 21"/>
          <p:cNvCxnSpPr/>
          <p:nvPr/>
        </p:nvCxnSpPr>
        <p:spPr>
          <a:xfrm>
            <a:off x="3515262" y="2874013"/>
            <a:ext cx="162036" cy="270092"/>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3" name="Content Placeholder 32"/>
          <p:cNvGraphicFramePr>
            <a:graphicFrameLocks noGrp="1"/>
          </p:cNvGraphicFramePr>
          <p:nvPr>
            <p:ph idx="1"/>
          </p:nvPr>
        </p:nvGraphicFramePr>
        <p:xfrm>
          <a:off x="4714390" y="1569514"/>
          <a:ext cx="3767137" cy="4519612"/>
        </p:xfrm>
        <a:graphic>
          <a:graphicData uri="http://schemas.openxmlformats.org/drawingml/2006/chart">
            <c:chart xmlns:c="http://schemas.openxmlformats.org/drawingml/2006/chart" xmlns:r="http://schemas.openxmlformats.org/officeDocument/2006/relationships" r:id="rId4"/>
          </a:graphicData>
        </a:graphic>
      </p:graphicFrame>
      <p:cxnSp>
        <p:nvCxnSpPr>
          <p:cNvPr id="30" name="Straight Arrow Connector 29"/>
          <p:cNvCxnSpPr>
            <a:cxnSpLocks/>
          </p:cNvCxnSpPr>
          <p:nvPr/>
        </p:nvCxnSpPr>
        <p:spPr>
          <a:xfrm flipH="1">
            <a:off x="3367455" y="3829320"/>
            <a:ext cx="1939135" cy="55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760520" y="4278456"/>
            <a:ext cx="548991" cy="494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Footer Placeholder 1">
            <a:extLst>
              <a:ext uri="{FF2B5EF4-FFF2-40B4-BE49-F238E27FC236}">
                <a16:creationId xmlns:a16="http://schemas.microsoft.com/office/drawing/2014/main" id="{BC7FA653-7C09-4210-989B-AF27E62EEE5D}"/>
              </a:ext>
            </a:extLst>
          </p:cNvPr>
          <p:cNvSpPr>
            <a:spLocks noGrp="1"/>
          </p:cNvSpPr>
          <p:nvPr>
            <p:ph type="ftr" sz="quarter" idx="11"/>
          </p:nvPr>
        </p:nvSpPr>
        <p:spPr/>
        <p:txBody>
          <a:bodyPr/>
          <a:lstStyle/>
          <a:p>
            <a:r>
              <a:rPr lang="en-US"/>
              <a:t>Tree-Based Methods</a:t>
            </a:r>
            <a:endParaRPr lang="en-US" dirty="0"/>
          </a:p>
        </p:txBody>
      </p:sp>
      <p:sp>
        <p:nvSpPr>
          <p:cNvPr id="3" name="Slide Number Placeholder 2">
            <a:extLst>
              <a:ext uri="{FF2B5EF4-FFF2-40B4-BE49-F238E27FC236}">
                <a16:creationId xmlns:a16="http://schemas.microsoft.com/office/drawing/2014/main" id="{148E092E-9184-4906-A746-E35515E68AB7}"/>
              </a:ext>
            </a:extLst>
          </p:cNvPr>
          <p:cNvSpPr>
            <a:spLocks noGrp="1"/>
          </p:cNvSpPr>
          <p:nvPr>
            <p:ph type="sldNum" sz="quarter" idx="12"/>
          </p:nvPr>
        </p:nvSpPr>
        <p:spPr/>
        <p:txBody>
          <a:bodyPr/>
          <a:lstStyle/>
          <a:p>
            <a:fld id="{8E06CFEE-053A-4A40-A88B-A288F0289482}" type="slidenum">
              <a:rPr lang="en-US" smtClean="0"/>
              <a:t>34</a:t>
            </a:fld>
            <a:endParaRPr lang="en-US"/>
          </a:p>
        </p:txBody>
      </p:sp>
      <p:sp>
        <p:nvSpPr>
          <p:cNvPr id="5" name="Title 4">
            <a:extLst>
              <a:ext uri="{FF2B5EF4-FFF2-40B4-BE49-F238E27FC236}">
                <a16:creationId xmlns:a16="http://schemas.microsoft.com/office/drawing/2014/main" id="{CE3C05B9-DA6C-45EB-8FE4-EA6EF3B015AF}"/>
              </a:ext>
            </a:extLst>
          </p:cNvPr>
          <p:cNvSpPr>
            <a:spLocks noGrp="1"/>
          </p:cNvSpPr>
          <p:nvPr>
            <p:ph type="title"/>
          </p:nvPr>
        </p:nvSpPr>
        <p:spPr/>
        <p:txBody>
          <a:bodyPr/>
          <a:lstStyle/>
          <a:p>
            <a:r>
              <a:rPr lang="en-US" dirty="0"/>
              <a:t>In this node, the classification error is 5%</a:t>
            </a:r>
          </a:p>
        </p:txBody>
      </p:sp>
      <p:cxnSp>
        <p:nvCxnSpPr>
          <p:cNvPr id="21" name="Straight Arrow Connector 20">
            <a:extLst>
              <a:ext uri="{FF2B5EF4-FFF2-40B4-BE49-F238E27FC236}">
                <a16:creationId xmlns:a16="http://schemas.microsoft.com/office/drawing/2014/main" id="{DB92F91E-D7E5-4D55-B64C-3F0DBD8E1854}"/>
              </a:ext>
            </a:extLst>
          </p:cNvPr>
          <p:cNvCxnSpPr/>
          <p:nvPr/>
        </p:nvCxnSpPr>
        <p:spPr>
          <a:xfrm flipH="1">
            <a:off x="6992983" y="5480328"/>
            <a:ext cx="16176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05CBB68-B488-4871-B7D2-93900B3E5EDE}"/>
              </a:ext>
            </a:extLst>
          </p:cNvPr>
          <p:cNvSpPr txBox="1"/>
          <p:nvPr/>
        </p:nvSpPr>
        <p:spPr>
          <a:xfrm>
            <a:off x="8743058" y="2550026"/>
            <a:ext cx="303592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cherus Grotesque" panose="02000505000000020004" pitchFamily="50" charset="0"/>
              </a:rPr>
              <a:t>Classification Error Rate: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cherus Grotesque" panose="02000505000000020004" pitchFamily="50" charset="0"/>
              </a:rPr>
              <a:t>2.5 + 1.2 + 1.3 = </a:t>
            </a:r>
            <a:r>
              <a:rPr kumimoji="0" lang="en-US" sz="2400" b="0" i="0" u="none" strike="noStrike" kern="1200" cap="none" spc="0" normalizeH="0" baseline="0" noProof="0" dirty="0">
                <a:ln>
                  <a:noFill/>
                </a:ln>
                <a:solidFill>
                  <a:srgbClr val="000000"/>
                </a:solidFill>
                <a:effectLst/>
                <a:uLnTx/>
                <a:uFillTx/>
                <a:latin typeface="Acherus Grotesque" panose="02000505000000020004" pitchFamily="50" charset="0"/>
              </a:rPr>
              <a:t>5% </a:t>
            </a:r>
          </a:p>
        </p:txBody>
      </p:sp>
      <p:cxnSp>
        <p:nvCxnSpPr>
          <p:cNvPr id="25" name="Straight Arrow Connector 24">
            <a:extLst>
              <a:ext uri="{FF2B5EF4-FFF2-40B4-BE49-F238E27FC236}">
                <a16:creationId xmlns:a16="http://schemas.microsoft.com/office/drawing/2014/main" id="{4B0E4292-0A5B-4C67-81F6-171F2C3CF3CE}"/>
              </a:ext>
            </a:extLst>
          </p:cNvPr>
          <p:cNvCxnSpPr>
            <a:cxnSpLocks/>
          </p:cNvCxnSpPr>
          <p:nvPr/>
        </p:nvCxnSpPr>
        <p:spPr>
          <a:xfrm flipH="1" flipV="1">
            <a:off x="8151223" y="3925562"/>
            <a:ext cx="456960" cy="15525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F8DB9D9-BF20-4B27-BCEE-009831B07670}"/>
              </a:ext>
            </a:extLst>
          </p:cNvPr>
          <p:cNvSpPr txBox="1"/>
          <p:nvPr/>
        </p:nvSpPr>
        <p:spPr>
          <a:xfrm>
            <a:off x="8743058" y="5293442"/>
            <a:ext cx="2853858" cy="369332"/>
          </a:xfrm>
          <a:prstGeom prst="rect">
            <a:avLst/>
          </a:prstGeom>
          <a:noFill/>
        </p:spPr>
        <p:txBody>
          <a:bodyPr wrap="none" rtlCol="0">
            <a:spAutoFit/>
          </a:bodyPr>
          <a:lstStyle/>
          <a:p>
            <a:r>
              <a:rPr lang="en-US" dirty="0">
                <a:latin typeface="Acherus Grotesque" panose="02000505000000020004" pitchFamily="50" charset="0"/>
              </a:rPr>
              <a:t>95% correctly classified</a:t>
            </a:r>
          </a:p>
        </p:txBody>
      </p:sp>
      <p:cxnSp>
        <p:nvCxnSpPr>
          <p:cNvPr id="27" name="Straight Arrow Connector 26">
            <a:extLst>
              <a:ext uri="{FF2B5EF4-FFF2-40B4-BE49-F238E27FC236}">
                <a16:creationId xmlns:a16="http://schemas.microsoft.com/office/drawing/2014/main" id="{1C86658B-3E80-45D3-A604-AC3A29D3B658}"/>
              </a:ext>
            </a:extLst>
          </p:cNvPr>
          <p:cNvCxnSpPr>
            <a:cxnSpLocks/>
          </p:cNvCxnSpPr>
          <p:nvPr/>
        </p:nvCxnSpPr>
        <p:spPr>
          <a:xfrm flipH="1" flipV="1">
            <a:off x="3309511" y="4663440"/>
            <a:ext cx="1404879" cy="814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6C45FBB-A6D3-426E-9801-C14614655C2D}"/>
              </a:ext>
            </a:extLst>
          </p:cNvPr>
          <p:cNvSpPr txBox="1"/>
          <p:nvPr/>
        </p:nvSpPr>
        <p:spPr>
          <a:xfrm>
            <a:off x="2875356" y="4356935"/>
            <a:ext cx="272832" cy="369332"/>
          </a:xfrm>
          <a:prstGeom prst="rect">
            <a:avLst/>
          </a:prstGeom>
          <a:noFill/>
        </p:spPr>
        <p:txBody>
          <a:bodyPr wrap="none" rtlCol="0">
            <a:spAutoFit/>
          </a:bodyPr>
          <a:lstStyle/>
          <a:p>
            <a:r>
              <a:rPr lang="en-US" b="1" dirty="0">
                <a:latin typeface="Acherus Grotesque" panose="02000505000000020004" pitchFamily="50" charset="0"/>
              </a:rPr>
              <a:t>1</a:t>
            </a:r>
          </a:p>
        </p:txBody>
      </p:sp>
      <p:cxnSp>
        <p:nvCxnSpPr>
          <p:cNvPr id="29" name="Straight Arrow Connector 28">
            <a:extLst>
              <a:ext uri="{FF2B5EF4-FFF2-40B4-BE49-F238E27FC236}">
                <a16:creationId xmlns:a16="http://schemas.microsoft.com/office/drawing/2014/main" id="{70D16A10-B0EA-451A-A475-09380B410354}"/>
              </a:ext>
            </a:extLst>
          </p:cNvPr>
          <p:cNvCxnSpPr>
            <a:cxnSpLocks/>
          </p:cNvCxnSpPr>
          <p:nvPr/>
        </p:nvCxnSpPr>
        <p:spPr>
          <a:xfrm flipH="1">
            <a:off x="7602583" y="3689362"/>
            <a:ext cx="1460847" cy="108223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27A328F-7B29-469B-BD40-07CE6C2C1876}"/>
              </a:ext>
            </a:extLst>
          </p:cNvPr>
          <p:cNvCxnSpPr>
            <a:cxnSpLocks/>
          </p:cNvCxnSpPr>
          <p:nvPr/>
        </p:nvCxnSpPr>
        <p:spPr>
          <a:xfrm flipH="1">
            <a:off x="7585183" y="3743648"/>
            <a:ext cx="2793323" cy="156292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339C62-8BCA-4847-A7B6-83BA4104947B}"/>
              </a:ext>
            </a:extLst>
          </p:cNvPr>
          <p:cNvCxnSpPr>
            <a:cxnSpLocks/>
          </p:cNvCxnSpPr>
          <p:nvPr/>
        </p:nvCxnSpPr>
        <p:spPr>
          <a:xfrm flipH="1">
            <a:off x="7602584" y="3736106"/>
            <a:ext cx="2111246" cy="13519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87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Another way to calculate classification error</a:t>
            </a:r>
          </a:p>
        </p:txBody>
      </p:sp>
      <p:sp>
        <p:nvSpPr>
          <p:cNvPr id="4" name="TextBox 3"/>
          <p:cNvSpPr txBox="1"/>
          <p:nvPr/>
        </p:nvSpPr>
        <p:spPr>
          <a:xfrm>
            <a:off x="7655692" y="1515978"/>
            <a:ext cx="314325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000000"/>
                </a:solidFill>
                <a:effectLst/>
                <a:uLnTx/>
                <a:uFillTx/>
                <a:latin typeface="Acherus Grotesque" panose="02000505000000020004" pitchFamily="50" charset="0"/>
              </a:rPr>
              <a:t>Classification Error</a:t>
            </a:r>
          </a:p>
        </p:txBody>
      </p:sp>
      <mc:AlternateContent xmlns:mc="http://schemas.openxmlformats.org/markup-compatibility/2006" xmlns:a14="http://schemas.microsoft.com/office/drawing/2010/main">
        <mc:Choice Requires="a14">
          <p:sp>
            <p:nvSpPr>
              <p:cNvPr id="5" name="TextBox 4"/>
              <p:cNvSpPr txBox="1"/>
              <p:nvPr/>
            </p:nvSpPr>
            <p:spPr>
              <a:xfrm>
                <a:off x="8078957" y="2122693"/>
                <a:ext cx="24615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𝐸</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𝑚</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=1−</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𝑚𝑎𝑥</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𝑘</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acc>
                            <m:accPr>
                              <m: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𝑝</m:t>
                              </m:r>
                            </m:e>
                          </m:acc>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𝑚𝑘</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m:t>
                      </m:r>
                    </m:oMath>
                  </m:oMathPara>
                </a14:m>
                <a:endPar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078957" y="2122693"/>
                <a:ext cx="2461507" cy="307777"/>
              </a:xfrm>
              <a:prstGeom prst="rect">
                <a:avLst/>
              </a:prstGeom>
              <a:blipFill>
                <a:blip r:embed="rId3"/>
                <a:stretch>
                  <a:fillRect l="-1485" t="-21569" r="-3218" b="-33333"/>
                </a:stretch>
              </a:blipFill>
            </p:spPr>
            <p:txBody>
              <a:bodyPr/>
              <a:lstStyle/>
              <a:p>
                <a:r>
                  <a:rPr lang="en-US">
                    <a:noFill/>
                  </a:rPr>
                  <a:t> </a:t>
                </a:r>
              </a:p>
            </p:txBody>
          </p:sp>
        </mc:Fallback>
      </mc:AlternateContent>
      <p:sp>
        <p:nvSpPr>
          <p:cNvPr id="6" name="Left Brace 5"/>
          <p:cNvSpPr/>
          <p:nvPr/>
        </p:nvSpPr>
        <p:spPr>
          <a:xfrm rot="5400000" flipH="1">
            <a:off x="8194513" y="2298925"/>
            <a:ext cx="194109" cy="457200"/>
          </a:xfrm>
          <a:prstGeom prst="leftBrace">
            <a:avLst>
              <a:gd name="adj1" fmla="val 8333"/>
              <a:gd name="adj2" fmla="val 52361"/>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cherus Grotesque" panose="02000505000000020004" pitchFamily="50" charset="0"/>
            </a:endParaRPr>
          </a:p>
        </p:txBody>
      </p:sp>
      <p:sp>
        <p:nvSpPr>
          <p:cNvPr id="7" name="TextBox 6"/>
          <p:cNvSpPr txBox="1"/>
          <p:nvPr/>
        </p:nvSpPr>
        <p:spPr>
          <a:xfrm>
            <a:off x="6684759" y="2704019"/>
            <a:ext cx="209057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Classification error in the </a:t>
            </a:r>
            <a:r>
              <a:rPr kumimoji="0" lang="en-US" sz="1800" b="0" i="0" u="none" strike="noStrike" kern="1200" cap="none" spc="0" normalizeH="0" baseline="0" noProof="0" dirty="0" err="1">
                <a:ln>
                  <a:noFill/>
                </a:ln>
                <a:solidFill>
                  <a:srgbClr val="000000"/>
                </a:solidFill>
                <a:effectLst/>
                <a:uLnTx/>
                <a:uFillTx/>
                <a:latin typeface="Acherus Grotesque" panose="02000505000000020004" pitchFamily="50" charset="0"/>
              </a:rPr>
              <a:t>m</a:t>
            </a:r>
            <a:r>
              <a:rPr kumimoji="0" lang="en-US" sz="1800" b="0" i="0" u="none" strike="noStrike" kern="1200" cap="none" spc="0" normalizeH="0" baseline="30000" noProof="0" dirty="0" err="1">
                <a:ln>
                  <a:noFill/>
                </a:ln>
                <a:solidFill>
                  <a:srgbClr val="000000"/>
                </a:solidFill>
                <a:effectLst/>
                <a:uLnTx/>
                <a:uFillTx/>
                <a:latin typeface="Acherus Grotesque" panose="02000505000000020004" pitchFamily="50" charset="0"/>
              </a:rPr>
              <a:t>th</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 terminal node</a:t>
            </a:r>
          </a:p>
        </p:txBody>
      </p:sp>
      <p:cxnSp>
        <p:nvCxnSpPr>
          <p:cNvPr id="8" name="Straight Connector 7"/>
          <p:cNvCxnSpPr>
            <a:stCxn id="6" idx="1"/>
            <a:endCxn id="7" idx="0"/>
          </p:cNvCxnSpPr>
          <p:nvPr/>
        </p:nvCxnSpPr>
        <p:spPr>
          <a:xfrm flipH="1">
            <a:off x="7730046" y="2624580"/>
            <a:ext cx="550728" cy="7943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754693" y="2795460"/>
            <a:ext cx="33102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proportion of observations in the </a:t>
            </a:r>
            <a:r>
              <a:rPr kumimoji="0" lang="en-US" sz="1800" b="0" i="0" u="none" strike="noStrike" kern="1200" cap="none" spc="0" normalizeH="0" baseline="0" noProof="0" dirty="0" err="1">
                <a:ln>
                  <a:noFill/>
                </a:ln>
                <a:solidFill>
                  <a:srgbClr val="000000"/>
                </a:solidFill>
                <a:effectLst/>
                <a:uLnTx/>
                <a:uFillTx/>
                <a:latin typeface="Acherus Grotesque" panose="02000505000000020004" pitchFamily="50" charset="0"/>
              </a:rPr>
              <a:t>m</a:t>
            </a:r>
            <a:r>
              <a:rPr kumimoji="0" lang="en-US" sz="1800" b="0" i="0" u="none" strike="noStrike" kern="1200" cap="none" spc="0" normalizeH="0" baseline="30000" noProof="0" dirty="0" err="1">
                <a:ln>
                  <a:noFill/>
                </a:ln>
                <a:solidFill>
                  <a:srgbClr val="000000"/>
                </a:solidFill>
                <a:effectLst/>
                <a:uLnTx/>
                <a:uFillTx/>
                <a:latin typeface="Acherus Grotesque" panose="02000505000000020004" pitchFamily="50" charset="0"/>
              </a:rPr>
              <a:t>th</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 node from class k</a:t>
            </a:r>
          </a:p>
        </p:txBody>
      </p:sp>
      <p:cxnSp>
        <p:nvCxnSpPr>
          <p:cNvPr id="12" name="Straight Arrow Connector 11"/>
          <p:cNvCxnSpPr/>
          <p:nvPr/>
        </p:nvCxnSpPr>
        <p:spPr>
          <a:xfrm flipH="1" flipV="1">
            <a:off x="5259556" y="3061192"/>
            <a:ext cx="2573002" cy="966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61061" y="3886387"/>
            <a:ext cx="332156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The                       is 0.72, converted from 72%. </a:t>
            </a:r>
          </a:p>
        </p:txBody>
      </p:sp>
      <mc:AlternateContent xmlns:mc="http://schemas.openxmlformats.org/markup-compatibility/2006" xmlns:a14="http://schemas.microsoft.com/office/drawing/2010/main">
        <mc:Choice Requires="a14">
          <p:sp>
            <p:nvSpPr>
              <p:cNvPr id="15" name="TextBox 14"/>
              <p:cNvSpPr txBox="1"/>
              <p:nvPr/>
            </p:nvSpPr>
            <p:spPr>
              <a:xfrm>
                <a:off x="8379823" y="3873905"/>
                <a:ext cx="134254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𝑚𝑎𝑥</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𝑘</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acc>
                            <m:accPr>
                              <m: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𝑝</m:t>
                              </m:r>
                            </m:e>
                          </m:acc>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𝑚𝑘</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m:t>
                      </m:r>
                    </m:oMath>
                  </m:oMathPara>
                </a14:m>
                <a:endPar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379823" y="3873905"/>
                <a:ext cx="1342547" cy="307777"/>
              </a:xfrm>
              <a:prstGeom prst="rect">
                <a:avLst/>
              </a:prstGeom>
              <a:blipFill>
                <a:blip r:embed="rId4"/>
                <a:stretch>
                  <a:fillRect l="-1818" t="-21569" r="-636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730046" y="5132883"/>
                <a:ext cx="337502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𝐸</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𝑚</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=1−0.72=0.28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𝑜𝑟</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 28%</m:t>
                      </m:r>
                    </m:oMath>
                  </m:oMathPara>
                </a14:m>
                <a:endPar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7730046" y="5132883"/>
                <a:ext cx="3375026" cy="307777"/>
              </a:xfrm>
              <a:prstGeom prst="rect">
                <a:avLst/>
              </a:prstGeom>
              <a:blipFill>
                <a:blip r:embed="rId5"/>
                <a:stretch>
                  <a:fillRect l="-1083" r="-1264" b="-1400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5CBADD41-C969-495C-A1F6-DA60AF69FFE7}"/>
              </a:ext>
            </a:extLst>
          </p:cNvPr>
          <p:cNvSpPr>
            <a:spLocks noGrp="1"/>
          </p:cNvSpPr>
          <p:nvPr>
            <p:ph type="ftr" sz="quarter" idx="11"/>
          </p:nvPr>
        </p:nvSpPr>
        <p:spPr/>
        <p:txBody>
          <a:bodyPr/>
          <a:lstStyle/>
          <a:p>
            <a:r>
              <a:rPr lang="en-US"/>
              <a:t>Tree-Based Methods</a:t>
            </a:r>
            <a:endParaRPr lang="en-US" dirty="0"/>
          </a:p>
        </p:txBody>
      </p:sp>
      <p:sp>
        <p:nvSpPr>
          <p:cNvPr id="11" name="Slide Number Placeholder 10">
            <a:extLst>
              <a:ext uri="{FF2B5EF4-FFF2-40B4-BE49-F238E27FC236}">
                <a16:creationId xmlns:a16="http://schemas.microsoft.com/office/drawing/2014/main" id="{656399D6-E290-4484-A623-0C7484688D01}"/>
              </a:ext>
            </a:extLst>
          </p:cNvPr>
          <p:cNvSpPr>
            <a:spLocks noGrp="1"/>
          </p:cNvSpPr>
          <p:nvPr>
            <p:ph type="sldNum" sz="quarter" idx="12"/>
          </p:nvPr>
        </p:nvSpPr>
        <p:spPr/>
        <p:txBody>
          <a:bodyPr/>
          <a:lstStyle/>
          <a:p>
            <a:fld id="{8E06CFEE-053A-4A40-A88B-A288F0289482}" type="slidenum">
              <a:rPr lang="en-US" smtClean="0"/>
              <a:t>35</a:t>
            </a:fld>
            <a:endParaRPr lang="en-US"/>
          </a:p>
        </p:txBody>
      </p:sp>
      <p:graphicFrame>
        <p:nvGraphicFramePr>
          <p:cNvPr id="25" name="Content Placeholder 32">
            <a:extLst>
              <a:ext uri="{FF2B5EF4-FFF2-40B4-BE49-F238E27FC236}">
                <a16:creationId xmlns:a16="http://schemas.microsoft.com/office/drawing/2014/main" id="{AC1A19A3-9D2B-41C5-A823-E94C9DD0C359}"/>
              </a:ext>
            </a:extLst>
          </p:cNvPr>
          <p:cNvGraphicFramePr>
            <a:graphicFrameLocks noGrp="1"/>
          </p:cNvGraphicFramePr>
          <p:nvPr>
            <p:ph idx="1"/>
            <p:extLst>
              <p:ext uri="{D42A27DB-BD31-4B8C-83A1-F6EECF244321}">
                <p14:modId xmlns:p14="http://schemas.microsoft.com/office/powerpoint/2010/main" val="3212938377"/>
              </p:ext>
            </p:extLst>
          </p:nvPr>
        </p:nvGraphicFramePr>
        <p:xfrm>
          <a:off x="1465754" y="1586872"/>
          <a:ext cx="3767137" cy="4519612"/>
        </p:xfrm>
        <a:graphic>
          <a:graphicData uri="http://schemas.openxmlformats.org/drawingml/2006/chart">
            <c:chart xmlns:c="http://schemas.openxmlformats.org/drawingml/2006/chart" xmlns:r="http://schemas.openxmlformats.org/officeDocument/2006/relationships" r:id="rId6"/>
          </a:graphicData>
        </a:graphic>
      </p:graphicFrame>
      <p:cxnSp>
        <p:nvCxnSpPr>
          <p:cNvPr id="17" name="Straight Arrow Connector 16">
            <a:extLst>
              <a:ext uri="{FF2B5EF4-FFF2-40B4-BE49-F238E27FC236}">
                <a16:creationId xmlns:a16="http://schemas.microsoft.com/office/drawing/2014/main" id="{F4D03BD4-B309-4AEA-A134-61A285A9DD56}"/>
              </a:ext>
            </a:extLst>
          </p:cNvPr>
          <p:cNvCxnSpPr>
            <a:cxnSpLocks/>
          </p:cNvCxnSpPr>
          <p:nvPr/>
        </p:nvCxnSpPr>
        <p:spPr>
          <a:xfrm>
            <a:off x="10149840" y="2430470"/>
            <a:ext cx="0" cy="43029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505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Node purity means superior classification quality!</a:t>
            </a:r>
          </a:p>
        </p:txBody>
      </p:sp>
      <p:sp>
        <p:nvSpPr>
          <p:cNvPr id="6" name="Rounded Rectangle 5"/>
          <p:cNvSpPr/>
          <p:nvPr/>
        </p:nvSpPr>
        <p:spPr>
          <a:xfrm>
            <a:off x="4896855" y="1198485"/>
            <a:ext cx="1612232" cy="565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ROOT Node</a:t>
            </a:r>
          </a:p>
        </p:txBody>
      </p:sp>
      <p:sp>
        <p:nvSpPr>
          <p:cNvPr id="8" name="Rounded Rectangle 7"/>
          <p:cNvSpPr/>
          <p:nvPr/>
        </p:nvSpPr>
        <p:spPr>
          <a:xfrm>
            <a:off x="2568751" y="2424737"/>
            <a:ext cx="1612232" cy="56548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Decision Node</a:t>
            </a:r>
          </a:p>
        </p:txBody>
      </p:sp>
      <p:sp>
        <p:nvSpPr>
          <p:cNvPr id="9" name="Rounded Rectangle 8"/>
          <p:cNvSpPr/>
          <p:nvPr/>
        </p:nvSpPr>
        <p:spPr>
          <a:xfrm>
            <a:off x="7156793" y="2419050"/>
            <a:ext cx="1612232" cy="56548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Decision Node</a:t>
            </a:r>
          </a:p>
        </p:txBody>
      </p:sp>
      <p:sp>
        <p:nvSpPr>
          <p:cNvPr id="10" name="Rounded Rectangle 9"/>
          <p:cNvSpPr/>
          <p:nvPr/>
        </p:nvSpPr>
        <p:spPr>
          <a:xfrm>
            <a:off x="5900984" y="3847044"/>
            <a:ext cx="1612232" cy="565484"/>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sp>
        <p:nvSpPr>
          <p:cNvPr id="11" name="Rounded Rectangle 10"/>
          <p:cNvSpPr/>
          <p:nvPr/>
        </p:nvSpPr>
        <p:spPr>
          <a:xfrm>
            <a:off x="8742789" y="3854505"/>
            <a:ext cx="1612232" cy="56548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Decision Node</a:t>
            </a:r>
          </a:p>
        </p:txBody>
      </p:sp>
      <p:sp>
        <p:nvSpPr>
          <p:cNvPr id="12" name="Rounded Rectangle 11"/>
          <p:cNvSpPr/>
          <p:nvPr/>
        </p:nvSpPr>
        <p:spPr>
          <a:xfrm>
            <a:off x="7348122" y="5353046"/>
            <a:ext cx="1612232" cy="565484"/>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sp>
        <p:nvSpPr>
          <p:cNvPr id="13" name="Rounded Rectangle 12"/>
          <p:cNvSpPr/>
          <p:nvPr/>
        </p:nvSpPr>
        <p:spPr>
          <a:xfrm>
            <a:off x="10355021" y="5246213"/>
            <a:ext cx="1612232" cy="565484"/>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sp>
        <p:nvSpPr>
          <p:cNvPr id="14" name="Rounded Rectangle 13"/>
          <p:cNvSpPr/>
          <p:nvPr/>
        </p:nvSpPr>
        <p:spPr>
          <a:xfrm>
            <a:off x="3874170" y="3870530"/>
            <a:ext cx="1612232" cy="565484"/>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cxnSp>
        <p:nvCxnSpPr>
          <p:cNvPr id="15" name="Straight Arrow Connector 14"/>
          <p:cNvCxnSpPr>
            <a:endCxn id="8" idx="0"/>
          </p:cNvCxnSpPr>
          <p:nvPr/>
        </p:nvCxnSpPr>
        <p:spPr>
          <a:xfrm flipH="1">
            <a:off x="3374867" y="1759005"/>
            <a:ext cx="2346088" cy="665732"/>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a:endCxn id="9" idx="0"/>
          </p:cNvCxnSpPr>
          <p:nvPr/>
        </p:nvCxnSpPr>
        <p:spPr>
          <a:xfrm>
            <a:off x="5702971" y="1763969"/>
            <a:ext cx="2259938" cy="65508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a:endCxn id="10" idx="0"/>
          </p:cNvCxnSpPr>
          <p:nvPr/>
        </p:nvCxnSpPr>
        <p:spPr>
          <a:xfrm flipH="1">
            <a:off x="6707100" y="2984534"/>
            <a:ext cx="1255809" cy="86251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2"/>
            <a:endCxn id="11" idx="0"/>
          </p:cNvCxnSpPr>
          <p:nvPr/>
        </p:nvCxnSpPr>
        <p:spPr>
          <a:xfrm>
            <a:off x="7962909" y="2984534"/>
            <a:ext cx="1585996" cy="86997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a:endCxn id="12" idx="0"/>
          </p:cNvCxnSpPr>
          <p:nvPr/>
        </p:nvCxnSpPr>
        <p:spPr>
          <a:xfrm flipH="1">
            <a:off x="8154238" y="4419989"/>
            <a:ext cx="1394667" cy="933057"/>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a:endCxn id="13" idx="0"/>
          </p:cNvCxnSpPr>
          <p:nvPr/>
        </p:nvCxnSpPr>
        <p:spPr>
          <a:xfrm>
            <a:off x="9548905" y="4419989"/>
            <a:ext cx="1612232" cy="826224"/>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1227420" y="3854505"/>
            <a:ext cx="1612232" cy="597535"/>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cxnSp>
        <p:nvCxnSpPr>
          <p:cNvPr id="44" name="Straight Arrow Connector 43"/>
          <p:cNvCxnSpPr>
            <a:stCxn id="8" idx="2"/>
            <a:endCxn id="43" idx="0"/>
          </p:cNvCxnSpPr>
          <p:nvPr/>
        </p:nvCxnSpPr>
        <p:spPr>
          <a:xfrm flipH="1">
            <a:off x="2033536" y="2990221"/>
            <a:ext cx="1341331" cy="864284"/>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2"/>
            <a:endCxn id="14" idx="0"/>
          </p:cNvCxnSpPr>
          <p:nvPr/>
        </p:nvCxnSpPr>
        <p:spPr>
          <a:xfrm>
            <a:off x="3374867" y="2990221"/>
            <a:ext cx="1305419" cy="880309"/>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CF666E1-E8D0-44F8-B26A-04021964A8B3}"/>
              </a:ext>
            </a:extLst>
          </p:cNvPr>
          <p:cNvGrpSpPr/>
          <p:nvPr/>
        </p:nvGrpSpPr>
        <p:grpSpPr>
          <a:xfrm>
            <a:off x="1479883" y="4589504"/>
            <a:ext cx="1167063" cy="1131413"/>
            <a:chOff x="1479883" y="4589504"/>
            <a:chExt cx="1167063" cy="1131413"/>
          </a:xfrm>
        </p:grpSpPr>
        <p:sp>
          <p:nvSpPr>
            <p:cNvPr id="3" name="Oval 2"/>
            <p:cNvSpPr/>
            <p:nvPr/>
          </p:nvSpPr>
          <p:spPr>
            <a:xfrm>
              <a:off x="1479883" y="4589504"/>
              <a:ext cx="1124962" cy="1131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4" name="TextBox 3"/>
            <p:cNvSpPr txBox="1"/>
            <p:nvPr/>
          </p:nvSpPr>
          <p:spPr>
            <a:xfrm>
              <a:off x="1828799" y="471944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27" name="TextBox 26"/>
            <p:cNvSpPr txBox="1"/>
            <p:nvPr/>
          </p:nvSpPr>
          <p:spPr>
            <a:xfrm>
              <a:off x="1981199" y="487184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29" name="TextBox 28"/>
            <p:cNvSpPr txBox="1"/>
            <p:nvPr/>
          </p:nvSpPr>
          <p:spPr>
            <a:xfrm>
              <a:off x="2133599" y="502424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30" name="TextBox 29"/>
            <p:cNvSpPr txBox="1"/>
            <p:nvPr/>
          </p:nvSpPr>
          <p:spPr>
            <a:xfrm>
              <a:off x="2285999" y="517664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31" name="TextBox 30"/>
            <p:cNvSpPr txBox="1"/>
            <p:nvPr/>
          </p:nvSpPr>
          <p:spPr>
            <a:xfrm>
              <a:off x="1925052" y="5051552"/>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32" name="TextBox 31"/>
            <p:cNvSpPr txBox="1"/>
            <p:nvPr/>
          </p:nvSpPr>
          <p:spPr>
            <a:xfrm>
              <a:off x="2037345" y="4651254"/>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33" name="TextBox 32"/>
            <p:cNvSpPr txBox="1"/>
            <p:nvPr/>
          </p:nvSpPr>
          <p:spPr>
            <a:xfrm>
              <a:off x="2189745" y="4803654"/>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34" name="TextBox 33"/>
            <p:cNvSpPr txBox="1"/>
            <p:nvPr/>
          </p:nvSpPr>
          <p:spPr>
            <a:xfrm>
              <a:off x="1548061" y="487184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35" name="TextBox 34"/>
            <p:cNvSpPr txBox="1"/>
            <p:nvPr/>
          </p:nvSpPr>
          <p:spPr>
            <a:xfrm>
              <a:off x="2005261" y="532904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36" name="TextBox 35"/>
            <p:cNvSpPr txBox="1"/>
            <p:nvPr/>
          </p:nvSpPr>
          <p:spPr>
            <a:xfrm>
              <a:off x="1644314" y="5203952"/>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37" name="TextBox 36"/>
            <p:cNvSpPr txBox="1"/>
            <p:nvPr/>
          </p:nvSpPr>
          <p:spPr>
            <a:xfrm>
              <a:off x="1772652" y="496825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grpSp>
      <p:sp>
        <p:nvSpPr>
          <p:cNvPr id="7" name="TextBox 6"/>
          <p:cNvSpPr txBox="1"/>
          <p:nvPr/>
        </p:nvSpPr>
        <p:spPr>
          <a:xfrm>
            <a:off x="391025" y="5763189"/>
            <a:ext cx="3023959" cy="646331"/>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100% Pure - Homogenous classification!</a:t>
            </a:r>
          </a:p>
        </p:txBody>
      </p:sp>
      <p:grpSp>
        <p:nvGrpSpPr>
          <p:cNvPr id="21" name="Group 20">
            <a:extLst>
              <a:ext uri="{FF2B5EF4-FFF2-40B4-BE49-F238E27FC236}">
                <a16:creationId xmlns:a16="http://schemas.microsoft.com/office/drawing/2014/main" id="{66EE3FA8-BA94-4F4B-BAF2-1A2F418B196E}"/>
              </a:ext>
            </a:extLst>
          </p:cNvPr>
          <p:cNvGrpSpPr/>
          <p:nvPr/>
        </p:nvGrpSpPr>
        <p:grpSpPr>
          <a:xfrm>
            <a:off x="4098760" y="4585489"/>
            <a:ext cx="1167063" cy="1131413"/>
            <a:chOff x="4098760" y="4585489"/>
            <a:chExt cx="1167063" cy="1131413"/>
          </a:xfrm>
        </p:grpSpPr>
        <p:sp>
          <p:nvSpPr>
            <p:cNvPr id="38" name="Oval 37"/>
            <p:cNvSpPr/>
            <p:nvPr/>
          </p:nvSpPr>
          <p:spPr>
            <a:xfrm>
              <a:off x="4098760" y="4585489"/>
              <a:ext cx="1124962" cy="1131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39" name="TextBox 38"/>
            <p:cNvSpPr txBox="1"/>
            <p:nvPr/>
          </p:nvSpPr>
          <p:spPr>
            <a:xfrm>
              <a:off x="4447676" y="4715426"/>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40" name="TextBox 39"/>
            <p:cNvSpPr txBox="1"/>
            <p:nvPr/>
          </p:nvSpPr>
          <p:spPr>
            <a:xfrm>
              <a:off x="4600076" y="4867826"/>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41" name="TextBox 40"/>
            <p:cNvSpPr txBox="1"/>
            <p:nvPr/>
          </p:nvSpPr>
          <p:spPr>
            <a:xfrm>
              <a:off x="4752476" y="5020226"/>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42" name="TextBox 41"/>
            <p:cNvSpPr txBox="1"/>
            <p:nvPr/>
          </p:nvSpPr>
          <p:spPr>
            <a:xfrm>
              <a:off x="4904876" y="5172626"/>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46" name="TextBox 45"/>
            <p:cNvSpPr txBox="1"/>
            <p:nvPr/>
          </p:nvSpPr>
          <p:spPr>
            <a:xfrm>
              <a:off x="4543929" y="5047537"/>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47" name="TextBox 46"/>
            <p:cNvSpPr txBox="1"/>
            <p:nvPr/>
          </p:nvSpPr>
          <p:spPr>
            <a:xfrm>
              <a:off x="4656222" y="4647239"/>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48" name="TextBox 47"/>
            <p:cNvSpPr txBox="1"/>
            <p:nvPr/>
          </p:nvSpPr>
          <p:spPr>
            <a:xfrm>
              <a:off x="4808622" y="4799639"/>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49" name="TextBox 48"/>
            <p:cNvSpPr txBox="1"/>
            <p:nvPr/>
          </p:nvSpPr>
          <p:spPr>
            <a:xfrm>
              <a:off x="4166938" y="4867826"/>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50" name="TextBox 49"/>
            <p:cNvSpPr txBox="1"/>
            <p:nvPr/>
          </p:nvSpPr>
          <p:spPr>
            <a:xfrm>
              <a:off x="4624138" y="5325026"/>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51" name="TextBox 50"/>
            <p:cNvSpPr txBox="1"/>
            <p:nvPr/>
          </p:nvSpPr>
          <p:spPr>
            <a:xfrm>
              <a:off x="4263191" y="5199937"/>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sp>
          <p:nvSpPr>
            <p:cNvPr id="52" name="TextBox 51"/>
            <p:cNvSpPr txBox="1"/>
            <p:nvPr/>
          </p:nvSpPr>
          <p:spPr>
            <a:xfrm>
              <a:off x="4391529" y="4964236"/>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a:t>
              </a:r>
            </a:p>
          </p:txBody>
        </p:sp>
      </p:grpSp>
      <p:sp>
        <p:nvSpPr>
          <p:cNvPr id="53" name="TextBox 52"/>
          <p:cNvSpPr txBox="1"/>
          <p:nvPr/>
        </p:nvSpPr>
        <p:spPr>
          <a:xfrm>
            <a:off x="3513765" y="5760858"/>
            <a:ext cx="3558819" cy="646331"/>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Impure Node – Classification not homogenous.</a:t>
            </a:r>
          </a:p>
        </p:txBody>
      </p:sp>
      <p:sp>
        <p:nvSpPr>
          <p:cNvPr id="16" name="TextBox 15"/>
          <p:cNvSpPr txBox="1"/>
          <p:nvPr/>
        </p:nvSpPr>
        <p:spPr>
          <a:xfrm>
            <a:off x="8960354" y="1453210"/>
            <a:ext cx="3006899" cy="1815882"/>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cherus Grotesque" panose="02000505000000020004" pitchFamily="50" charset="0"/>
              </a:rPr>
              <a:t>Pure nodes are the goal, but we don’t want to </a:t>
            </a:r>
            <a:r>
              <a:rPr kumimoji="0" lang="en-US" sz="2800" b="0" i="0" u="none" strike="noStrike" kern="1200" cap="none" spc="0" normalizeH="0" baseline="0" noProof="0" dirty="0" err="1">
                <a:ln>
                  <a:noFill/>
                </a:ln>
                <a:solidFill>
                  <a:srgbClr val="000000"/>
                </a:solidFill>
                <a:effectLst/>
                <a:uLnTx/>
                <a:uFillTx/>
                <a:latin typeface="Acherus Grotesque" panose="02000505000000020004" pitchFamily="50" charset="0"/>
              </a:rPr>
              <a:t>overfit</a:t>
            </a:r>
            <a:r>
              <a:rPr kumimoji="0" lang="en-US" sz="2800" b="0" i="0" u="none" strike="noStrike" kern="1200" cap="none" spc="0" normalizeH="0" baseline="0" noProof="0" dirty="0">
                <a:ln>
                  <a:noFill/>
                </a:ln>
                <a:solidFill>
                  <a:srgbClr val="000000"/>
                </a:solidFill>
                <a:effectLst/>
                <a:uLnTx/>
                <a:uFillTx/>
                <a:latin typeface="Acherus Grotesque" panose="02000505000000020004" pitchFamily="50" charset="0"/>
              </a:rPr>
              <a:t>!</a:t>
            </a:r>
          </a:p>
        </p:txBody>
      </p:sp>
      <p:sp>
        <p:nvSpPr>
          <p:cNvPr id="5" name="Footer Placeholder 4">
            <a:extLst>
              <a:ext uri="{FF2B5EF4-FFF2-40B4-BE49-F238E27FC236}">
                <a16:creationId xmlns:a16="http://schemas.microsoft.com/office/drawing/2014/main" id="{5DE68820-2C19-4BBC-BC05-94348CC4B5B0}"/>
              </a:ext>
            </a:extLst>
          </p:cNvPr>
          <p:cNvSpPr>
            <a:spLocks noGrp="1"/>
          </p:cNvSpPr>
          <p:nvPr>
            <p:ph type="ftr" sz="quarter" idx="11"/>
          </p:nvPr>
        </p:nvSpPr>
        <p:spPr/>
        <p:txBody>
          <a:bodyPr/>
          <a:lstStyle/>
          <a:p>
            <a:r>
              <a:rPr lang="en-US"/>
              <a:t>Tree-Based Methods</a:t>
            </a:r>
            <a:endParaRPr lang="en-US" dirty="0"/>
          </a:p>
        </p:txBody>
      </p:sp>
      <p:sp>
        <p:nvSpPr>
          <p:cNvPr id="18" name="Slide Number Placeholder 17">
            <a:extLst>
              <a:ext uri="{FF2B5EF4-FFF2-40B4-BE49-F238E27FC236}">
                <a16:creationId xmlns:a16="http://schemas.microsoft.com/office/drawing/2014/main" id="{F95B5051-6CB6-47B9-8129-B78B39C51007}"/>
              </a:ext>
            </a:extLst>
          </p:cNvPr>
          <p:cNvSpPr>
            <a:spLocks noGrp="1"/>
          </p:cNvSpPr>
          <p:nvPr>
            <p:ph type="sldNum" sz="quarter" idx="12"/>
          </p:nvPr>
        </p:nvSpPr>
        <p:spPr/>
        <p:txBody>
          <a:bodyPr/>
          <a:lstStyle/>
          <a:p>
            <a:fld id="{8E06CFEE-053A-4A40-A88B-A288F0289482}" type="slidenum">
              <a:rPr lang="en-US" smtClean="0"/>
              <a:t>36</a:t>
            </a:fld>
            <a:endParaRPr lang="en-US"/>
          </a:p>
        </p:txBody>
      </p:sp>
    </p:spTree>
    <p:extLst>
      <p:ext uri="{BB962C8B-B14F-4D97-AF65-F5344CB8AC3E}">
        <p14:creationId xmlns:p14="http://schemas.microsoft.com/office/powerpoint/2010/main" val="383333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3"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physics, entropy is the degree of chaos or disorder in a system</a:t>
            </a:r>
          </a:p>
        </p:txBody>
      </p:sp>
      <p:sp>
        <p:nvSpPr>
          <p:cNvPr id="3" name="Footer Placeholder 2">
            <a:extLst>
              <a:ext uri="{FF2B5EF4-FFF2-40B4-BE49-F238E27FC236}">
                <a16:creationId xmlns:a16="http://schemas.microsoft.com/office/drawing/2014/main" id="{D37D549B-5C1D-4781-AECC-53876AD96ED1}"/>
              </a:ext>
            </a:extLst>
          </p:cNvPr>
          <p:cNvSpPr>
            <a:spLocks noGrp="1"/>
          </p:cNvSpPr>
          <p:nvPr>
            <p:ph type="ftr" sz="quarter" idx="11"/>
          </p:nvPr>
        </p:nvSpPr>
        <p:spPr/>
        <p:txBody>
          <a:bodyPr/>
          <a:lstStyle/>
          <a:p>
            <a:r>
              <a:rPr lang="en-US"/>
              <a:t>Tree-Based Methods</a:t>
            </a:r>
            <a:endParaRPr lang="en-US" dirty="0"/>
          </a:p>
        </p:txBody>
      </p:sp>
      <p:sp>
        <p:nvSpPr>
          <p:cNvPr id="12" name="Slide Number Placeholder 11">
            <a:extLst>
              <a:ext uri="{FF2B5EF4-FFF2-40B4-BE49-F238E27FC236}">
                <a16:creationId xmlns:a16="http://schemas.microsoft.com/office/drawing/2014/main" id="{546580B5-768C-4D10-B9D6-5E03329975F2}"/>
              </a:ext>
            </a:extLst>
          </p:cNvPr>
          <p:cNvSpPr>
            <a:spLocks noGrp="1"/>
          </p:cNvSpPr>
          <p:nvPr>
            <p:ph type="sldNum" sz="quarter" idx="12"/>
          </p:nvPr>
        </p:nvSpPr>
        <p:spPr/>
        <p:txBody>
          <a:bodyPr/>
          <a:lstStyle/>
          <a:p>
            <a:fld id="{8E06CFEE-053A-4A40-A88B-A288F0289482}" type="slidenum">
              <a:rPr lang="en-US" smtClean="0"/>
              <a:t>37</a:t>
            </a:fld>
            <a:endParaRPr lang="en-US"/>
          </a:p>
        </p:txBody>
      </p:sp>
      <p:grpSp>
        <p:nvGrpSpPr>
          <p:cNvPr id="13" name="Group 12">
            <a:extLst>
              <a:ext uri="{FF2B5EF4-FFF2-40B4-BE49-F238E27FC236}">
                <a16:creationId xmlns:a16="http://schemas.microsoft.com/office/drawing/2014/main" id="{94EAB5B0-6CA8-4153-B1B0-6E320F7CB704}"/>
              </a:ext>
            </a:extLst>
          </p:cNvPr>
          <p:cNvGrpSpPr/>
          <p:nvPr/>
        </p:nvGrpSpPr>
        <p:grpSpPr>
          <a:xfrm>
            <a:off x="890336" y="2440399"/>
            <a:ext cx="4319337" cy="3092116"/>
            <a:chOff x="890336" y="2440399"/>
            <a:chExt cx="4319337" cy="3092116"/>
          </a:xfrm>
        </p:grpSpPr>
        <p:sp>
          <p:nvSpPr>
            <p:cNvPr id="4" name="Rectangle 3"/>
            <p:cNvSpPr/>
            <p:nvPr/>
          </p:nvSpPr>
          <p:spPr>
            <a:xfrm>
              <a:off x="890336" y="2440399"/>
              <a:ext cx="4319337" cy="3092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Oval 4"/>
            <p:cNvSpPr/>
            <p:nvPr/>
          </p:nvSpPr>
          <p:spPr>
            <a:xfrm>
              <a:off x="1082840" y="453590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Oval 5"/>
            <p:cNvSpPr/>
            <p:nvPr/>
          </p:nvSpPr>
          <p:spPr>
            <a:xfrm>
              <a:off x="1235240" y="468830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Oval 6"/>
            <p:cNvSpPr/>
            <p:nvPr/>
          </p:nvSpPr>
          <p:spPr>
            <a:xfrm>
              <a:off x="1387640" y="484070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Oval 7"/>
            <p:cNvSpPr/>
            <p:nvPr/>
          </p:nvSpPr>
          <p:spPr>
            <a:xfrm>
              <a:off x="1540040" y="499310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Oval 8"/>
            <p:cNvSpPr/>
            <p:nvPr/>
          </p:nvSpPr>
          <p:spPr>
            <a:xfrm>
              <a:off x="1692440" y="514550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Oval 9"/>
            <p:cNvSpPr/>
            <p:nvPr/>
          </p:nvSpPr>
          <p:spPr>
            <a:xfrm>
              <a:off x="1844840" y="529790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Oval 10"/>
            <p:cNvSpPr/>
            <p:nvPr/>
          </p:nvSpPr>
          <p:spPr>
            <a:xfrm>
              <a:off x="2187731" y="539215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Oval 18"/>
            <p:cNvSpPr/>
            <p:nvPr/>
          </p:nvSpPr>
          <p:spPr>
            <a:xfrm>
              <a:off x="1211176" y="435141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Oval 19"/>
            <p:cNvSpPr/>
            <p:nvPr/>
          </p:nvSpPr>
          <p:spPr>
            <a:xfrm>
              <a:off x="1363576" y="450381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Oval 20"/>
            <p:cNvSpPr/>
            <p:nvPr/>
          </p:nvSpPr>
          <p:spPr>
            <a:xfrm>
              <a:off x="1515976" y="465621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Oval 21"/>
            <p:cNvSpPr/>
            <p:nvPr/>
          </p:nvSpPr>
          <p:spPr>
            <a:xfrm>
              <a:off x="1668376" y="480861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Oval 22"/>
            <p:cNvSpPr/>
            <p:nvPr/>
          </p:nvSpPr>
          <p:spPr>
            <a:xfrm>
              <a:off x="1820776" y="496101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Oval 23"/>
            <p:cNvSpPr/>
            <p:nvPr/>
          </p:nvSpPr>
          <p:spPr>
            <a:xfrm>
              <a:off x="1973176" y="511341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Oval 24"/>
            <p:cNvSpPr/>
            <p:nvPr/>
          </p:nvSpPr>
          <p:spPr>
            <a:xfrm>
              <a:off x="2125576" y="526581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Oval 42"/>
            <p:cNvSpPr/>
            <p:nvPr/>
          </p:nvSpPr>
          <p:spPr>
            <a:xfrm>
              <a:off x="1235240" y="40626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Oval 43"/>
            <p:cNvSpPr/>
            <p:nvPr/>
          </p:nvSpPr>
          <p:spPr>
            <a:xfrm>
              <a:off x="1387640" y="42150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Oval 44"/>
            <p:cNvSpPr/>
            <p:nvPr/>
          </p:nvSpPr>
          <p:spPr>
            <a:xfrm>
              <a:off x="1540040" y="43674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Oval 45"/>
            <p:cNvSpPr/>
            <p:nvPr/>
          </p:nvSpPr>
          <p:spPr>
            <a:xfrm>
              <a:off x="1692440" y="45198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Oval 46"/>
            <p:cNvSpPr/>
            <p:nvPr/>
          </p:nvSpPr>
          <p:spPr>
            <a:xfrm>
              <a:off x="1844840" y="46722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Oval 47"/>
            <p:cNvSpPr/>
            <p:nvPr/>
          </p:nvSpPr>
          <p:spPr>
            <a:xfrm>
              <a:off x="1997240" y="48246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Oval 48"/>
            <p:cNvSpPr/>
            <p:nvPr/>
          </p:nvSpPr>
          <p:spPr>
            <a:xfrm>
              <a:off x="2149640" y="49770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Oval 49"/>
            <p:cNvSpPr/>
            <p:nvPr/>
          </p:nvSpPr>
          <p:spPr>
            <a:xfrm>
              <a:off x="1363576" y="387817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Oval 50"/>
            <p:cNvSpPr/>
            <p:nvPr/>
          </p:nvSpPr>
          <p:spPr>
            <a:xfrm>
              <a:off x="1515976" y="403057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Oval 51"/>
            <p:cNvSpPr/>
            <p:nvPr/>
          </p:nvSpPr>
          <p:spPr>
            <a:xfrm>
              <a:off x="1668376" y="418297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Oval 52"/>
            <p:cNvSpPr/>
            <p:nvPr/>
          </p:nvSpPr>
          <p:spPr>
            <a:xfrm>
              <a:off x="1820776" y="433537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Oval 53"/>
            <p:cNvSpPr/>
            <p:nvPr/>
          </p:nvSpPr>
          <p:spPr>
            <a:xfrm>
              <a:off x="1973176" y="448777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Oval 54"/>
            <p:cNvSpPr/>
            <p:nvPr/>
          </p:nvSpPr>
          <p:spPr>
            <a:xfrm>
              <a:off x="2125576" y="464017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Oval 55"/>
            <p:cNvSpPr/>
            <p:nvPr/>
          </p:nvSpPr>
          <p:spPr>
            <a:xfrm>
              <a:off x="2277976" y="479257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Oval 56"/>
            <p:cNvSpPr/>
            <p:nvPr/>
          </p:nvSpPr>
          <p:spPr>
            <a:xfrm>
              <a:off x="1078823" y="433938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Oval 57"/>
            <p:cNvSpPr/>
            <p:nvPr/>
          </p:nvSpPr>
          <p:spPr>
            <a:xfrm>
              <a:off x="1231223" y="449178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Oval 58"/>
            <p:cNvSpPr/>
            <p:nvPr/>
          </p:nvSpPr>
          <p:spPr>
            <a:xfrm>
              <a:off x="1383623" y="464418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Oval 59"/>
            <p:cNvSpPr/>
            <p:nvPr/>
          </p:nvSpPr>
          <p:spPr>
            <a:xfrm>
              <a:off x="1536023" y="479658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Oval 60"/>
            <p:cNvSpPr/>
            <p:nvPr/>
          </p:nvSpPr>
          <p:spPr>
            <a:xfrm>
              <a:off x="1688423" y="494898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Oval 61"/>
            <p:cNvSpPr/>
            <p:nvPr/>
          </p:nvSpPr>
          <p:spPr>
            <a:xfrm>
              <a:off x="1840823" y="510138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Oval 62"/>
            <p:cNvSpPr/>
            <p:nvPr/>
          </p:nvSpPr>
          <p:spPr>
            <a:xfrm>
              <a:off x="1993223" y="525378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Oval 63"/>
            <p:cNvSpPr/>
            <p:nvPr/>
          </p:nvSpPr>
          <p:spPr>
            <a:xfrm>
              <a:off x="1207159" y="415490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Oval 64"/>
            <p:cNvSpPr/>
            <p:nvPr/>
          </p:nvSpPr>
          <p:spPr>
            <a:xfrm>
              <a:off x="1359559" y="430730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Oval 65"/>
            <p:cNvSpPr/>
            <p:nvPr/>
          </p:nvSpPr>
          <p:spPr>
            <a:xfrm>
              <a:off x="1511959" y="445970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Oval 66"/>
            <p:cNvSpPr/>
            <p:nvPr/>
          </p:nvSpPr>
          <p:spPr>
            <a:xfrm>
              <a:off x="1664359" y="461210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Oval 67"/>
            <p:cNvSpPr/>
            <p:nvPr/>
          </p:nvSpPr>
          <p:spPr>
            <a:xfrm>
              <a:off x="1816759" y="476450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Oval 68"/>
            <p:cNvSpPr/>
            <p:nvPr/>
          </p:nvSpPr>
          <p:spPr>
            <a:xfrm>
              <a:off x="1969159" y="491690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Oval 69"/>
            <p:cNvSpPr/>
            <p:nvPr/>
          </p:nvSpPr>
          <p:spPr>
            <a:xfrm>
              <a:off x="2121559" y="506930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Oval 70"/>
            <p:cNvSpPr/>
            <p:nvPr/>
          </p:nvSpPr>
          <p:spPr>
            <a:xfrm>
              <a:off x="1231223" y="386614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Oval 71"/>
            <p:cNvSpPr/>
            <p:nvPr/>
          </p:nvSpPr>
          <p:spPr>
            <a:xfrm>
              <a:off x="1383623" y="401854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Oval 72"/>
            <p:cNvSpPr/>
            <p:nvPr/>
          </p:nvSpPr>
          <p:spPr>
            <a:xfrm>
              <a:off x="1536023" y="417094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Oval 73"/>
            <p:cNvSpPr/>
            <p:nvPr/>
          </p:nvSpPr>
          <p:spPr>
            <a:xfrm>
              <a:off x="1688423" y="432334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Oval 74"/>
            <p:cNvSpPr/>
            <p:nvPr/>
          </p:nvSpPr>
          <p:spPr>
            <a:xfrm>
              <a:off x="1840823" y="447574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Oval 75"/>
            <p:cNvSpPr/>
            <p:nvPr/>
          </p:nvSpPr>
          <p:spPr>
            <a:xfrm>
              <a:off x="1993223" y="462814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Oval 76"/>
            <p:cNvSpPr/>
            <p:nvPr/>
          </p:nvSpPr>
          <p:spPr>
            <a:xfrm>
              <a:off x="2145623" y="478054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Oval 77"/>
            <p:cNvSpPr/>
            <p:nvPr/>
          </p:nvSpPr>
          <p:spPr>
            <a:xfrm>
              <a:off x="1359559" y="368165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Oval 78"/>
            <p:cNvSpPr/>
            <p:nvPr/>
          </p:nvSpPr>
          <p:spPr>
            <a:xfrm>
              <a:off x="1511959" y="383405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Oval 79"/>
            <p:cNvSpPr/>
            <p:nvPr/>
          </p:nvSpPr>
          <p:spPr>
            <a:xfrm>
              <a:off x="1664359" y="398645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Oval 80"/>
            <p:cNvSpPr/>
            <p:nvPr/>
          </p:nvSpPr>
          <p:spPr>
            <a:xfrm>
              <a:off x="1816759" y="413885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Oval 81"/>
            <p:cNvSpPr/>
            <p:nvPr/>
          </p:nvSpPr>
          <p:spPr>
            <a:xfrm>
              <a:off x="1969159" y="429125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Oval 82"/>
            <p:cNvSpPr/>
            <p:nvPr/>
          </p:nvSpPr>
          <p:spPr>
            <a:xfrm>
              <a:off x="2121559" y="444365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Oval 83"/>
            <p:cNvSpPr/>
            <p:nvPr/>
          </p:nvSpPr>
          <p:spPr>
            <a:xfrm>
              <a:off x="2273959" y="459605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Oval 84"/>
            <p:cNvSpPr/>
            <p:nvPr/>
          </p:nvSpPr>
          <p:spPr>
            <a:xfrm>
              <a:off x="1383623" y="401854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Oval 85"/>
            <p:cNvSpPr/>
            <p:nvPr/>
          </p:nvSpPr>
          <p:spPr>
            <a:xfrm>
              <a:off x="1002621" y="414286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7" name="Oval 86"/>
            <p:cNvSpPr/>
            <p:nvPr/>
          </p:nvSpPr>
          <p:spPr>
            <a:xfrm>
              <a:off x="1291384" y="484070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Oval 87"/>
            <p:cNvSpPr/>
            <p:nvPr/>
          </p:nvSpPr>
          <p:spPr>
            <a:xfrm>
              <a:off x="1499933" y="514550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88"/>
            <p:cNvSpPr/>
            <p:nvPr/>
          </p:nvSpPr>
          <p:spPr>
            <a:xfrm>
              <a:off x="1315443" y="500914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89"/>
            <p:cNvSpPr/>
            <p:nvPr/>
          </p:nvSpPr>
          <p:spPr>
            <a:xfrm>
              <a:off x="1078829" y="4784551"/>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Oval 90"/>
            <p:cNvSpPr/>
            <p:nvPr/>
          </p:nvSpPr>
          <p:spPr>
            <a:xfrm>
              <a:off x="1816759" y="4042601"/>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2" name="Oval 91"/>
            <p:cNvSpPr/>
            <p:nvPr/>
          </p:nvSpPr>
          <p:spPr>
            <a:xfrm>
              <a:off x="2145623" y="431130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Oval 92"/>
            <p:cNvSpPr/>
            <p:nvPr/>
          </p:nvSpPr>
          <p:spPr>
            <a:xfrm>
              <a:off x="2001244" y="4142870"/>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93"/>
            <p:cNvSpPr/>
            <p:nvPr/>
          </p:nvSpPr>
          <p:spPr>
            <a:xfrm>
              <a:off x="2302040" y="51294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Oval 94"/>
            <p:cNvSpPr/>
            <p:nvPr/>
          </p:nvSpPr>
          <p:spPr>
            <a:xfrm>
              <a:off x="2358183" y="497304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6" name="Oval 95"/>
            <p:cNvSpPr/>
            <p:nvPr/>
          </p:nvSpPr>
          <p:spPr>
            <a:xfrm>
              <a:off x="3725791" y="342498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Oval 96"/>
            <p:cNvSpPr/>
            <p:nvPr/>
          </p:nvSpPr>
          <p:spPr>
            <a:xfrm>
              <a:off x="3878191" y="357738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8" name="Oval 97"/>
            <p:cNvSpPr/>
            <p:nvPr/>
          </p:nvSpPr>
          <p:spPr>
            <a:xfrm>
              <a:off x="4030591" y="372978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9" name="Oval 98"/>
            <p:cNvSpPr/>
            <p:nvPr/>
          </p:nvSpPr>
          <p:spPr>
            <a:xfrm>
              <a:off x="4182991" y="388218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0" name="Oval 99"/>
            <p:cNvSpPr/>
            <p:nvPr/>
          </p:nvSpPr>
          <p:spPr>
            <a:xfrm>
              <a:off x="4324352" y="408070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00"/>
            <p:cNvSpPr/>
            <p:nvPr/>
          </p:nvSpPr>
          <p:spPr>
            <a:xfrm>
              <a:off x="4487791" y="418698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2" name="Oval 101"/>
            <p:cNvSpPr/>
            <p:nvPr/>
          </p:nvSpPr>
          <p:spPr>
            <a:xfrm>
              <a:off x="3583415" y="352123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3" name="Oval 102"/>
            <p:cNvSpPr/>
            <p:nvPr/>
          </p:nvSpPr>
          <p:spPr>
            <a:xfrm>
              <a:off x="3854127" y="324050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4" name="Oval 103"/>
            <p:cNvSpPr/>
            <p:nvPr/>
          </p:nvSpPr>
          <p:spPr>
            <a:xfrm>
              <a:off x="4006527" y="339290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5" name="Oval 104"/>
            <p:cNvSpPr/>
            <p:nvPr/>
          </p:nvSpPr>
          <p:spPr>
            <a:xfrm>
              <a:off x="4158927" y="354530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6" name="Oval 105"/>
            <p:cNvSpPr/>
            <p:nvPr/>
          </p:nvSpPr>
          <p:spPr>
            <a:xfrm>
              <a:off x="4311327" y="369770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7" name="Oval 106"/>
            <p:cNvSpPr/>
            <p:nvPr/>
          </p:nvSpPr>
          <p:spPr>
            <a:xfrm>
              <a:off x="4463727" y="385010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Oval 107"/>
            <p:cNvSpPr/>
            <p:nvPr/>
          </p:nvSpPr>
          <p:spPr>
            <a:xfrm>
              <a:off x="4616127" y="400250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Oval 108"/>
            <p:cNvSpPr/>
            <p:nvPr/>
          </p:nvSpPr>
          <p:spPr>
            <a:xfrm>
              <a:off x="4768527" y="415490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0" name="Oval 109"/>
            <p:cNvSpPr/>
            <p:nvPr/>
          </p:nvSpPr>
          <p:spPr>
            <a:xfrm>
              <a:off x="3878191" y="295174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Oval 110"/>
            <p:cNvSpPr/>
            <p:nvPr/>
          </p:nvSpPr>
          <p:spPr>
            <a:xfrm>
              <a:off x="4030591" y="310414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2" name="Oval 111"/>
            <p:cNvSpPr/>
            <p:nvPr/>
          </p:nvSpPr>
          <p:spPr>
            <a:xfrm>
              <a:off x="4182991" y="325654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3" name="Oval 112"/>
            <p:cNvSpPr/>
            <p:nvPr/>
          </p:nvSpPr>
          <p:spPr>
            <a:xfrm>
              <a:off x="4335391" y="340894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4" name="Oval 113"/>
            <p:cNvSpPr/>
            <p:nvPr/>
          </p:nvSpPr>
          <p:spPr>
            <a:xfrm>
              <a:off x="4487791" y="356134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5" name="Oval 114"/>
            <p:cNvSpPr/>
            <p:nvPr/>
          </p:nvSpPr>
          <p:spPr>
            <a:xfrm>
              <a:off x="4640191" y="371374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6" name="Oval 115"/>
            <p:cNvSpPr/>
            <p:nvPr/>
          </p:nvSpPr>
          <p:spPr>
            <a:xfrm>
              <a:off x="4792591" y="386614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7" name="Oval 116"/>
            <p:cNvSpPr/>
            <p:nvPr/>
          </p:nvSpPr>
          <p:spPr>
            <a:xfrm>
              <a:off x="4006527" y="276725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8" name="Oval 117"/>
            <p:cNvSpPr/>
            <p:nvPr/>
          </p:nvSpPr>
          <p:spPr>
            <a:xfrm>
              <a:off x="4158927" y="291965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9" name="Oval 118"/>
            <p:cNvSpPr/>
            <p:nvPr/>
          </p:nvSpPr>
          <p:spPr>
            <a:xfrm>
              <a:off x="4311327" y="307205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0" name="Oval 119"/>
            <p:cNvSpPr/>
            <p:nvPr/>
          </p:nvSpPr>
          <p:spPr>
            <a:xfrm>
              <a:off x="4463727" y="322445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1" name="Oval 120"/>
            <p:cNvSpPr/>
            <p:nvPr/>
          </p:nvSpPr>
          <p:spPr>
            <a:xfrm>
              <a:off x="4616127" y="337685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2" name="Oval 121"/>
            <p:cNvSpPr/>
            <p:nvPr/>
          </p:nvSpPr>
          <p:spPr>
            <a:xfrm>
              <a:off x="4768527" y="352925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3" name="Oval 122"/>
            <p:cNvSpPr/>
            <p:nvPr/>
          </p:nvSpPr>
          <p:spPr>
            <a:xfrm>
              <a:off x="4920927" y="368165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4" name="Oval 123"/>
            <p:cNvSpPr/>
            <p:nvPr/>
          </p:nvSpPr>
          <p:spPr>
            <a:xfrm>
              <a:off x="3721774" y="322847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5" name="Oval 124"/>
            <p:cNvSpPr/>
            <p:nvPr/>
          </p:nvSpPr>
          <p:spPr>
            <a:xfrm>
              <a:off x="3874174" y="338087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6" name="Oval 125"/>
            <p:cNvSpPr/>
            <p:nvPr/>
          </p:nvSpPr>
          <p:spPr>
            <a:xfrm>
              <a:off x="4026574" y="353327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7" name="Oval 126"/>
            <p:cNvSpPr/>
            <p:nvPr/>
          </p:nvSpPr>
          <p:spPr>
            <a:xfrm>
              <a:off x="4178974" y="368567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8" name="Oval 127"/>
            <p:cNvSpPr/>
            <p:nvPr/>
          </p:nvSpPr>
          <p:spPr>
            <a:xfrm>
              <a:off x="4331374" y="383807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9" name="Oval 128"/>
            <p:cNvSpPr/>
            <p:nvPr/>
          </p:nvSpPr>
          <p:spPr>
            <a:xfrm>
              <a:off x="4483774" y="399047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0" name="Oval 129"/>
            <p:cNvSpPr/>
            <p:nvPr/>
          </p:nvSpPr>
          <p:spPr>
            <a:xfrm>
              <a:off x="4636174" y="414287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1" name="Oval 130"/>
            <p:cNvSpPr/>
            <p:nvPr/>
          </p:nvSpPr>
          <p:spPr>
            <a:xfrm>
              <a:off x="3850110" y="304398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2" name="Oval 131"/>
            <p:cNvSpPr/>
            <p:nvPr/>
          </p:nvSpPr>
          <p:spPr>
            <a:xfrm>
              <a:off x="4002510" y="319638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3" name="Oval 132"/>
            <p:cNvSpPr/>
            <p:nvPr/>
          </p:nvSpPr>
          <p:spPr>
            <a:xfrm>
              <a:off x="4154910" y="334878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4" name="Oval 133"/>
            <p:cNvSpPr/>
            <p:nvPr/>
          </p:nvSpPr>
          <p:spPr>
            <a:xfrm>
              <a:off x="4307310" y="350118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5" name="Oval 134"/>
            <p:cNvSpPr/>
            <p:nvPr/>
          </p:nvSpPr>
          <p:spPr>
            <a:xfrm>
              <a:off x="4459710" y="365358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6" name="Oval 135"/>
            <p:cNvSpPr/>
            <p:nvPr/>
          </p:nvSpPr>
          <p:spPr>
            <a:xfrm>
              <a:off x="4612110" y="380598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7" name="Oval 136"/>
            <p:cNvSpPr/>
            <p:nvPr/>
          </p:nvSpPr>
          <p:spPr>
            <a:xfrm>
              <a:off x="4764510" y="395838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8" name="Oval 137"/>
            <p:cNvSpPr/>
            <p:nvPr/>
          </p:nvSpPr>
          <p:spPr>
            <a:xfrm>
              <a:off x="3874174" y="275522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9" name="Oval 138"/>
            <p:cNvSpPr/>
            <p:nvPr/>
          </p:nvSpPr>
          <p:spPr>
            <a:xfrm>
              <a:off x="4026574" y="290762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0" name="Oval 139"/>
            <p:cNvSpPr/>
            <p:nvPr/>
          </p:nvSpPr>
          <p:spPr>
            <a:xfrm>
              <a:off x="4178974" y="306002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1" name="Oval 140"/>
            <p:cNvSpPr/>
            <p:nvPr/>
          </p:nvSpPr>
          <p:spPr>
            <a:xfrm>
              <a:off x="4331374" y="321242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2" name="Oval 141"/>
            <p:cNvSpPr/>
            <p:nvPr/>
          </p:nvSpPr>
          <p:spPr>
            <a:xfrm>
              <a:off x="4483774" y="336482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3" name="Oval 142"/>
            <p:cNvSpPr/>
            <p:nvPr/>
          </p:nvSpPr>
          <p:spPr>
            <a:xfrm>
              <a:off x="4636174" y="351722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4" name="Oval 143"/>
            <p:cNvSpPr/>
            <p:nvPr/>
          </p:nvSpPr>
          <p:spPr>
            <a:xfrm>
              <a:off x="4788574" y="366962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5" name="Oval 144"/>
            <p:cNvSpPr/>
            <p:nvPr/>
          </p:nvSpPr>
          <p:spPr>
            <a:xfrm>
              <a:off x="3474832" y="328059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6" name="Oval 145"/>
            <p:cNvSpPr/>
            <p:nvPr/>
          </p:nvSpPr>
          <p:spPr>
            <a:xfrm>
              <a:off x="4154910" y="272314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7" name="Oval 146"/>
            <p:cNvSpPr/>
            <p:nvPr/>
          </p:nvSpPr>
          <p:spPr>
            <a:xfrm>
              <a:off x="4307310" y="287554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8" name="Oval 147"/>
            <p:cNvSpPr/>
            <p:nvPr/>
          </p:nvSpPr>
          <p:spPr>
            <a:xfrm>
              <a:off x="4459710" y="302794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9" name="Oval 148"/>
            <p:cNvSpPr/>
            <p:nvPr/>
          </p:nvSpPr>
          <p:spPr>
            <a:xfrm>
              <a:off x="4612110" y="318034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0" name="Oval 149"/>
            <p:cNvSpPr/>
            <p:nvPr/>
          </p:nvSpPr>
          <p:spPr>
            <a:xfrm>
              <a:off x="4764510" y="333274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1" name="Oval 150"/>
            <p:cNvSpPr/>
            <p:nvPr/>
          </p:nvSpPr>
          <p:spPr>
            <a:xfrm>
              <a:off x="4916910" y="348514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2" name="Oval 151"/>
            <p:cNvSpPr/>
            <p:nvPr/>
          </p:nvSpPr>
          <p:spPr>
            <a:xfrm>
              <a:off x="4026574" y="290762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3" name="Oval 152"/>
            <p:cNvSpPr/>
            <p:nvPr/>
          </p:nvSpPr>
          <p:spPr>
            <a:xfrm>
              <a:off x="3645572" y="303195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4" name="Oval 153"/>
            <p:cNvSpPr/>
            <p:nvPr/>
          </p:nvSpPr>
          <p:spPr>
            <a:xfrm>
              <a:off x="3934335" y="372978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5" name="Oval 154"/>
            <p:cNvSpPr/>
            <p:nvPr/>
          </p:nvSpPr>
          <p:spPr>
            <a:xfrm>
              <a:off x="4142884" y="403458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6" name="Oval 155"/>
            <p:cNvSpPr/>
            <p:nvPr/>
          </p:nvSpPr>
          <p:spPr>
            <a:xfrm>
              <a:off x="3958394" y="389823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7" name="Oval 156"/>
            <p:cNvSpPr/>
            <p:nvPr/>
          </p:nvSpPr>
          <p:spPr>
            <a:xfrm>
              <a:off x="3721780" y="367363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8" name="Oval 157"/>
            <p:cNvSpPr/>
            <p:nvPr/>
          </p:nvSpPr>
          <p:spPr>
            <a:xfrm>
              <a:off x="4483774" y="2907620"/>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9" name="Oval 158"/>
            <p:cNvSpPr/>
            <p:nvPr/>
          </p:nvSpPr>
          <p:spPr>
            <a:xfrm>
              <a:off x="4812638" y="317632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0" name="Oval 159"/>
            <p:cNvSpPr/>
            <p:nvPr/>
          </p:nvSpPr>
          <p:spPr>
            <a:xfrm>
              <a:off x="4644195" y="303195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1" name="Oval 160"/>
            <p:cNvSpPr/>
            <p:nvPr/>
          </p:nvSpPr>
          <p:spPr>
            <a:xfrm>
              <a:off x="4944991" y="401854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2" name="Oval 161"/>
            <p:cNvSpPr/>
            <p:nvPr/>
          </p:nvSpPr>
          <p:spPr>
            <a:xfrm>
              <a:off x="5001134" y="386212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4" name="Group 13">
            <a:extLst>
              <a:ext uri="{FF2B5EF4-FFF2-40B4-BE49-F238E27FC236}">
                <a16:creationId xmlns:a16="http://schemas.microsoft.com/office/drawing/2014/main" id="{8029D8F0-F5BE-4A68-9017-263FADA20022}"/>
              </a:ext>
            </a:extLst>
          </p:cNvPr>
          <p:cNvGrpSpPr/>
          <p:nvPr/>
        </p:nvGrpSpPr>
        <p:grpSpPr>
          <a:xfrm>
            <a:off x="6685583" y="2460447"/>
            <a:ext cx="4319337" cy="3092116"/>
            <a:chOff x="6685583" y="2460447"/>
            <a:chExt cx="4319337" cy="3092116"/>
          </a:xfrm>
        </p:grpSpPr>
        <p:sp>
          <p:nvSpPr>
            <p:cNvPr id="165" name="Rectangle 164"/>
            <p:cNvSpPr/>
            <p:nvPr/>
          </p:nvSpPr>
          <p:spPr>
            <a:xfrm>
              <a:off x="6685583" y="2460447"/>
              <a:ext cx="4319337" cy="3092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6" name="Oval 165"/>
            <p:cNvSpPr/>
            <p:nvPr/>
          </p:nvSpPr>
          <p:spPr>
            <a:xfrm>
              <a:off x="6878087" y="4555951"/>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7" name="Oval 166"/>
            <p:cNvSpPr/>
            <p:nvPr/>
          </p:nvSpPr>
          <p:spPr>
            <a:xfrm>
              <a:off x="9937161" y="266297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8" name="Oval 167"/>
            <p:cNvSpPr/>
            <p:nvPr/>
          </p:nvSpPr>
          <p:spPr>
            <a:xfrm>
              <a:off x="9781706" y="360946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9" name="Oval 168"/>
            <p:cNvSpPr/>
            <p:nvPr/>
          </p:nvSpPr>
          <p:spPr>
            <a:xfrm>
              <a:off x="7335287" y="5013151"/>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0" name="Oval 169"/>
            <p:cNvSpPr/>
            <p:nvPr/>
          </p:nvSpPr>
          <p:spPr>
            <a:xfrm>
              <a:off x="7487687" y="5165551"/>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1" name="Oval 170"/>
            <p:cNvSpPr/>
            <p:nvPr/>
          </p:nvSpPr>
          <p:spPr>
            <a:xfrm>
              <a:off x="10647986" y="41027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2" name="Oval 171"/>
            <p:cNvSpPr/>
            <p:nvPr/>
          </p:nvSpPr>
          <p:spPr>
            <a:xfrm>
              <a:off x="9002724" y="4399544"/>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3" name="Oval 172"/>
            <p:cNvSpPr/>
            <p:nvPr/>
          </p:nvSpPr>
          <p:spPr>
            <a:xfrm>
              <a:off x="7006423" y="437146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4" name="Oval 173"/>
            <p:cNvSpPr/>
            <p:nvPr/>
          </p:nvSpPr>
          <p:spPr>
            <a:xfrm>
              <a:off x="9095928" y="371774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 name="Oval 174"/>
            <p:cNvSpPr/>
            <p:nvPr/>
          </p:nvSpPr>
          <p:spPr>
            <a:xfrm>
              <a:off x="8153430" y="453388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6" name="Oval 175"/>
            <p:cNvSpPr/>
            <p:nvPr/>
          </p:nvSpPr>
          <p:spPr>
            <a:xfrm>
              <a:off x="9859986" y="4563966"/>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7" name="Oval 176"/>
            <p:cNvSpPr/>
            <p:nvPr/>
          </p:nvSpPr>
          <p:spPr>
            <a:xfrm>
              <a:off x="10250974" y="4378481"/>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8" name="Oval 177"/>
            <p:cNvSpPr/>
            <p:nvPr/>
          </p:nvSpPr>
          <p:spPr>
            <a:xfrm>
              <a:off x="8775085" y="4386500"/>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9" name="Oval 178"/>
            <p:cNvSpPr/>
            <p:nvPr/>
          </p:nvSpPr>
          <p:spPr>
            <a:xfrm>
              <a:off x="9896020" y="426318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0" name="Oval 179"/>
            <p:cNvSpPr/>
            <p:nvPr/>
          </p:nvSpPr>
          <p:spPr>
            <a:xfrm>
              <a:off x="7030487" y="4082706"/>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1" name="Oval 180"/>
            <p:cNvSpPr/>
            <p:nvPr/>
          </p:nvSpPr>
          <p:spPr>
            <a:xfrm>
              <a:off x="9250355" y="374181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2" name="Oval 181"/>
            <p:cNvSpPr/>
            <p:nvPr/>
          </p:nvSpPr>
          <p:spPr>
            <a:xfrm>
              <a:off x="9079870" y="335479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3" name="Oval 182"/>
            <p:cNvSpPr/>
            <p:nvPr/>
          </p:nvSpPr>
          <p:spPr>
            <a:xfrm>
              <a:off x="7487687" y="4539906"/>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4" name="Oval 183"/>
            <p:cNvSpPr/>
            <p:nvPr/>
          </p:nvSpPr>
          <p:spPr>
            <a:xfrm>
              <a:off x="7640087" y="4692306"/>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5" name="Oval 184"/>
            <p:cNvSpPr/>
            <p:nvPr/>
          </p:nvSpPr>
          <p:spPr>
            <a:xfrm>
              <a:off x="9260325" y="4533896"/>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6" name="Oval 185"/>
            <p:cNvSpPr/>
            <p:nvPr/>
          </p:nvSpPr>
          <p:spPr>
            <a:xfrm>
              <a:off x="9515019" y="271110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7" name="Oval 186"/>
            <p:cNvSpPr/>
            <p:nvPr/>
          </p:nvSpPr>
          <p:spPr>
            <a:xfrm>
              <a:off x="9747629" y="3104136"/>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8" name="Oval 187"/>
            <p:cNvSpPr/>
            <p:nvPr/>
          </p:nvSpPr>
          <p:spPr>
            <a:xfrm>
              <a:off x="7311223" y="4050620"/>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9" name="Oval 188"/>
            <p:cNvSpPr/>
            <p:nvPr/>
          </p:nvSpPr>
          <p:spPr>
            <a:xfrm>
              <a:off x="7463623" y="4203020"/>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0" name="Oval 189"/>
            <p:cNvSpPr/>
            <p:nvPr/>
          </p:nvSpPr>
          <p:spPr>
            <a:xfrm>
              <a:off x="8566510" y="409072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1" name="Oval 190"/>
            <p:cNvSpPr/>
            <p:nvPr/>
          </p:nvSpPr>
          <p:spPr>
            <a:xfrm>
              <a:off x="10114594" y="397843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2" name="Oval 191"/>
            <p:cNvSpPr/>
            <p:nvPr/>
          </p:nvSpPr>
          <p:spPr>
            <a:xfrm>
              <a:off x="8775085" y="402455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3" name="Oval 192"/>
            <p:cNvSpPr/>
            <p:nvPr/>
          </p:nvSpPr>
          <p:spPr>
            <a:xfrm>
              <a:off x="8755014" y="472639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4" name="Oval 193"/>
            <p:cNvSpPr/>
            <p:nvPr/>
          </p:nvSpPr>
          <p:spPr>
            <a:xfrm>
              <a:off x="9426810" y="3408939"/>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5" name="Oval 194"/>
            <p:cNvSpPr/>
            <p:nvPr/>
          </p:nvSpPr>
          <p:spPr>
            <a:xfrm>
              <a:off x="7026470" y="4511836"/>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6" name="Oval 195"/>
            <p:cNvSpPr/>
            <p:nvPr/>
          </p:nvSpPr>
          <p:spPr>
            <a:xfrm>
              <a:off x="7178870" y="4664236"/>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7" name="Oval 196"/>
            <p:cNvSpPr/>
            <p:nvPr/>
          </p:nvSpPr>
          <p:spPr>
            <a:xfrm>
              <a:off x="8897384" y="4626136"/>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8" name="Oval 197"/>
            <p:cNvSpPr/>
            <p:nvPr/>
          </p:nvSpPr>
          <p:spPr>
            <a:xfrm>
              <a:off x="10192801" y="312819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9" name="Oval 198"/>
            <p:cNvSpPr/>
            <p:nvPr/>
          </p:nvSpPr>
          <p:spPr>
            <a:xfrm>
              <a:off x="8370014" y="341395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0" name="Oval 199"/>
            <p:cNvSpPr/>
            <p:nvPr/>
          </p:nvSpPr>
          <p:spPr>
            <a:xfrm>
              <a:off x="8755014" y="297579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1" name="Oval 200"/>
            <p:cNvSpPr/>
            <p:nvPr/>
          </p:nvSpPr>
          <p:spPr>
            <a:xfrm>
              <a:off x="8903397" y="360946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2" name="Oval 201"/>
            <p:cNvSpPr/>
            <p:nvPr/>
          </p:nvSpPr>
          <p:spPr>
            <a:xfrm>
              <a:off x="8972617" y="398846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3" name="Oval 202"/>
            <p:cNvSpPr/>
            <p:nvPr/>
          </p:nvSpPr>
          <p:spPr>
            <a:xfrm>
              <a:off x="7307206" y="4479750"/>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4" name="Oval 203"/>
            <p:cNvSpPr/>
            <p:nvPr/>
          </p:nvSpPr>
          <p:spPr>
            <a:xfrm>
              <a:off x="8097287" y="383806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5" name="Oval 204"/>
            <p:cNvSpPr/>
            <p:nvPr/>
          </p:nvSpPr>
          <p:spPr>
            <a:xfrm>
              <a:off x="9296448" y="4243130"/>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6" name="Oval 205"/>
            <p:cNvSpPr/>
            <p:nvPr/>
          </p:nvSpPr>
          <p:spPr>
            <a:xfrm>
              <a:off x="9310513" y="298783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7" name="Oval 206"/>
            <p:cNvSpPr/>
            <p:nvPr/>
          </p:nvSpPr>
          <p:spPr>
            <a:xfrm>
              <a:off x="7916806" y="5089350"/>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8" name="Oval 207"/>
            <p:cNvSpPr/>
            <p:nvPr/>
          </p:nvSpPr>
          <p:spPr>
            <a:xfrm>
              <a:off x="8638734" y="3633529"/>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9" name="Oval 208"/>
            <p:cNvSpPr/>
            <p:nvPr/>
          </p:nvSpPr>
          <p:spPr>
            <a:xfrm>
              <a:off x="10164903" y="281537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0" name="Oval 209"/>
            <p:cNvSpPr/>
            <p:nvPr/>
          </p:nvSpPr>
          <p:spPr>
            <a:xfrm>
              <a:off x="9398717" y="37578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1" name="Oval 210"/>
            <p:cNvSpPr/>
            <p:nvPr/>
          </p:nvSpPr>
          <p:spPr>
            <a:xfrm>
              <a:off x="7483670" y="4343391"/>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2" name="Oval 211"/>
            <p:cNvSpPr/>
            <p:nvPr/>
          </p:nvSpPr>
          <p:spPr>
            <a:xfrm>
              <a:off x="9410740" y="398846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3" name="Oval 212"/>
            <p:cNvSpPr/>
            <p:nvPr/>
          </p:nvSpPr>
          <p:spPr>
            <a:xfrm>
              <a:off x="7788470" y="4648191"/>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4" name="Oval 213"/>
            <p:cNvSpPr/>
            <p:nvPr/>
          </p:nvSpPr>
          <p:spPr>
            <a:xfrm>
              <a:off x="10250974" y="3826020"/>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5" name="Oval 214"/>
            <p:cNvSpPr/>
            <p:nvPr/>
          </p:nvSpPr>
          <p:spPr>
            <a:xfrm>
              <a:off x="8660790" y="350988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6" name="Oval 215"/>
            <p:cNvSpPr/>
            <p:nvPr/>
          </p:nvSpPr>
          <p:spPr>
            <a:xfrm>
              <a:off x="7788470" y="3856099"/>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7" name="Oval 216"/>
            <p:cNvSpPr/>
            <p:nvPr/>
          </p:nvSpPr>
          <p:spPr>
            <a:xfrm>
              <a:off x="7459606" y="400650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8" name="Oval 217"/>
            <p:cNvSpPr/>
            <p:nvPr/>
          </p:nvSpPr>
          <p:spPr>
            <a:xfrm>
              <a:off x="10618972" y="32665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9" name="Oval 218"/>
            <p:cNvSpPr/>
            <p:nvPr/>
          </p:nvSpPr>
          <p:spPr>
            <a:xfrm>
              <a:off x="8666776" y="431130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0" name="Oval 219"/>
            <p:cNvSpPr/>
            <p:nvPr/>
          </p:nvSpPr>
          <p:spPr>
            <a:xfrm>
              <a:off x="7916806" y="446370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1" name="Oval 220"/>
            <p:cNvSpPr/>
            <p:nvPr/>
          </p:nvSpPr>
          <p:spPr>
            <a:xfrm>
              <a:off x="8069206" y="4616105"/>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2" name="Oval 221"/>
            <p:cNvSpPr/>
            <p:nvPr/>
          </p:nvSpPr>
          <p:spPr>
            <a:xfrm>
              <a:off x="8093290" y="3557322"/>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3" name="Oval 222"/>
            <p:cNvSpPr/>
            <p:nvPr/>
          </p:nvSpPr>
          <p:spPr>
            <a:xfrm>
              <a:off x="6797868" y="4162916"/>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4" name="Oval 223"/>
            <p:cNvSpPr/>
            <p:nvPr/>
          </p:nvSpPr>
          <p:spPr>
            <a:xfrm>
              <a:off x="7086631" y="4860751"/>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5" name="Oval 224"/>
            <p:cNvSpPr/>
            <p:nvPr/>
          </p:nvSpPr>
          <p:spPr>
            <a:xfrm>
              <a:off x="10004300" y="3469097"/>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6" name="Oval 225"/>
            <p:cNvSpPr/>
            <p:nvPr/>
          </p:nvSpPr>
          <p:spPr>
            <a:xfrm>
              <a:off x="10491579" y="351321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7" name="Oval 226"/>
            <p:cNvSpPr/>
            <p:nvPr/>
          </p:nvSpPr>
          <p:spPr>
            <a:xfrm>
              <a:off x="6874076" y="4804599"/>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8" name="Oval 227"/>
            <p:cNvSpPr/>
            <p:nvPr/>
          </p:nvSpPr>
          <p:spPr>
            <a:xfrm>
              <a:off x="8299857" y="3858119"/>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9" name="Oval 228"/>
            <p:cNvSpPr/>
            <p:nvPr/>
          </p:nvSpPr>
          <p:spPr>
            <a:xfrm>
              <a:off x="7940870" y="4331353"/>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0" name="Oval 229"/>
            <p:cNvSpPr/>
            <p:nvPr/>
          </p:nvSpPr>
          <p:spPr>
            <a:xfrm>
              <a:off x="7796491" y="416291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1" name="Oval 230"/>
            <p:cNvSpPr/>
            <p:nvPr/>
          </p:nvSpPr>
          <p:spPr>
            <a:xfrm>
              <a:off x="8867305" y="4977058"/>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2" name="Oval 231"/>
            <p:cNvSpPr/>
            <p:nvPr/>
          </p:nvSpPr>
          <p:spPr>
            <a:xfrm>
              <a:off x="8153430" y="4993090"/>
              <a:ext cx="60158" cy="60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3" name="Oval 232"/>
            <p:cNvSpPr/>
            <p:nvPr/>
          </p:nvSpPr>
          <p:spPr>
            <a:xfrm>
              <a:off x="9521038" y="344503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4" name="Oval 233"/>
            <p:cNvSpPr/>
            <p:nvPr/>
          </p:nvSpPr>
          <p:spPr>
            <a:xfrm>
              <a:off x="9673438" y="359743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5" name="Oval 234"/>
            <p:cNvSpPr/>
            <p:nvPr/>
          </p:nvSpPr>
          <p:spPr>
            <a:xfrm>
              <a:off x="9825838" y="374983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6" name="Oval 235"/>
            <p:cNvSpPr/>
            <p:nvPr/>
          </p:nvSpPr>
          <p:spPr>
            <a:xfrm>
              <a:off x="9545098" y="4132837"/>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7" name="Oval 236"/>
            <p:cNvSpPr/>
            <p:nvPr/>
          </p:nvSpPr>
          <p:spPr>
            <a:xfrm>
              <a:off x="10130638" y="405463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8" name="Oval 237"/>
            <p:cNvSpPr/>
            <p:nvPr/>
          </p:nvSpPr>
          <p:spPr>
            <a:xfrm>
              <a:off x="10283038" y="420703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9" name="Oval 238"/>
            <p:cNvSpPr/>
            <p:nvPr/>
          </p:nvSpPr>
          <p:spPr>
            <a:xfrm>
              <a:off x="10435438" y="435943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0" name="Oval 239"/>
            <p:cNvSpPr/>
            <p:nvPr/>
          </p:nvSpPr>
          <p:spPr>
            <a:xfrm>
              <a:off x="9264360" y="3260548"/>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1" name="Oval 240"/>
            <p:cNvSpPr/>
            <p:nvPr/>
          </p:nvSpPr>
          <p:spPr>
            <a:xfrm>
              <a:off x="9801774" y="3412948"/>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2" name="Oval 241"/>
            <p:cNvSpPr/>
            <p:nvPr/>
          </p:nvSpPr>
          <p:spPr>
            <a:xfrm>
              <a:off x="9954174" y="3565348"/>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3" name="Oval 242"/>
            <p:cNvSpPr/>
            <p:nvPr/>
          </p:nvSpPr>
          <p:spPr>
            <a:xfrm>
              <a:off x="10106574" y="3717748"/>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4" name="Oval 243"/>
            <p:cNvSpPr/>
            <p:nvPr/>
          </p:nvSpPr>
          <p:spPr>
            <a:xfrm>
              <a:off x="10258974" y="3870148"/>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5" name="Oval 244"/>
            <p:cNvSpPr/>
            <p:nvPr/>
          </p:nvSpPr>
          <p:spPr>
            <a:xfrm>
              <a:off x="10411374" y="4022548"/>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6" name="Oval 245"/>
            <p:cNvSpPr/>
            <p:nvPr/>
          </p:nvSpPr>
          <p:spPr>
            <a:xfrm>
              <a:off x="9226326" y="4824658"/>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7" name="Oval 246"/>
            <p:cNvSpPr/>
            <p:nvPr/>
          </p:nvSpPr>
          <p:spPr>
            <a:xfrm>
              <a:off x="8668822" y="334677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8" name="Oval 247"/>
            <p:cNvSpPr/>
            <p:nvPr/>
          </p:nvSpPr>
          <p:spPr>
            <a:xfrm>
              <a:off x="7335304" y="458001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9" name="Oval 248"/>
            <p:cNvSpPr/>
            <p:nvPr/>
          </p:nvSpPr>
          <p:spPr>
            <a:xfrm>
              <a:off x="9978238" y="3276589"/>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0" name="Oval 249"/>
            <p:cNvSpPr/>
            <p:nvPr/>
          </p:nvSpPr>
          <p:spPr>
            <a:xfrm>
              <a:off x="8785093" y="368165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1" name="Oval 250"/>
            <p:cNvSpPr/>
            <p:nvPr/>
          </p:nvSpPr>
          <p:spPr>
            <a:xfrm>
              <a:off x="10283038" y="3581389"/>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2" name="Oval 251"/>
            <p:cNvSpPr/>
            <p:nvPr/>
          </p:nvSpPr>
          <p:spPr>
            <a:xfrm>
              <a:off x="7321196" y="421505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3" name="Oval 252"/>
            <p:cNvSpPr/>
            <p:nvPr/>
          </p:nvSpPr>
          <p:spPr>
            <a:xfrm>
              <a:off x="10587838" y="3886189"/>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4" name="Oval 253"/>
            <p:cNvSpPr/>
            <p:nvPr/>
          </p:nvSpPr>
          <p:spPr>
            <a:xfrm>
              <a:off x="9801774" y="278730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5" name="Oval 254"/>
            <p:cNvSpPr/>
            <p:nvPr/>
          </p:nvSpPr>
          <p:spPr>
            <a:xfrm>
              <a:off x="9954174" y="293970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6" name="Oval 255"/>
            <p:cNvSpPr/>
            <p:nvPr/>
          </p:nvSpPr>
          <p:spPr>
            <a:xfrm>
              <a:off x="10106574" y="309210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7" name="Oval 256"/>
            <p:cNvSpPr/>
            <p:nvPr/>
          </p:nvSpPr>
          <p:spPr>
            <a:xfrm>
              <a:off x="7844666" y="4796569"/>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8" name="Oval 257"/>
            <p:cNvSpPr/>
            <p:nvPr/>
          </p:nvSpPr>
          <p:spPr>
            <a:xfrm>
              <a:off x="7597977" y="488781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9" name="Oval 258"/>
            <p:cNvSpPr/>
            <p:nvPr/>
          </p:nvSpPr>
          <p:spPr>
            <a:xfrm>
              <a:off x="10563774" y="354930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0" name="Oval 259"/>
            <p:cNvSpPr/>
            <p:nvPr/>
          </p:nvSpPr>
          <p:spPr>
            <a:xfrm>
              <a:off x="10716174" y="370170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1" name="Oval 260"/>
            <p:cNvSpPr/>
            <p:nvPr/>
          </p:nvSpPr>
          <p:spPr>
            <a:xfrm>
              <a:off x="9517021" y="3248519"/>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2" name="Oval 261"/>
            <p:cNvSpPr/>
            <p:nvPr/>
          </p:nvSpPr>
          <p:spPr>
            <a:xfrm>
              <a:off x="9320483" y="3605458"/>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3" name="Oval 262"/>
            <p:cNvSpPr/>
            <p:nvPr/>
          </p:nvSpPr>
          <p:spPr>
            <a:xfrm>
              <a:off x="8835194" y="4241119"/>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4" name="Oval 263"/>
            <p:cNvSpPr/>
            <p:nvPr/>
          </p:nvSpPr>
          <p:spPr>
            <a:xfrm>
              <a:off x="8458271" y="470434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5" name="Oval 264"/>
            <p:cNvSpPr/>
            <p:nvPr/>
          </p:nvSpPr>
          <p:spPr>
            <a:xfrm>
              <a:off x="10126621" y="3858119"/>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6" name="Oval 265"/>
            <p:cNvSpPr/>
            <p:nvPr/>
          </p:nvSpPr>
          <p:spPr>
            <a:xfrm>
              <a:off x="7559860" y="3663599"/>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7" name="Oval 266"/>
            <p:cNvSpPr/>
            <p:nvPr/>
          </p:nvSpPr>
          <p:spPr>
            <a:xfrm>
              <a:off x="10431421" y="4162919"/>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8" name="Oval 267"/>
            <p:cNvSpPr/>
            <p:nvPr/>
          </p:nvSpPr>
          <p:spPr>
            <a:xfrm>
              <a:off x="8938570" y="3088098"/>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9" name="Oval 268"/>
            <p:cNvSpPr/>
            <p:nvPr/>
          </p:nvSpPr>
          <p:spPr>
            <a:xfrm>
              <a:off x="9797757" y="321643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0" name="Oval 269"/>
            <p:cNvSpPr/>
            <p:nvPr/>
          </p:nvSpPr>
          <p:spPr>
            <a:xfrm>
              <a:off x="9950157" y="336883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1" name="Oval 270"/>
            <p:cNvSpPr/>
            <p:nvPr/>
          </p:nvSpPr>
          <p:spPr>
            <a:xfrm>
              <a:off x="8153430" y="417094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2" name="Oval 271"/>
            <p:cNvSpPr/>
            <p:nvPr/>
          </p:nvSpPr>
          <p:spPr>
            <a:xfrm>
              <a:off x="10254957" y="367363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3" name="Oval 272"/>
            <p:cNvSpPr/>
            <p:nvPr/>
          </p:nvSpPr>
          <p:spPr>
            <a:xfrm>
              <a:off x="8353997" y="453389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4" name="Oval 273"/>
            <p:cNvSpPr/>
            <p:nvPr/>
          </p:nvSpPr>
          <p:spPr>
            <a:xfrm>
              <a:off x="8314189" y="502718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5" name="Oval 274"/>
            <p:cNvSpPr/>
            <p:nvPr/>
          </p:nvSpPr>
          <p:spPr>
            <a:xfrm>
              <a:off x="9669421" y="277527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6" name="Oval 275"/>
            <p:cNvSpPr/>
            <p:nvPr/>
          </p:nvSpPr>
          <p:spPr>
            <a:xfrm>
              <a:off x="9821821" y="292767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7" name="Oval 276"/>
            <p:cNvSpPr/>
            <p:nvPr/>
          </p:nvSpPr>
          <p:spPr>
            <a:xfrm>
              <a:off x="9974221" y="308007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8" name="Oval 277"/>
            <p:cNvSpPr/>
            <p:nvPr/>
          </p:nvSpPr>
          <p:spPr>
            <a:xfrm>
              <a:off x="10126621" y="323247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9" name="Oval 278"/>
            <p:cNvSpPr/>
            <p:nvPr/>
          </p:nvSpPr>
          <p:spPr>
            <a:xfrm>
              <a:off x="10279021" y="338487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0" name="Oval 279"/>
            <p:cNvSpPr/>
            <p:nvPr/>
          </p:nvSpPr>
          <p:spPr>
            <a:xfrm>
              <a:off x="8265722" y="397041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1" name="Oval 280"/>
            <p:cNvSpPr/>
            <p:nvPr/>
          </p:nvSpPr>
          <p:spPr>
            <a:xfrm>
              <a:off x="10583821" y="368967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2" name="Oval 281"/>
            <p:cNvSpPr/>
            <p:nvPr/>
          </p:nvSpPr>
          <p:spPr>
            <a:xfrm>
              <a:off x="9797757" y="2590788"/>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3" name="Oval 282"/>
            <p:cNvSpPr/>
            <p:nvPr/>
          </p:nvSpPr>
          <p:spPr>
            <a:xfrm>
              <a:off x="8566510" y="4403547"/>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4" name="Oval 283"/>
            <p:cNvSpPr/>
            <p:nvPr/>
          </p:nvSpPr>
          <p:spPr>
            <a:xfrm>
              <a:off x="8414155" y="3136227"/>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5" name="Oval 284"/>
            <p:cNvSpPr/>
            <p:nvPr/>
          </p:nvSpPr>
          <p:spPr>
            <a:xfrm>
              <a:off x="7225036" y="496100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6" name="Oval 285"/>
            <p:cNvSpPr/>
            <p:nvPr/>
          </p:nvSpPr>
          <p:spPr>
            <a:xfrm>
              <a:off x="10407357" y="3200388"/>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7" name="Oval 286"/>
            <p:cNvSpPr/>
            <p:nvPr/>
          </p:nvSpPr>
          <p:spPr>
            <a:xfrm>
              <a:off x="8566510" y="3872155"/>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8" name="Oval 287"/>
            <p:cNvSpPr/>
            <p:nvPr/>
          </p:nvSpPr>
          <p:spPr>
            <a:xfrm>
              <a:off x="7932895" y="414086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9" name="Oval 288"/>
            <p:cNvSpPr/>
            <p:nvPr/>
          </p:nvSpPr>
          <p:spPr>
            <a:xfrm>
              <a:off x="9821821" y="292767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0" name="Oval 289"/>
            <p:cNvSpPr/>
            <p:nvPr/>
          </p:nvSpPr>
          <p:spPr>
            <a:xfrm>
              <a:off x="8972617" y="3256541"/>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1" name="Oval 290"/>
            <p:cNvSpPr/>
            <p:nvPr/>
          </p:nvSpPr>
          <p:spPr>
            <a:xfrm>
              <a:off x="9729582" y="374983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2" name="Oval 291"/>
            <p:cNvSpPr/>
            <p:nvPr/>
          </p:nvSpPr>
          <p:spPr>
            <a:xfrm>
              <a:off x="9938131" y="4054634"/>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3" name="Oval 292"/>
            <p:cNvSpPr/>
            <p:nvPr/>
          </p:nvSpPr>
          <p:spPr>
            <a:xfrm>
              <a:off x="9753641" y="3918279"/>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4" name="Oval 293"/>
            <p:cNvSpPr/>
            <p:nvPr/>
          </p:nvSpPr>
          <p:spPr>
            <a:xfrm>
              <a:off x="9517027" y="3693682"/>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5" name="Oval 294"/>
            <p:cNvSpPr/>
            <p:nvPr/>
          </p:nvSpPr>
          <p:spPr>
            <a:xfrm>
              <a:off x="8295889" y="3469097"/>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6" name="Oval 295"/>
            <p:cNvSpPr/>
            <p:nvPr/>
          </p:nvSpPr>
          <p:spPr>
            <a:xfrm>
              <a:off x="10583821" y="3220436"/>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7" name="Oval 296"/>
            <p:cNvSpPr/>
            <p:nvPr/>
          </p:nvSpPr>
          <p:spPr>
            <a:xfrm>
              <a:off x="7010452" y="3808519"/>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8" name="Oval 297"/>
            <p:cNvSpPr/>
            <p:nvPr/>
          </p:nvSpPr>
          <p:spPr>
            <a:xfrm>
              <a:off x="9521076" y="4291257"/>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9" name="Oval 298"/>
            <p:cNvSpPr/>
            <p:nvPr/>
          </p:nvSpPr>
          <p:spPr>
            <a:xfrm>
              <a:off x="10796381" y="3882173"/>
              <a:ext cx="60158" cy="60158"/>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301" name="TextBox 300"/>
          <p:cNvSpPr txBox="1"/>
          <p:nvPr/>
        </p:nvSpPr>
        <p:spPr>
          <a:xfrm>
            <a:off x="1136983" y="1922670"/>
            <a:ext cx="380800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cherus Grotesque" panose="02000505000000020004" pitchFamily="50" charset="0"/>
              </a:rPr>
              <a:t>Low Entropy</a:t>
            </a:r>
          </a:p>
        </p:txBody>
      </p:sp>
      <p:sp>
        <p:nvSpPr>
          <p:cNvPr id="302" name="TextBox 301"/>
          <p:cNvSpPr txBox="1"/>
          <p:nvPr/>
        </p:nvSpPr>
        <p:spPr>
          <a:xfrm>
            <a:off x="6904226" y="1909626"/>
            <a:ext cx="380800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cherus Grotesque" panose="02000505000000020004" pitchFamily="50" charset="0"/>
              </a:rPr>
              <a:t>High Entropy</a:t>
            </a:r>
          </a:p>
        </p:txBody>
      </p:sp>
    </p:spTree>
    <p:extLst>
      <p:ext uri="{BB962C8B-B14F-4D97-AF65-F5344CB8AC3E}">
        <p14:creationId xmlns:p14="http://schemas.microsoft.com/office/powerpoint/2010/main" val="248386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graph of entropy for two categories (-, +)</a:t>
            </a:r>
          </a:p>
        </p:txBody>
      </p:sp>
      <p:pic>
        <p:nvPicPr>
          <p:cNvPr id="5" name="Picture 4"/>
          <p:cNvPicPr>
            <a:picLocks noChangeAspect="1"/>
          </p:cNvPicPr>
          <p:nvPr/>
        </p:nvPicPr>
        <p:blipFill>
          <a:blip r:embed="rId3"/>
          <a:stretch>
            <a:fillRect/>
          </a:stretch>
        </p:blipFill>
        <p:spPr>
          <a:xfrm>
            <a:off x="412255" y="1859924"/>
            <a:ext cx="5865888" cy="4528343"/>
          </a:xfrm>
          <a:prstGeom prst="rect">
            <a:avLst/>
          </a:prstGeom>
        </p:spPr>
      </p:pic>
      <p:sp>
        <p:nvSpPr>
          <p:cNvPr id="6" name="TextBox 5"/>
          <p:cNvSpPr txBox="1"/>
          <p:nvPr/>
        </p:nvSpPr>
        <p:spPr>
          <a:xfrm>
            <a:off x="7569877" y="1627704"/>
            <a:ext cx="314325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000000"/>
                </a:solidFill>
                <a:effectLst/>
                <a:uLnTx/>
                <a:uFillTx/>
                <a:latin typeface="Acherus Grotesque" panose="02000505000000020004" pitchFamily="50" charset="0"/>
              </a:rPr>
              <a:t>Entropy</a:t>
            </a:r>
          </a:p>
        </p:txBody>
      </p:sp>
      <p:sp>
        <p:nvSpPr>
          <p:cNvPr id="9" name="TextBox 8"/>
          <p:cNvSpPr txBox="1"/>
          <p:nvPr/>
        </p:nvSpPr>
        <p:spPr>
          <a:xfrm>
            <a:off x="6278143" y="2791501"/>
            <a:ext cx="16667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Entropy in the </a:t>
            </a:r>
            <a:r>
              <a:rPr kumimoji="0" lang="en-US" sz="1800" b="0" i="1" u="none" strike="noStrike" kern="1200" cap="none" spc="0" normalizeH="0" baseline="0" noProof="0" dirty="0" err="1">
                <a:ln>
                  <a:noFill/>
                </a:ln>
                <a:solidFill>
                  <a:srgbClr val="000000"/>
                </a:solidFill>
                <a:effectLst/>
                <a:uLnTx/>
                <a:uFillTx/>
                <a:latin typeface="Acherus Grotesque" panose="02000505000000020004" pitchFamily="50" charset="0"/>
                <a:ea typeface="Cambria Math" panose="02040503050406030204" pitchFamily="18" charset="0"/>
              </a:rPr>
              <a:t>m</a:t>
            </a:r>
            <a:r>
              <a:rPr kumimoji="0" lang="en-US" sz="1800" b="0" i="0" u="none" strike="noStrike" kern="1200" cap="none" spc="0" normalizeH="0" baseline="30000" noProof="0" dirty="0" err="1">
                <a:ln>
                  <a:noFill/>
                </a:ln>
                <a:solidFill>
                  <a:srgbClr val="000000"/>
                </a:solidFill>
                <a:effectLst/>
                <a:uLnTx/>
                <a:uFillTx/>
                <a:latin typeface="Acherus Grotesque" panose="02000505000000020004" pitchFamily="50" charset="0"/>
              </a:rPr>
              <a:t>th</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 terminal node</a:t>
            </a:r>
          </a:p>
        </p:txBody>
      </p:sp>
      <p:cxnSp>
        <p:nvCxnSpPr>
          <p:cNvPr id="10" name="Straight Connector 9"/>
          <p:cNvCxnSpPr>
            <a:cxnSpLocks/>
            <a:endCxn id="9" idx="0"/>
          </p:cNvCxnSpPr>
          <p:nvPr/>
        </p:nvCxnSpPr>
        <p:spPr>
          <a:xfrm flipH="1">
            <a:off x="7111529" y="2519548"/>
            <a:ext cx="605797" cy="271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7985165" y="2931557"/>
                <a:ext cx="410883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a non-linear function that decreases exponentially as the </a:t>
                </a: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acc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𝑝</m:t>
                            </m:r>
                          </m:e>
                        </m:acc>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𝑚𝑘</m:t>
                        </m:r>
                      </m:sub>
                    </m:sSub>
                  </m:oMath>
                </a14:m>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’s move to the extremes between 0 &amp; 1 while satisfying that their sum equals 1</a:t>
                </a:r>
              </a:p>
            </p:txBody>
          </p:sp>
        </mc:Choice>
        <mc:Fallback xmlns="">
          <p:sp>
            <p:nvSpPr>
              <p:cNvPr id="11" name="TextBox 10"/>
              <p:cNvSpPr txBox="1">
                <a:spLocks noRot="1" noChangeAspect="1" noMove="1" noResize="1" noEditPoints="1" noAdjustHandles="1" noChangeArrowheads="1" noChangeShapeType="1" noTextEdit="1"/>
              </p:cNvSpPr>
              <p:nvPr/>
            </p:nvSpPr>
            <p:spPr>
              <a:xfrm>
                <a:off x="7985165" y="2931557"/>
                <a:ext cx="4108835" cy="1477328"/>
              </a:xfrm>
              <a:prstGeom prst="rect">
                <a:avLst/>
              </a:prstGeom>
              <a:blipFill>
                <a:blip r:embed="rId4"/>
                <a:stretch>
                  <a:fillRect l="-1335" t="-2066" r="-890" b="-6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913672-3777-4ECC-AA76-B7DD2A8A532A}"/>
                  </a:ext>
                </a:extLst>
              </p:cNvPr>
              <p:cNvSpPr txBox="1"/>
              <p:nvPr/>
            </p:nvSpPr>
            <p:spPr>
              <a:xfrm>
                <a:off x="7668334" y="2027814"/>
                <a:ext cx="2946335" cy="7469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𝐷</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nary>
                        <m:naryPr>
                          <m:chr m:val="∑"/>
                          <m:limLoc m:val="undOvr"/>
                          <m:grow m:val="on"/>
                          <m:supHide m:val="on"/>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naryPr>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sub>
                        <m:sup/>
                        <m:e>
                          <m:sSub>
                            <m:sSubPr>
                              <m:ctrlPr>
                                <a:rPr kumimoji="0" lang="en-US"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acc>
                                <m:accPr>
                                  <m:chr m:val="̂"/>
                                  <m:ctrlPr>
                                    <a:rPr kumimoji="0" lang="en-US"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acc>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𝑚𝑘</m:t>
                              </m:r>
                            </m:sub>
                          </m:sSub>
                          <m:func>
                            <m:func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uncPr>
                            <m:fName>
                              <m:sSub>
                                <m:sSubPr>
                                  <m:ctrlPr>
                                    <a:rPr kumimoji="0" lang="en-US"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log</m:t>
                                  </m:r>
                                </m:e>
                                <m: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fName>
                            <m:e>
                              <m:d>
                                <m:dPr>
                                  <m:ctrlPr>
                                    <a:rPr kumimoji="0" lang="en-US"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
                                    <m:sSubPr>
                                      <m:ctrlPr>
                                        <a:rPr kumimoji="0" lang="en-US"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acc>
                                        <m:accPr>
                                          <m:chr m:val="̂"/>
                                          <m:ctrlPr>
                                            <a:rPr kumimoji="0" lang="en-US"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acc>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𝑚𝑘</m:t>
                                      </m:r>
                                    </m:sub>
                                  </m:sSub>
                                </m:e>
                              </m:d>
                            </m:e>
                          </m:func>
                        </m:e>
                      </m:nary>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3" name="TextBox 2">
                <a:extLst>
                  <a:ext uri="{FF2B5EF4-FFF2-40B4-BE49-F238E27FC236}">
                    <a16:creationId xmlns:a16="http://schemas.microsoft.com/office/drawing/2014/main" id="{5D913672-3777-4ECC-AA76-B7DD2A8A532A}"/>
                  </a:ext>
                </a:extLst>
              </p:cNvPr>
              <p:cNvSpPr txBox="1">
                <a:spLocks noRot="1" noChangeAspect="1" noMove="1" noResize="1" noEditPoints="1" noAdjustHandles="1" noChangeArrowheads="1" noChangeShapeType="1" noTextEdit="1"/>
              </p:cNvSpPr>
              <p:nvPr/>
            </p:nvSpPr>
            <p:spPr>
              <a:xfrm>
                <a:off x="7668334" y="2027814"/>
                <a:ext cx="2946335" cy="746936"/>
              </a:xfrm>
              <a:prstGeom prst="rect">
                <a:avLst/>
              </a:prstGeom>
              <a:blipFill>
                <a:blip r:embed="rId5"/>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CD92D8AF-2D05-4FF7-B16B-7C68A3A29545}"/>
              </a:ext>
            </a:extLst>
          </p:cNvPr>
          <p:cNvSpPr/>
          <p:nvPr/>
        </p:nvSpPr>
        <p:spPr>
          <a:xfrm>
            <a:off x="5940250" y="5760216"/>
            <a:ext cx="58616" cy="586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Oval 12">
            <a:extLst>
              <a:ext uri="{FF2B5EF4-FFF2-40B4-BE49-F238E27FC236}">
                <a16:creationId xmlns:a16="http://schemas.microsoft.com/office/drawing/2014/main" id="{04D29149-1D31-4BDA-8F6C-7063093D4BB0}"/>
              </a:ext>
            </a:extLst>
          </p:cNvPr>
          <p:cNvSpPr/>
          <p:nvPr/>
        </p:nvSpPr>
        <p:spPr>
          <a:xfrm>
            <a:off x="1175656" y="5760215"/>
            <a:ext cx="58616" cy="586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Oval 13">
            <a:extLst>
              <a:ext uri="{FF2B5EF4-FFF2-40B4-BE49-F238E27FC236}">
                <a16:creationId xmlns:a16="http://schemas.microsoft.com/office/drawing/2014/main" id="{EC517961-8577-492C-9B5C-D0403DD3459D}"/>
              </a:ext>
            </a:extLst>
          </p:cNvPr>
          <p:cNvSpPr/>
          <p:nvPr/>
        </p:nvSpPr>
        <p:spPr>
          <a:xfrm>
            <a:off x="3503525" y="2084193"/>
            <a:ext cx="58616" cy="586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Oval 14">
            <a:extLst>
              <a:ext uri="{FF2B5EF4-FFF2-40B4-BE49-F238E27FC236}">
                <a16:creationId xmlns:a16="http://schemas.microsoft.com/office/drawing/2014/main" id="{79CCAACD-DE99-493F-80F5-244B46643477}"/>
              </a:ext>
            </a:extLst>
          </p:cNvPr>
          <p:cNvSpPr/>
          <p:nvPr/>
        </p:nvSpPr>
        <p:spPr>
          <a:xfrm>
            <a:off x="4717700" y="2720589"/>
            <a:ext cx="58616" cy="586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Oval 15">
            <a:extLst>
              <a:ext uri="{FF2B5EF4-FFF2-40B4-BE49-F238E27FC236}">
                <a16:creationId xmlns:a16="http://schemas.microsoft.com/office/drawing/2014/main" id="{2A90DC7A-48E9-4ECC-9C22-1E1E38FDBE90}"/>
              </a:ext>
            </a:extLst>
          </p:cNvPr>
          <p:cNvSpPr/>
          <p:nvPr/>
        </p:nvSpPr>
        <p:spPr>
          <a:xfrm>
            <a:off x="1976651" y="3379084"/>
            <a:ext cx="58616" cy="586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Oval 28">
            <a:extLst>
              <a:ext uri="{FF2B5EF4-FFF2-40B4-BE49-F238E27FC236}">
                <a16:creationId xmlns:a16="http://schemas.microsoft.com/office/drawing/2014/main" id="{57F81DA3-EDC7-47F6-A1A1-8BABFAF33C67}"/>
              </a:ext>
            </a:extLst>
          </p:cNvPr>
          <p:cNvSpPr/>
          <p:nvPr/>
        </p:nvSpPr>
        <p:spPr>
          <a:xfrm>
            <a:off x="4561346" y="4666471"/>
            <a:ext cx="1124962" cy="1131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28AE9061-E3C5-4076-B9FB-552F6737A85A}"/>
              </a:ext>
            </a:extLst>
          </p:cNvPr>
          <p:cNvSpPr txBox="1"/>
          <p:nvPr/>
        </p:nvSpPr>
        <p:spPr>
          <a:xfrm>
            <a:off x="4910262" y="479640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31" name="TextBox 30">
            <a:extLst>
              <a:ext uri="{FF2B5EF4-FFF2-40B4-BE49-F238E27FC236}">
                <a16:creationId xmlns:a16="http://schemas.microsoft.com/office/drawing/2014/main" id="{233285D9-436D-42DD-AD2F-576BBC226188}"/>
              </a:ext>
            </a:extLst>
          </p:cNvPr>
          <p:cNvSpPr txBox="1"/>
          <p:nvPr/>
        </p:nvSpPr>
        <p:spPr>
          <a:xfrm>
            <a:off x="5062662" y="494880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32" name="TextBox 31">
            <a:extLst>
              <a:ext uri="{FF2B5EF4-FFF2-40B4-BE49-F238E27FC236}">
                <a16:creationId xmlns:a16="http://schemas.microsoft.com/office/drawing/2014/main" id="{460B5F50-AC79-4E5D-9CBD-62BE49789D76}"/>
              </a:ext>
            </a:extLst>
          </p:cNvPr>
          <p:cNvSpPr txBox="1"/>
          <p:nvPr/>
        </p:nvSpPr>
        <p:spPr>
          <a:xfrm>
            <a:off x="5215062" y="510120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33" name="TextBox 32">
            <a:extLst>
              <a:ext uri="{FF2B5EF4-FFF2-40B4-BE49-F238E27FC236}">
                <a16:creationId xmlns:a16="http://schemas.microsoft.com/office/drawing/2014/main" id="{99F5BD12-4265-472C-AF80-2EAB331AF539}"/>
              </a:ext>
            </a:extLst>
          </p:cNvPr>
          <p:cNvSpPr txBox="1"/>
          <p:nvPr/>
        </p:nvSpPr>
        <p:spPr>
          <a:xfrm>
            <a:off x="5367462" y="525360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34" name="TextBox 33">
            <a:extLst>
              <a:ext uri="{FF2B5EF4-FFF2-40B4-BE49-F238E27FC236}">
                <a16:creationId xmlns:a16="http://schemas.microsoft.com/office/drawing/2014/main" id="{B269E43D-3015-4A47-A68B-BFC1711B5A2F}"/>
              </a:ext>
            </a:extLst>
          </p:cNvPr>
          <p:cNvSpPr txBox="1"/>
          <p:nvPr/>
        </p:nvSpPr>
        <p:spPr>
          <a:xfrm>
            <a:off x="5006515" y="5128519"/>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35" name="TextBox 34">
            <a:extLst>
              <a:ext uri="{FF2B5EF4-FFF2-40B4-BE49-F238E27FC236}">
                <a16:creationId xmlns:a16="http://schemas.microsoft.com/office/drawing/2014/main" id="{277A0CE5-1A09-4D27-9E36-A7F942C151A6}"/>
              </a:ext>
            </a:extLst>
          </p:cNvPr>
          <p:cNvSpPr txBox="1"/>
          <p:nvPr/>
        </p:nvSpPr>
        <p:spPr>
          <a:xfrm>
            <a:off x="5118808" y="472822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36" name="TextBox 35">
            <a:extLst>
              <a:ext uri="{FF2B5EF4-FFF2-40B4-BE49-F238E27FC236}">
                <a16:creationId xmlns:a16="http://schemas.microsoft.com/office/drawing/2014/main" id="{BA238999-EDC5-4DE1-AA8F-B9D9B88A8352}"/>
              </a:ext>
            </a:extLst>
          </p:cNvPr>
          <p:cNvSpPr txBox="1"/>
          <p:nvPr/>
        </p:nvSpPr>
        <p:spPr>
          <a:xfrm>
            <a:off x="5271208" y="488062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37" name="TextBox 36">
            <a:extLst>
              <a:ext uri="{FF2B5EF4-FFF2-40B4-BE49-F238E27FC236}">
                <a16:creationId xmlns:a16="http://schemas.microsoft.com/office/drawing/2014/main" id="{59FD0660-B873-4A7F-B1DB-705B57161B7B}"/>
              </a:ext>
            </a:extLst>
          </p:cNvPr>
          <p:cNvSpPr txBox="1"/>
          <p:nvPr/>
        </p:nvSpPr>
        <p:spPr>
          <a:xfrm>
            <a:off x="4629524" y="494880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38" name="TextBox 37">
            <a:extLst>
              <a:ext uri="{FF2B5EF4-FFF2-40B4-BE49-F238E27FC236}">
                <a16:creationId xmlns:a16="http://schemas.microsoft.com/office/drawing/2014/main" id="{4260C7CB-37B6-461B-BAC4-8D594E4BE751}"/>
              </a:ext>
            </a:extLst>
          </p:cNvPr>
          <p:cNvSpPr txBox="1"/>
          <p:nvPr/>
        </p:nvSpPr>
        <p:spPr>
          <a:xfrm>
            <a:off x="5086724" y="540600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39" name="TextBox 38">
            <a:extLst>
              <a:ext uri="{FF2B5EF4-FFF2-40B4-BE49-F238E27FC236}">
                <a16:creationId xmlns:a16="http://schemas.microsoft.com/office/drawing/2014/main" id="{1601E2C1-513F-475D-9E31-7C3C035DAC7E}"/>
              </a:ext>
            </a:extLst>
          </p:cNvPr>
          <p:cNvSpPr txBox="1"/>
          <p:nvPr/>
        </p:nvSpPr>
        <p:spPr>
          <a:xfrm>
            <a:off x="4725777" y="5280919"/>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40" name="TextBox 39">
            <a:extLst>
              <a:ext uri="{FF2B5EF4-FFF2-40B4-BE49-F238E27FC236}">
                <a16:creationId xmlns:a16="http://schemas.microsoft.com/office/drawing/2014/main" id="{E664D5A0-24E0-42F8-88E6-79602C3A61F7}"/>
              </a:ext>
            </a:extLst>
          </p:cNvPr>
          <p:cNvSpPr txBox="1"/>
          <p:nvPr/>
        </p:nvSpPr>
        <p:spPr>
          <a:xfrm>
            <a:off x="4854115" y="504521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41" name="TextBox 40">
            <a:extLst>
              <a:ext uri="{FF2B5EF4-FFF2-40B4-BE49-F238E27FC236}">
                <a16:creationId xmlns:a16="http://schemas.microsoft.com/office/drawing/2014/main" id="{F351D04E-1780-40EB-B56E-A194F5171E86}"/>
              </a:ext>
            </a:extLst>
          </p:cNvPr>
          <p:cNvSpPr txBox="1"/>
          <p:nvPr/>
        </p:nvSpPr>
        <p:spPr>
          <a:xfrm>
            <a:off x="4878177" y="5433319"/>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44" name="Oval 43">
            <a:extLst>
              <a:ext uri="{FF2B5EF4-FFF2-40B4-BE49-F238E27FC236}">
                <a16:creationId xmlns:a16="http://schemas.microsoft.com/office/drawing/2014/main" id="{75AA30FF-928E-4B71-BE81-5733C12AC0CD}"/>
              </a:ext>
            </a:extLst>
          </p:cNvPr>
          <p:cNvSpPr/>
          <p:nvPr/>
        </p:nvSpPr>
        <p:spPr>
          <a:xfrm>
            <a:off x="2913695" y="2237211"/>
            <a:ext cx="1124962" cy="1131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5E0AA334-1C83-4398-B8ED-47BFE1736B37}"/>
              </a:ext>
            </a:extLst>
          </p:cNvPr>
          <p:cNvSpPr txBox="1"/>
          <p:nvPr/>
        </p:nvSpPr>
        <p:spPr>
          <a:xfrm>
            <a:off x="3262611" y="236714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46" name="TextBox 45">
            <a:extLst>
              <a:ext uri="{FF2B5EF4-FFF2-40B4-BE49-F238E27FC236}">
                <a16:creationId xmlns:a16="http://schemas.microsoft.com/office/drawing/2014/main" id="{4574FA56-9725-4594-AA92-30400CC2F34F}"/>
              </a:ext>
            </a:extLst>
          </p:cNvPr>
          <p:cNvSpPr txBox="1"/>
          <p:nvPr/>
        </p:nvSpPr>
        <p:spPr>
          <a:xfrm>
            <a:off x="3415011" y="251954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47" name="TextBox 46">
            <a:extLst>
              <a:ext uri="{FF2B5EF4-FFF2-40B4-BE49-F238E27FC236}">
                <a16:creationId xmlns:a16="http://schemas.microsoft.com/office/drawing/2014/main" id="{1B369762-7FE9-4632-8F6A-B76F14554973}"/>
              </a:ext>
            </a:extLst>
          </p:cNvPr>
          <p:cNvSpPr txBox="1"/>
          <p:nvPr/>
        </p:nvSpPr>
        <p:spPr>
          <a:xfrm>
            <a:off x="3567411" y="267194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48" name="TextBox 47">
            <a:extLst>
              <a:ext uri="{FF2B5EF4-FFF2-40B4-BE49-F238E27FC236}">
                <a16:creationId xmlns:a16="http://schemas.microsoft.com/office/drawing/2014/main" id="{68E5675F-B093-40D4-8210-E78A4BD97BE3}"/>
              </a:ext>
            </a:extLst>
          </p:cNvPr>
          <p:cNvSpPr txBox="1"/>
          <p:nvPr/>
        </p:nvSpPr>
        <p:spPr>
          <a:xfrm>
            <a:off x="3719811" y="282434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49" name="TextBox 48">
            <a:extLst>
              <a:ext uri="{FF2B5EF4-FFF2-40B4-BE49-F238E27FC236}">
                <a16:creationId xmlns:a16="http://schemas.microsoft.com/office/drawing/2014/main" id="{0505E4E5-2084-4DCD-9F95-890151711FD2}"/>
              </a:ext>
            </a:extLst>
          </p:cNvPr>
          <p:cNvSpPr txBox="1"/>
          <p:nvPr/>
        </p:nvSpPr>
        <p:spPr>
          <a:xfrm>
            <a:off x="3358864" y="2699259"/>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50" name="TextBox 49">
            <a:extLst>
              <a:ext uri="{FF2B5EF4-FFF2-40B4-BE49-F238E27FC236}">
                <a16:creationId xmlns:a16="http://schemas.microsoft.com/office/drawing/2014/main" id="{37D3BB9E-3E52-41E0-B1D1-F37CCF76267D}"/>
              </a:ext>
            </a:extLst>
          </p:cNvPr>
          <p:cNvSpPr txBox="1"/>
          <p:nvPr/>
        </p:nvSpPr>
        <p:spPr>
          <a:xfrm>
            <a:off x="3471157" y="229896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51" name="TextBox 50">
            <a:extLst>
              <a:ext uri="{FF2B5EF4-FFF2-40B4-BE49-F238E27FC236}">
                <a16:creationId xmlns:a16="http://schemas.microsoft.com/office/drawing/2014/main" id="{DDD49D58-74AF-4ABE-B75E-9FAE543B4AE5}"/>
              </a:ext>
            </a:extLst>
          </p:cNvPr>
          <p:cNvSpPr txBox="1"/>
          <p:nvPr/>
        </p:nvSpPr>
        <p:spPr>
          <a:xfrm>
            <a:off x="3623557" y="245136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52" name="TextBox 51">
            <a:extLst>
              <a:ext uri="{FF2B5EF4-FFF2-40B4-BE49-F238E27FC236}">
                <a16:creationId xmlns:a16="http://schemas.microsoft.com/office/drawing/2014/main" id="{781F786F-7EAF-4185-A08C-B6DD1E198507}"/>
              </a:ext>
            </a:extLst>
          </p:cNvPr>
          <p:cNvSpPr txBox="1"/>
          <p:nvPr/>
        </p:nvSpPr>
        <p:spPr>
          <a:xfrm>
            <a:off x="2981873" y="251954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53" name="TextBox 52">
            <a:extLst>
              <a:ext uri="{FF2B5EF4-FFF2-40B4-BE49-F238E27FC236}">
                <a16:creationId xmlns:a16="http://schemas.microsoft.com/office/drawing/2014/main" id="{ADAE8059-73FB-4266-9920-7773968D04DC}"/>
              </a:ext>
            </a:extLst>
          </p:cNvPr>
          <p:cNvSpPr txBox="1"/>
          <p:nvPr/>
        </p:nvSpPr>
        <p:spPr>
          <a:xfrm>
            <a:off x="3352359" y="2876824"/>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54" name="TextBox 53">
            <a:extLst>
              <a:ext uri="{FF2B5EF4-FFF2-40B4-BE49-F238E27FC236}">
                <a16:creationId xmlns:a16="http://schemas.microsoft.com/office/drawing/2014/main" id="{68F9E7D1-31C1-49D4-8881-B9B7D2487DA5}"/>
              </a:ext>
            </a:extLst>
          </p:cNvPr>
          <p:cNvSpPr txBox="1"/>
          <p:nvPr/>
        </p:nvSpPr>
        <p:spPr>
          <a:xfrm>
            <a:off x="3078126" y="2851659"/>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55" name="TextBox 54">
            <a:extLst>
              <a:ext uri="{FF2B5EF4-FFF2-40B4-BE49-F238E27FC236}">
                <a16:creationId xmlns:a16="http://schemas.microsoft.com/office/drawing/2014/main" id="{D4680E7C-3D2C-4ADB-960D-7304A41E83FE}"/>
              </a:ext>
            </a:extLst>
          </p:cNvPr>
          <p:cNvSpPr txBox="1"/>
          <p:nvPr/>
        </p:nvSpPr>
        <p:spPr>
          <a:xfrm>
            <a:off x="3206464" y="261595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56" name="TextBox 55">
            <a:extLst>
              <a:ext uri="{FF2B5EF4-FFF2-40B4-BE49-F238E27FC236}">
                <a16:creationId xmlns:a16="http://schemas.microsoft.com/office/drawing/2014/main" id="{BD09D825-BA22-48D3-8FD2-550F2210BE60}"/>
              </a:ext>
            </a:extLst>
          </p:cNvPr>
          <p:cNvSpPr txBox="1"/>
          <p:nvPr/>
        </p:nvSpPr>
        <p:spPr>
          <a:xfrm>
            <a:off x="3547743" y="296394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73" name="Oval 72">
            <a:extLst>
              <a:ext uri="{FF2B5EF4-FFF2-40B4-BE49-F238E27FC236}">
                <a16:creationId xmlns:a16="http://schemas.microsoft.com/office/drawing/2014/main" id="{C0B1371F-A1D4-45A9-9DA9-5F2F0999676B}"/>
              </a:ext>
            </a:extLst>
          </p:cNvPr>
          <p:cNvSpPr/>
          <p:nvPr/>
        </p:nvSpPr>
        <p:spPr>
          <a:xfrm>
            <a:off x="4030781" y="3125965"/>
            <a:ext cx="1124962" cy="1131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TextBox 73">
            <a:extLst>
              <a:ext uri="{FF2B5EF4-FFF2-40B4-BE49-F238E27FC236}">
                <a16:creationId xmlns:a16="http://schemas.microsoft.com/office/drawing/2014/main" id="{1D35247F-13D4-41F1-98D9-C238F9D3F75D}"/>
              </a:ext>
            </a:extLst>
          </p:cNvPr>
          <p:cNvSpPr txBox="1"/>
          <p:nvPr/>
        </p:nvSpPr>
        <p:spPr>
          <a:xfrm>
            <a:off x="4379697" y="3255902"/>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75" name="TextBox 74">
            <a:extLst>
              <a:ext uri="{FF2B5EF4-FFF2-40B4-BE49-F238E27FC236}">
                <a16:creationId xmlns:a16="http://schemas.microsoft.com/office/drawing/2014/main" id="{AB925EA6-FB0B-47A6-B9CC-E4D99CE6832D}"/>
              </a:ext>
            </a:extLst>
          </p:cNvPr>
          <p:cNvSpPr txBox="1"/>
          <p:nvPr/>
        </p:nvSpPr>
        <p:spPr>
          <a:xfrm>
            <a:off x="4532097" y="3408302"/>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76" name="TextBox 75">
            <a:extLst>
              <a:ext uri="{FF2B5EF4-FFF2-40B4-BE49-F238E27FC236}">
                <a16:creationId xmlns:a16="http://schemas.microsoft.com/office/drawing/2014/main" id="{0D247002-1759-4C5D-95F2-19BE139353F5}"/>
              </a:ext>
            </a:extLst>
          </p:cNvPr>
          <p:cNvSpPr txBox="1"/>
          <p:nvPr/>
        </p:nvSpPr>
        <p:spPr>
          <a:xfrm>
            <a:off x="4684497" y="3560702"/>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77" name="TextBox 76">
            <a:extLst>
              <a:ext uri="{FF2B5EF4-FFF2-40B4-BE49-F238E27FC236}">
                <a16:creationId xmlns:a16="http://schemas.microsoft.com/office/drawing/2014/main" id="{6268EAEF-34BA-447D-8A45-CDDF4C5AFC5D}"/>
              </a:ext>
            </a:extLst>
          </p:cNvPr>
          <p:cNvSpPr txBox="1"/>
          <p:nvPr/>
        </p:nvSpPr>
        <p:spPr>
          <a:xfrm>
            <a:off x="4836897" y="3713102"/>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78" name="TextBox 77">
            <a:extLst>
              <a:ext uri="{FF2B5EF4-FFF2-40B4-BE49-F238E27FC236}">
                <a16:creationId xmlns:a16="http://schemas.microsoft.com/office/drawing/2014/main" id="{E6DD6FD3-C59C-4743-AD23-93232A48F530}"/>
              </a:ext>
            </a:extLst>
          </p:cNvPr>
          <p:cNvSpPr txBox="1"/>
          <p:nvPr/>
        </p:nvSpPr>
        <p:spPr>
          <a:xfrm>
            <a:off x="4475950" y="3588013"/>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79" name="TextBox 78">
            <a:extLst>
              <a:ext uri="{FF2B5EF4-FFF2-40B4-BE49-F238E27FC236}">
                <a16:creationId xmlns:a16="http://schemas.microsoft.com/office/drawing/2014/main" id="{4D3C0C07-BBC4-48E2-AA5A-78C5BEB5CAC3}"/>
              </a:ext>
            </a:extLst>
          </p:cNvPr>
          <p:cNvSpPr txBox="1"/>
          <p:nvPr/>
        </p:nvSpPr>
        <p:spPr>
          <a:xfrm>
            <a:off x="4588243" y="3187715"/>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81" name="TextBox 80">
            <a:extLst>
              <a:ext uri="{FF2B5EF4-FFF2-40B4-BE49-F238E27FC236}">
                <a16:creationId xmlns:a16="http://schemas.microsoft.com/office/drawing/2014/main" id="{B71D0537-BB50-4B1F-A72C-67F4939774E1}"/>
              </a:ext>
            </a:extLst>
          </p:cNvPr>
          <p:cNvSpPr txBox="1"/>
          <p:nvPr/>
        </p:nvSpPr>
        <p:spPr>
          <a:xfrm>
            <a:off x="4098959" y="3408302"/>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82" name="TextBox 81">
            <a:extLst>
              <a:ext uri="{FF2B5EF4-FFF2-40B4-BE49-F238E27FC236}">
                <a16:creationId xmlns:a16="http://schemas.microsoft.com/office/drawing/2014/main" id="{35DA1A02-B7BA-4813-B830-D61EC3B795A5}"/>
              </a:ext>
            </a:extLst>
          </p:cNvPr>
          <p:cNvSpPr txBox="1"/>
          <p:nvPr/>
        </p:nvSpPr>
        <p:spPr>
          <a:xfrm>
            <a:off x="4469445" y="376557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84" name="TextBox 83">
            <a:extLst>
              <a:ext uri="{FF2B5EF4-FFF2-40B4-BE49-F238E27FC236}">
                <a16:creationId xmlns:a16="http://schemas.microsoft.com/office/drawing/2014/main" id="{05790143-5C16-4B49-9091-D58883A3B68D}"/>
              </a:ext>
            </a:extLst>
          </p:cNvPr>
          <p:cNvSpPr txBox="1"/>
          <p:nvPr/>
        </p:nvSpPr>
        <p:spPr>
          <a:xfrm>
            <a:off x="4323550" y="3504712"/>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86" name="TextBox 85">
            <a:extLst>
              <a:ext uri="{FF2B5EF4-FFF2-40B4-BE49-F238E27FC236}">
                <a16:creationId xmlns:a16="http://schemas.microsoft.com/office/drawing/2014/main" id="{6C13620C-FF94-4175-8F2A-9D4E6CFFB03E}"/>
              </a:ext>
            </a:extLst>
          </p:cNvPr>
          <p:cNvSpPr txBox="1"/>
          <p:nvPr/>
        </p:nvSpPr>
        <p:spPr>
          <a:xfrm>
            <a:off x="4095897" y="3690639"/>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87" name="TextBox 86">
            <a:extLst>
              <a:ext uri="{FF2B5EF4-FFF2-40B4-BE49-F238E27FC236}">
                <a16:creationId xmlns:a16="http://schemas.microsoft.com/office/drawing/2014/main" id="{25A83EF7-3C7B-4E29-9464-53553ED6FB0C}"/>
              </a:ext>
            </a:extLst>
          </p:cNvPr>
          <p:cNvSpPr txBox="1"/>
          <p:nvPr/>
        </p:nvSpPr>
        <p:spPr>
          <a:xfrm>
            <a:off x="4760383" y="3322079"/>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88" name="TextBox 87">
            <a:extLst>
              <a:ext uri="{FF2B5EF4-FFF2-40B4-BE49-F238E27FC236}">
                <a16:creationId xmlns:a16="http://schemas.microsoft.com/office/drawing/2014/main" id="{CF0C4E5F-B5F4-4D9C-827B-ACECF95276F2}"/>
              </a:ext>
            </a:extLst>
          </p:cNvPr>
          <p:cNvSpPr txBox="1"/>
          <p:nvPr/>
        </p:nvSpPr>
        <p:spPr>
          <a:xfrm>
            <a:off x="4248737" y="3833913"/>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89" name="Oval 88">
            <a:extLst>
              <a:ext uri="{FF2B5EF4-FFF2-40B4-BE49-F238E27FC236}">
                <a16:creationId xmlns:a16="http://schemas.microsoft.com/office/drawing/2014/main" id="{EAC1918C-2D98-4D64-9CE4-667179C4ABA6}"/>
              </a:ext>
            </a:extLst>
          </p:cNvPr>
          <p:cNvSpPr/>
          <p:nvPr/>
        </p:nvSpPr>
        <p:spPr>
          <a:xfrm>
            <a:off x="1944905" y="3369858"/>
            <a:ext cx="1124962" cy="1131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TextBox 89">
            <a:extLst>
              <a:ext uri="{FF2B5EF4-FFF2-40B4-BE49-F238E27FC236}">
                <a16:creationId xmlns:a16="http://schemas.microsoft.com/office/drawing/2014/main" id="{92D90C0E-2F6E-4F17-8776-413E29275913}"/>
              </a:ext>
            </a:extLst>
          </p:cNvPr>
          <p:cNvSpPr txBox="1"/>
          <p:nvPr/>
        </p:nvSpPr>
        <p:spPr>
          <a:xfrm>
            <a:off x="2293821" y="3499795"/>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94" name="TextBox 93">
            <a:extLst>
              <a:ext uri="{FF2B5EF4-FFF2-40B4-BE49-F238E27FC236}">
                <a16:creationId xmlns:a16="http://schemas.microsoft.com/office/drawing/2014/main" id="{44F07039-78D3-4244-9231-F9902C50B281}"/>
              </a:ext>
            </a:extLst>
          </p:cNvPr>
          <p:cNvSpPr txBox="1"/>
          <p:nvPr/>
        </p:nvSpPr>
        <p:spPr>
          <a:xfrm>
            <a:off x="2390074" y="3831906"/>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95" name="TextBox 94">
            <a:extLst>
              <a:ext uri="{FF2B5EF4-FFF2-40B4-BE49-F238E27FC236}">
                <a16:creationId xmlns:a16="http://schemas.microsoft.com/office/drawing/2014/main" id="{C0FD51F5-CDB6-4B24-B445-7E82A6D7EAAD}"/>
              </a:ext>
            </a:extLst>
          </p:cNvPr>
          <p:cNvSpPr txBox="1"/>
          <p:nvPr/>
        </p:nvSpPr>
        <p:spPr>
          <a:xfrm>
            <a:off x="2502367" y="343160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96" name="TextBox 95">
            <a:extLst>
              <a:ext uri="{FF2B5EF4-FFF2-40B4-BE49-F238E27FC236}">
                <a16:creationId xmlns:a16="http://schemas.microsoft.com/office/drawing/2014/main" id="{0496DFF4-D330-4E94-8488-835C031E507A}"/>
              </a:ext>
            </a:extLst>
          </p:cNvPr>
          <p:cNvSpPr txBox="1"/>
          <p:nvPr/>
        </p:nvSpPr>
        <p:spPr>
          <a:xfrm>
            <a:off x="2654767" y="358400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01" name="TextBox 100">
            <a:extLst>
              <a:ext uri="{FF2B5EF4-FFF2-40B4-BE49-F238E27FC236}">
                <a16:creationId xmlns:a16="http://schemas.microsoft.com/office/drawing/2014/main" id="{DB4CCC78-88CB-4ACD-830A-CED442834C6B}"/>
              </a:ext>
            </a:extLst>
          </p:cNvPr>
          <p:cNvSpPr txBox="1"/>
          <p:nvPr/>
        </p:nvSpPr>
        <p:spPr>
          <a:xfrm>
            <a:off x="2578953" y="4096595"/>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02" name="TextBox 101">
            <a:extLst>
              <a:ext uri="{FF2B5EF4-FFF2-40B4-BE49-F238E27FC236}">
                <a16:creationId xmlns:a16="http://schemas.microsoft.com/office/drawing/2014/main" id="{0F6A689C-17F1-4CBE-BE4C-644F08C8ABB7}"/>
              </a:ext>
            </a:extLst>
          </p:cNvPr>
          <p:cNvSpPr txBox="1"/>
          <p:nvPr/>
        </p:nvSpPr>
        <p:spPr>
          <a:xfrm>
            <a:off x="2057200" y="3556813"/>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03" name="TextBox 102">
            <a:extLst>
              <a:ext uri="{FF2B5EF4-FFF2-40B4-BE49-F238E27FC236}">
                <a16:creationId xmlns:a16="http://schemas.microsoft.com/office/drawing/2014/main" id="{071CE757-890F-4203-9FBC-94B88F054FDD}"/>
              </a:ext>
            </a:extLst>
          </p:cNvPr>
          <p:cNvSpPr txBox="1"/>
          <p:nvPr/>
        </p:nvSpPr>
        <p:spPr>
          <a:xfrm>
            <a:off x="2197567" y="377488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04" name="TextBox 103">
            <a:extLst>
              <a:ext uri="{FF2B5EF4-FFF2-40B4-BE49-F238E27FC236}">
                <a16:creationId xmlns:a16="http://schemas.microsoft.com/office/drawing/2014/main" id="{BEE93388-E347-4A68-816A-7F6E755114AE}"/>
              </a:ext>
            </a:extLst>
          </p:cNvPr>
          <p:cNvSpPr txBox="1"/>
          <p:nvPr/>
        </p:nvSpPr>
        <p:spPr>
          <a:xfrm>
            <a:off x="2667368" y="3818556"/>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05" name="TextBox 104">
            <a:extLst>
              <a:ext uri="{FF2B5EF4-FFF2-40B4-BE49-F238E27FC236}">
                <a16:creationId xmlns:a16="http://schemas.microsoft.com/office/drawing/2014/main" id="{D7B50827-0A68-4A24-8625-351A2EB887BE}"/>
              </a:ext>
            </a:extLst>
          </p:cNvPr>
          <p:cNvSpPr txBox="1"/>
          <p:nvPr/>
        </p:nvSpPr>
        <p:spPr>
          <a:xfrm>
            <a:off x="2077976" y="3873424"/>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06" name="TextBox 105">
            <a:extLst>
              <a:ext uri="{FF2B5EF4-FFF2-40B4-BE49-F238E27FC236}">
                <a16:creationId xmlns:a16="http://schemas.microsoft.com/office/drawing/2014/main" id="{AE6630AD-C4E5-4263-B819-4D4DA8CC5268}"/>
              </a:ext>
            </a:extLst>
          </p:cNvPr>
          <p:cNvSpPr txBox="1"/>
          <p:nvPr/>
        </p:nvSpPr>
        <p:spPr>
          <a:xfrm>
            <a:off x="2230651" y="404753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07" name="TextBox 106">
            <a:extLst>
              <a:ext uri="{FF2B5EF4-FFF2-40B4-BE49-F238E27FC236}">
                <a16:creationId xmlns:a16="http://schemas.microsoft.com/office/drawing/2014/main" id="{631B168D-9255-48DD-B63B-BDE2AF496D93}"/>
              </a:ext>
            </a:extLst>
          </p:cNvPr>
          <p:cNvSpPr txBox="1"/>
          <p:nvPr/>
        </p:nvSpPr>
        <p:spPr>
          <a:xfrm>
            <a:off x="2230651" y="333965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08" name="TextBox 107">
            <a:extLst>
              <a:ext uri="{FF2B5EF4-FFF2-40B4-BE49-F238E27FC236}">
                <a16:creationId xmlns:a16="http://schemas.microsoft.com/office/drawing/2014/main" id="{7176090E-C1A9-4A32-9BE6-F4A14E02BE76}"/>
              </a:ext>
            </a:extLst>
          </p:cNvPr>
          <p:cNvSpPr txBox="1"/>
          <p:nvPr/>
        </p:nvSpPr>
        <p:spPr>
          <a:xfrm>
            <a:off x="2481317" y="3625082"/>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09" name="Oval 108">
            <a:extLst>
              <a:ext uri="{FF2B5EF4-FFF2-40B4-BE49-F238E27FC236}">
                <a16:creationId xmlns:a16="http://schemas.microsoft.com/office/drawing/2014/main" id="{4ACD0392-25EA-4D32-9F4C-93269CEC84F3}"/>
              </a:ext>
            </a:extLst>
          </p:cNvPr>
          <p:cNvSpPr/>
          <p:nvPr/>
        </p:nvSpPr>
        <p:spPr>
          <a:xfrm>
            <a:off x="1432311" y="4728221"/>
            <a:ext cx="1124962" cy="1131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TextBox 110">
            <a:extLst>
              <a:ext uri="{FF2B5EF4-FFF2-40B4-BE49-F238E27FC236}">
                <a16:creationId xmlns:a16="http://schemas.microsoft.com/office/drawing/2014/main" id="{EE102E56-502B-43A8-9F0F-750224AB9AEB}"/>
              </a:ext>
            </a:extLst>
          </p:cNvPr>
          <p:cNvSpPr txBox="1"/>
          <p:nvPr/>
        </p:nvSpPr>
        <p:spPr>
          <a:xfrm>
            <a:off x="1854793" y="4688226"/>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12" name="TextBox 111">
            <a:extLst>
              <a:ext uri="{FF2B5EF4-FFF2-40B4-BE49-F238E27FC236}">
                <a16:creationId xmlns:a16="http://schemas.microsoft.com/office/drawing/2014/main" id="{F71D45D9-06BB-4243-BA86-0ECC7BDC1D88}"/>
              </a:ext>
            </a:extLst>
          </p:cNvPr>
          <p:cNvSpPr txBox="1"/>
          <p:nvPr/>
        </p:nvSpPr>
        <p:spPr>
          <a:xfrm>
            <a:off x="2150710" y="4805659"/>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13" name="TextBox 112">
            <a:extLst>
              <a:ext uri="{FF2B5EF4-FFF2-40B4-BE49-F238E27FC236}">
                <a16:creationId xmlns:a16="http://schemas.microsoft.com/office/drawing/2014/main" id="{DC374AA2-853C-4C7E-B600-A150F9365954}"/>
              </a:ext>
            </a:extLst>
          </p:cNvPr>
          <p:cNvSpPr txBox="1"/>
          <p:nvPr/>
        </p:nvSpPr>
        <p:spPr>
          <a:xfrm>
            <a:off x="2230650" y="5128519"/>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14" name="TextBox 113">
            <a:extLst>
              <a:ext uri="{FF2B5EF4-FFF2-40B4-BE49-F238E27FC236}">
                <a16:creationId xmlns:a16="http://schemas.microsoft.com/office/drawing/2014/main" id="{AD592600-2EBC-49F5-B531-0851F85EE772}"/>
              </a:ext>
            </a:extLst>
          </p:cNvPr>
          <p:cNvSpPr txBox="1"/>
          <p:nvPr/>
        </p:nvSpPr>
        <p:spPr>
          <a:xfrm>
            <a:off x="1558875" y="490459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15" name="TextBox 114">
            <a:extLst>
              <a:ext uri="{FF2B5EF4-FFF2-40B4-BE49-F238E27FC236}">
                <a16:creationId xmlns:a16="http://schemas.microsoft.com/office/drawing/2014/main" id="{E972B89A-153D-4E7B-A863-C6639B87BA21}"/>
              </a:ext>
            </a:extLst>
          </p:cNvPr>
          <p:cNvSpPr txBox="1"/>
          <p:nvPr/>
        </p:nvSpPr>
        <p:spPr>
          <a:xfrm>
            <a:off x="1904115" y="4936853"/>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16" name="TextBox 115">
            <a:extLst>
              <a:ext uri="{FF2B5EF4-FFF2-40B4-BE49-F238E27FC236}">
                <a16:creationId xmlns:a16="http://schemas.microsoft.com/office/drawing/2014/main" id="{E1B86F74-EB79-45FB-B92C-F33A13130D16}"/>
              </a:ext>
            </a:extLst>
          </p:cNvPr>
          <p:cNvSpPr txBox="1"/>
          <p:nvPr/>
        </p:nvSpPr>
        <p:spPr>
          <a:xfrm>
            <a:off x="1945380" y="5153774"/>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17" name="TextBox 116">
            <a:extLst>
              <a:ext uri="{FF2B5EF4-FFF2-40B4-BE49-F238E27FC236}">
                <a16:creationId xmlns:a16="http://schemas.microsoft.com/office/drawing/2014/main" id="{7AA2CDA0-E38C-47DB-AD1D-6A3770A8FED8}"/>
              </a:ext>
            </a:extLst>
          </p:cNvPr>
          <p:cNvSpPr txBox="1"/>
          <p:nvPr/>
        </p:nvSpPr>
        <p:spPr>
          <a:xfrm>
            <a:off x="2077976" y="5380724"/>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18" name="TextBox 117">
            <a:extLst>
              <a:ext uri="{FF2B5EF4-FFF2-40B4-BE49-F238E27FC236}">
                <a16:creationId xmlns:a16="http://schemas.microsoft.com/office/drawing/2014/main" id="{9C3567ED-A0E4-4704-AF43-048B4D2E585A}"/>
              </a:ext>
            </a:extLst>
          </p:cNvPr>
          <p:cNvSpPr txBox="1"/>
          <p:nvPr/>
        </p:nvSpPr>
        <p:spPr>
          <a:xfrm>
            <a:off x="1619021" y="5097553"/>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19" name="TextBox 118">
            <a:extLst>
              <a:ext uri="{FF2B5EF4-FFF2-40B4-BE49-F238E27FC236}">
                <a16:creationId xmlns:a16="http://schemas.microsoft.com/office/drawing/2014/main" id="{3CCF1D18-C3F9-4F12-9F0B-437B82DCE40C}"/>
              </a:ext>
            </a:extLst>
          </p:cNvPr>
          <p:cNvSpPr txBox="1"/>
          <p:nvPr/>
        </p:nvSpPr>
        <p:spPr>
          <a:xfrm>
            <a:off x="1858155" y="5370146"/>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20" name="TextBox 119">
            <a:extLst>
              <a:ext uri="{FF2B5EF4-FFF2-40B4-BE49-F238E27FC236}">
                <a16:creationId xmlns:a16="http://schemas.microsoft.com/office/drawing/2014/main" id="{2706A5B4-0F8A-4805-992D-02F3876826C6}"/>
              </a:ext>
            </a:extLst>
          </p:cNvPr>
          <p:cNvSpPr txBox="1"/>
          <p:nvPr/>
        </p:nvSpPr>
        <p:spPr>
          <a:xfrm>
            <a:off x="1598679" y="5313185"/>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21" name="TextBox 120">
            <a:extLst>
              <a:ext uri="{FF2B5EF4-FFF2-40B4-BE49-F238E27FC236}">
                <a16:creationId xmlns:a16="http://schemas.microsoft.com/office/drawing/2014/main" id="{9696DB84-0037-472C-9950-FEF9E558F622}"/>
              </a:ext>
            </a:extLst>
          </p:cNvPr>
          <p:cNvSpPr txBox="1"/>
          <p:nvPr/>
        </p:nvSpPr>
        <p:spPr>
          <a:xfrm>
            <a:off x="1674972" y="4717388"/>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sp>
        <p:nvSpPr>
          <p:cNvPr id="122" name="TextBox 121">
            <a:extLst>
              <a:ext uri="{FF2B5EF4-FFF2-40B4-BE49-F238E27FC236}">
                <a16:creationId xmlns:a16="http://schemas.microsoft.com/office/drawing/2014/main" id="{811FEF03-8B56-4806-8BFF-1FCE3FFFE780}"/>
              </a:ext>
            </a:extLst>
          </p:cNvPr>
          <p:cNvSpPr txBox="1"/>
          <p:nvPr/>
        </p:nvSpPr>
        <p:spPr>
          <a:xfrm>
            <a:off x="2099436" y="4989771"/>
            <a:ext cx="360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E4B451C-EBA4-4C2B-B984-1311021CA1AA}"/>
                  </a:ext>
                </a:extLst>
              </p:cNvPr>
              <p:cNvSpPr txBox="1"/>
              <p:nvPr/>
            </p:nvSpPr>
            <p:spPr>
              <a:xfrm>
                <a:off x="7941897" y="4565692"/>
                <a:ext cx="4008541" cy="923330"/>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𝑚𝑘</m:t>
                        </m:r>
                      </m:sub>
                    </m:sSub>
                  </m:oMath>
                </a14:m>
                <a:r>
                  <a:rPr lang="en-US" dirty="0">
                    <a:latin typeface="Acherus Grotesque" panose="02000505000000020004" pitchFamily="50" charset="0"/>
                  </a:rPr>
                  <a:t> represents the proportion of training observations in the </a:t>
                </a:r>
                <a:r>
                  <a:rPr lang="en-US" i="1" dirty="0" err="1">
                    <a:latin typeface="Acherus Grotesque" panose="02000505000000020004" pitchFamily="50" charset="0"/>
                    <a:ea typeface="Cambria Math" panose="02040503050406030204" pitchFamily="18" charset="0"/>
                  </a:rPr>
                  <a:t>m</a:t>
                </a:r>
                <a:r>
                  <a:rPr lang="en-US" baseline="30000" dirty="0" err="1">
                    <a:latin typeface="Acherus Grotesque" panose="02000505000000020004" pitchFamily="50" charset="0"/>
                  </a:rPr>
                  <a:t>th</a:t>
                </a:r>
                <a:r>
                  <a:rPr lang="en-US" dirty="0">
                    <a:latin typeface="Acherus Grotesque" panose="02000505000000020004" pitchFamily="50" charset="0"/>
                  </a:rPr>
                  <a:t> region that are from the </a:t>
                </a:r>
                <a:r>
                  <a:rPr lang="en-US" i="1" dirty="0">
                    <a:latin typeface="Acherus Grotesque" panose="02000505000000020004" pitchFamily="50" charset="0"/>
                    <a:ea typeface="Cambria Math" panose="02040503050406030204" pitchFamily="18" charset="0"/>
                  </a:rPr>
                  <a:t>k</a:t>
                </a:r>
                <a:r>
                  <a:rPr lang="en-US" baseline="30000" dirty="0">
                    <a:latin typeface="Acherus Grotesque" panose="02000505000000020004" pitchFamily="50" charset="0"/>
                  </a:rPr>
                  <a:t>th</a:t>
                </a:r>
                <a:r>
                  <a:rPr lang="en-US" dirty="0">
                    <a:latin typeface="Acherus Grotesque" panose="02000505000000020004" pitchFamily="50" charset="0"/>
                  </a:rPr>
                  <a:t> class</a:t>
                </a:r>
              </a:p>
            </p:txBody>
          </p:sp>
        </mc:Choice>
        <mc:Fallback xmlns="">
          <p:sp>
            <p:nvSpPr>
              <p:cNvPr id="17" name="TextBox 16">
                <a:extLst>
                  <a:ext uri="{FF2B5EF4-FFF2-40B4-BE49-F238E27FC236}">
                    <a16:creationId xmlns:a16="http://schemas.microsoft.com/office/drawing/2014/main" id="{3E4B451C-EBA4-4C2B-B984-1311021CA1AA}"/>
                  </a:ext>
                </a:extLst>
              </p:cNvPr>
              <p:cNvSpPr txBox="1">
                <a:spLocks noRot="1" noChangeAspect="1" noMove="1" noResize="1" noEditPoints="1" noAdjustHandles="1" noChangeArrowheads="1" noChangeShapeType="1" noTextEdit="1"/>
              </p:cNvSpPr>
              <p:nvPr/>
            </p:nvSpPr>
            <p:spPr>
              <a:xfrm>
                <a:off x="7941897" y="4565692"/>
                <a:ext cx="4008541" cy="923330"/>
              </a:xfrm>
              <a:prstGeom prst="rect">
                <a:avLst/>
              </a:prstGeom>
              <a:blipFill>
                <a:blip r:embed="rId6"/>
                <a:stretch>
                  <a:fillRect l="-1370" t="-3311" b="-10596"/>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0EAEB7A0-2D0D-43D2-9117-96F283A956B2}"/>
              </a:ext>
            </a:extLst>
          </p:cNvPr>
          <p:cNvSpPr>
            <a:spLocks noGrp="1"/>
          </p:cNvSpPr>
          <p:nvPr>
            <p:ph type="ftr" sz="quarter" idx="11"/>
          </p:nvPr>
        </p:nvSpPr>
        <p:spPr/>
        <p:txBody>
          <a:bodyPr/>
          <a:lstStyle/>
          <a:p>
            <a:r>
              <a:rPr lang="en-US"/>
              <a:t>Tree-Based Methods</a:t>
            </a:r>
            <a:endParaRPr lang="en-US" dirty="0"/>
          </a:p>
        </p:txBody>
      </p:sp>
      <p:sp>
        <p:nvSpPr>
          <p:cNvPr id="12" name="Slide Number Placeholder 11">
            <a:extLst>
              <a:ext uri="{FF2B5EF4-FFF2-40B4-BE49-F238E27FC236}">
                <a16:creationId xmlns:a16="http://schemas.microsoft.com/office/drawing/2014/main" id="{05FE6CE2-CB77-4D6B-BF71-42FDA622CBEC}"/>
              </a:ext>
            </a:extLst>
          </p:cNvPr>
          <p:cNvSpPr>
            <a:spLocks noGrp="1"/>
          </p:cNvSpPr>
          <p:nvPr>
            <p:ph type="sldNum" sz="quarter" idx="12"/>
          </p:nvPr>
        </p:nvSpPr>
        <p:spPr/>
        <p:txBody>
          <a:bodyPr/>
          <a:lstStyle/>
          <a:p>
            <a:fld id="{8E06CFEE-053A-4A40-A88B-A288F0289482}" type="slidenum">
              <a:rPr lang="en-US" smtClean="0"/>
              <a:t>38</a:t>
            </a:fld>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089993A-224A-412D-BC74-A8DFFD17189E}"/>
                  </a:ext>
                </a:extLst>
              </p:cNvPr>
              <p:cNvSpPr txBox="1"/>
              <p:nvPr/>
            </p:nvSpPr>
            <p:spPr>
              <a:xfrm>
                <a:off x="834692" y="6159404"/>
                <a:ext cx="5507149" cy="338554"/>
              </a:xfrm>
              <a:prstGeom prst="rect">
                <a:avLst/>
              </a:prstGeom>
              <a:solidFill>
                <a:schemeClr val="bg1"/>
              </a:solidFill>
            </p:spPr>
            <p:txBody>
              <a:bodyPr wrap="non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m:t>
                        </m:r>
                      </m:sub>
                    </m:sSub>
                  </m:oMath>
                </a14:m>
                <a:r>
                  <a:rPr lang="en-US" sz="1600" dirty="0">
                    <a:latin typeface="Acherus Grotesque" panose="02000505000000020004" pitchFamily="50" charset="0"/>
                  </a:rPr>
                  <a:t> = proportion of observations that belong to + class</a:t>
                </a:r>
              </a:p>
            </p:txBody>
          </p:sp>
        </mc:Choice>
        <mc:Fallback xmlns="">
          <p:sp>
            <p:nvSpPr>
              <p:cNvPr id="19" name="TextBox 18">
                <a:extLst>
                  <a:ext uri="{FF2B5EF4-FFF2-40B4-BE49-F238E27FC236}">
                    <a16:creationId xmlns:a16="http://schemas.microsoft.com/office/drawing/2014/main" id="{4089993A-224A-412D-BC74-A8DFFD17189E}"/>
                  </a:ext>
                </a:extLst>
              </p:cNvPr>
              <p:cNvSpPr txBox="1">
                <a:spLocks noRot="1" noChangeAspect="1" noMove="1" noResize="1" noEditPoints="1" noAdjustHandles="1" noChangeArrowheads="1" noChangeShapeType="1" noTextEdit="1"/>
              </p:cNvSpPr>
              <p:nvPr/>
            </p:nvSpPr>
            <p:spPr>
              <a:xfrm>
                <a:off x="834692" y="6159404"/>
                <a:ext cx="5507149" cy="338554"/>
              </a:xfrm>
              <a:prstGeom prst="rect">
                <a:avLst/>
              </a:prstGeom>
              <a:blipFill>
                <a:blip r:embed="rId7"/>
                <a:stretch>
                  <a:fillRect t="-5357" b="-21429"/>
                </a:stretch>
              </a:blipFill>
            </p:spPr>
            <p:txBody>
              <a:bodyPr/>
              <a:lstStyle/>
              <a:p>
                <a:r>
                  <a:rPr lang="en-US">
                    <a:noFill/>
                  </a:rPr>
                  <a:t> </a:t>
                </a:r>
              </a:p>
            </p:txBody>
          </p:sp>
        </mc:Fallback>
      </mc:AlternateContent>
    </p:spTree>
    <p:extLst>
      <p:ext uri="{BB962C8B-B14F-4D97-AF65-F5344CB8AC3E}">
        <p14:creationId xmlns:p14="http://schemas.microsoft.com/office/powerpoint/2010/main" val="3305875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Entropy is more sensitive than classification error rate</a:t>
            </a:r>
          </a:p>
        </p:txBody>
      </p:sp>
      <p:sp>
        <p:nvSpPr>
          <p:cNvPr id="3" name="Footer Placeholder 2">
            <a:extLst>
              <a:ext uri="{FF2B5EF4-FFF2-40B4-BE49-F238E27FC236}">
                <a16:creationId xmlns:a16="http://schemas.microsoft.com/office/drawing/2014/main" id="{F8D20988-4A96-40E5-BA5D-12C7D0D9837A}"/>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E34123C7-1226-4E44-B847-389DDD107E7D}"/>
              </a:ext>
            </a:extLst>
          </p:cNvPr>
          <p:cNvSpPr>
            <a:spLocks noGrp="1"/>
          </p:cNvSpPr>
          <p:nvPr>
            <p:ph type="sldNum" sz="quarter" idx="12"/>
          </p:nvPr>
        </p:nvSpPr>
        <p:spPr/>
        <p:txBody>
          <a:bodyPr/>
          <a:lstStyle/>
          <a:p>
            <a:fld id="{8E06CFEE-053A-4A40-A88B-A288F0289482}" type="slidenum">
              <a:rPr lang="en-US" smtClean="0"/>
              <a:t>39</a:t>
            </a:fld>
            <a:endParaRPr lang="en-US"/>
          </a:p>
        </p:txBody>
      </p:sp>
      <p:pic>
        <p:nvPicPr>
          <p:cNvPr id="9" name="Picture 8"/>
          <p:cNvPicPr>
            <a:picLocks noChangeAspect="1"/>
          </p:cNvPicPr>
          <p:nvPr/>
        </p:nvPicPr>
        <p:blipFill>
          <a:blip r:embed="rId3"/>
          <a:stretch>
            <a:fillRect/>
          </a:stretch>
        </p:blipFill>
        <p:spPr>
          <a:xfrm>
            <a:off x="3876322" y="1875258"/>
            <a:ext cx="4229492" cy="3599611"/>
          </a:xfrm>
          <a:prstGeom prst="rect">
            <a:avLst/>
          </a:prstGeom>
        </p:spPr>
      </p:pic>
      <p:sp>
        <p:nvSpPr>
          <p:cNvPr id="10" name="TextBox 9"/>
          <p:cNvSpPr txBox="1"/>
          <p:nvPr/>
        </p:nvSpPr>
        <p:spPr>
          <a:xfrm>
            <a:off x="581193" y="6014902"/>
            <a:ext cx="629285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cherus Grotesque" panose="02000505000000020004" pitchFamily="50" charset="0"/>
              </a:rPr>
              <a:t>https://www-users.cs.umn.edu/~kumar/dmbook/ch4.pdf</a:t>
            </a:r>
          </a:p>
        </p:txBody>
      </p:sp>
      <p:sp>
        <p:nvSpPr>
          <p:cNvPr id="13" name="TextBox 12"/>
          <p:cNvSpPr txBox="1"/>
          <p:nvPr/>
        </p:nvSpPr>
        <p:spPr>
          <a:xfrm>
            <a:off x="754397" y="2511518"/>
            <a:ext cx="2526966" cy="2246769"/>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cherus Grotesque" panose="02000505000000020004" pitchFamily="50" charset="0"/>
              </a:rPr>
              <a:t>Remember: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cherus Grotesque" panose="02000505000000020004" pitchFamily="50" charset="0"/>
              </a:rPr>
              <a:t>Lower is better for both metrics!</a:t>
            </a:r>
          </a:p>
        </p:txBody>
      </p:sp>
      <p:sp>
        <p:nvSpPr>
          <p:cNvPr id="14" name="TextBox 13"/>
          <p:cNvSpPr txBox="1"/>
          <p:nvPr/>
        </p:nvSpPr>
        <p:spPr>
          <a:xfrm>
            <a:off x="8910638" y="2511518"/>
            <a:ext cx="2526966" cy="1384995"/>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cherus Grotesque" panose="02000505000000020004" pitchFamily="50" charset="0"/>
              </a:rPr>
              <a:t>Entropy penalizes overfitting!</a:t>
            </a:r>
          </a:p>
        </p:txBody>
      </p:sp>
    </p:spTree>
    <p:extLst>
      <p:ext uri="{BB962C8B-B14F-4D97-AF65-F5344CB8AC3E}">
        <p14:creationId xmlns:p14="http://schemas.microsoft.com/office/powerpoint/2010/main" val="1971374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Tree-Based Methods</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4</a:t>
            </a:fld>
            <a:endParaRPr lang="en-US"/>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extLst>
              <p:ext uri="{D42A27DB-BD31-4B8C-83A1-F6EECF244321}">
                <p14:modId xmlns:p14="http://schemas.microsoft.com/office/powerpoint/2010/main" val="1241911791"/>
              </p:ext>
            </p:extLst>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Polynomial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Step functions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Splines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Local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Logistic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Linear discriminant analysis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8" name="TextBox 7">
            <a:extLst>
              <a:ext uri="{FF2B5EF4-FFF2-40B4-BE49-F238E27FC236}">
                <a16:creationId xmlns:a16="http://schemas.microsoft.com/office/drawing/2014/main" id="{44F52E81-A191-41D4-876E-A9F9853E2078}"/>
              </a:ext>
            </a:extLst>
          </p:cNvPr>
          <p:cNvSpPr txBox="1"/>
          <p:nvPr/>
        </p:nvSpPr>
        <p:spPr>
          <a:xfrm>
            <a:off x="2688428" y="3538372"/>
            <a:ext cx="1097280" cy="938719"/>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Decision tree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Random forest</a:t>
            </a:r>
          </a:p>
        </p:txBody>
      </p:sp>
      <p:sp>
        <p:nvSpPr>
          <p:cNvPr id="10" name="TextBox 9">
            <a:extLst>
              <a:ext uri="{FF2B5EF4-FFF2-40B4-BE49-F238E27FC236}">
                <a16:creationId xmlns:a16="http://schemas.microsoft.com/office/drawing/2014/main" id="{449431BB-4E56-448D-8618-34F3E01CB762}"/>
              </a:ext>
            </a:extLst>
          </p:cNvPr>
          <p:cNvSpPr txBox="1"/>
          <p:nvPr/>
        </p:nvSpPr>
        <p:spPr>
          <a:xfrm>
            <a:off x="4983138" y="3547079"/>
            <a:ext cx="1097280" cy="938719"/>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Decision tree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Random forest</a:t>
            </a:r>
          </a:p>
        </p:txBody>
      </p:sp>
      <p:sp>
        <p:nvSpPr>
          <p:cNvPr id="11" name="TextBox 10">
            <a:extLst>
              <a:ext uri="{FF2B5EF4-FFF2-40B4-BE49-F238E27FC236}">
                <a16:creationId xmlns:a16="http://schemas.microsoft.com/office/drawing/2014/main" id="{59680DDB-1702-49B1-8F70-66826C9A8B65}"/>
              </a:ext>
            </a:extLst>
          </p:cNvPr>
          <p:cNvSpPr txBox="1"/>
          <p:nvPr/>
        </p:nvSpPr>
        <p:spPr>
          <a:xfrm>
            <a:off x="2712033" y="4967827"/>
            <a:ext cx="1097280" cy="600164"/>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FFFF"/>
                </a:solidFill>
                <a:latin typeface="Acherus Grotesque" panose="02000505000000020004" pitchFamily="50" charset="0"/>
              </a:rPr>
              <a:t>Gradient boosting</a:t>
            </a: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 tree</a:t>
            </a:r>
          </a:p>
        </p:txBody>
      </p:sp>
      <p:sp>
        <p:nvSpPr>
          <p:cNvPr id="12" name="TextBox 11">
            <a:extLst>
              <a:ext uri="{FF2B5EF4-FFF2-40B4-BE49-F238E27FC236}">
                <a16:creationId xmlns:a16="http://schemas.microsoft.com/office/drawing/2014/main" id="{0DB10523-16BF-49EA-9D85-60933D09F824}"/>
              </a:ext>
            </a:extLst>
          </p:cNvPr>
          <p:cNvSpPr txBox="1"/>
          <p:nvPr/>
        </p:nvSpPr>
        <p:spPr>
          <a:xfrm>
            <a:off x="4999556" y="4967827"/>
            <a:ext cx="1097280" cy="600164"/>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FFFF"/>
                </a:solidFill>
                <a:latin typeface="Acherus Grotesque" panose="02000505000000020004" pitchFamily="50" charset="0"/>
              </a:rPr>
              <a:t>Gradient boosting</a:t>
            </a: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 tree</a:t>
            </a:r>
          </a:p>
        </p:txBody>
      </p:sp>
    </p:spTree>
    <p:extLst>
      <p:ext uri="{BB962C8B-B14F-4D97-AF65-F5344CB8AC3E}">
        <p14:creationId xmlns:p14="http://schemas.microsoft.com/office/powerpoint/2010/main" val="3809622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Entropy favors purity</a:t>
            </a:r>
          </a:p>
        </p:txBody>
      </p:sp>
      <p:sp>
        <p:nvSpPr>
          <p:cNvPr id="27" name="Text Placeholder 26"/>
          <p:cNvSpPr>
            <a:spLocks noGrp="1"/>
          </p:cNvSpPr>
          <p:nvPr>
            <p:ph type="body" idx="1"/>
          </p:nvPr>
        </p:nvSpPr>
        <p:spPr>
          <a:xfrm>
            <a:off x="304800" y="1271477"/>
            <a:ext cx="5912909" cy="536005"/>
          </a:xfrm>
        </p:spPr>
        <p:txBody>
          <a:bodyPr>
            <a:normAutofit fontScale="85000" lnSpcReduction="10000"/>
          </a:bodyPr>
          <a:lstStyle/>
          <a:p>
            <a:pPr algn="ctr"/>
            <a:r>
              <a:rPr lang="en-US" dirty="0"/>
              <a:t>Classification Error Rate lower for this tree.</a:t>
            </a:r>
          </a:p>
        </p:txBody>
      </p:sp>
      <p:sp>
        <p:nvSpPr>
          <p:cNvPr id="29" name="Text Placeholder 28"/>
          <p:cNvSpPr>
            <a:spLocks noGrp="1"/>
          </p:cNvSpPr>
          <p:nvPr>
            <p:ph type="body" sz="quarter" idx="3"/>
          </p:nvPr>
        </p:nvSpPr>
        <p:spPr>
          <a:xfrm>
            <a:off x="7339404" y="1271477"/>
            <a:ext cx="5087073" cy="553373"/>
          </a:xfrm>
        </p:spPr>
        <p:txBody>
          <a:bodyPr>
            <a:normAutofit fontScale="85000" lnSpcReduction="10000"/>
          </a:bodyPr>
          <a:lstStyle/>
          <a:p>
            <a:r>
              <a:rPr lang="en-US" dirty="0"/>
              <a:t>Entropy lower for this tree.</a:t>
            </a:r>
          </a:p>
        </p:txBody>
      </p:sp>
      <p:sp>
        <p:nvSpPr>
          <p:cNvPr id="7" name="Rounded Rectangle 6"/>
          <p:cNvSpPr/>
          <p:nvPr/>
        </p:nvSpPr>
        <p:spPr>
          <a:xfrm>
            <a:off x="2568751" y="1947664"/>
            <a:ext cx="1612232" cy="56548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Root Node</a:t>
            </a:r>
          </a:p>
        </p:txBody>
      </p:sp>
      <p:sp>
        <p:nvSpPr>
          <p:cNvPr id="8" name="Rounded Rectangle 7"/>
          <p:cNvSpPr/>
          <p:nvPr/>
        </p:nvSpPr>
        <p:spPr>
          <a:xfrm>
            <a:off x="3874170" y="3393457"/>
            <a:ext cx="1612232" cy="565484"/>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sp>
        <p:nvSpPr>
          <p:cNvPr id="9" name="Rounded Rectangle 8"/>
          <p:cNvSpPr/>
          <p:nvPr/>
        </p:nvSpPr>
        <p:spPr>
          <a:xfrm>
            <a:off x="1227420" y="3377432"/>
            <a:ext cx="1612232" cy="597535"/>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cxnSp>
        <p:nvCxnSpPr>
          <p:cNvPr id="10" name="Straight Arrow Connector 9"/>
          <p:cNvCxnSpPr>
            <a:stCxn id="7" idx="2"/>
            <a:endCxn id="9" idx="0"/>
          </p:cNvCxnSpPr>
          <p:nvPr/>
        </p:nvCxnSpPr>
        <p:spPr>
          <a:xfrm flipH="1">
            <a:off x="2033536" y="2513148"/>
            <a:ext cx="1341331" cy="864284"/>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a:endCxn id="8" idx="0"/>
          </p:cNvCxnSpPr>
          <p:nvPr/>
        </p:nvCxnSpPr>
        <p:spPr>
          <a:xfrm>
            <a:off x="3374867" y="2513148"/>
            <a:ext cx="1305419" cy="880309"/>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8424116" y="1958125"/>
            <a:ext cx="1612232" cy="56548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Root Node</a:t>
            </a:r>
          </a:p>
        </p:txBody>
      </p:sp>
      <p:sp>
        <p:nvSpPr>
          <p:cNvPr id="13" name="Rounded Rectangle 12"/>
          <p:cNvSpPr/>
          <p:nvPr/>
        </p:nvSpPr>
        <p:spPr>
          <a:xfrm>
            <a:off x="9729535" y="3403918"/>
            <a:ext cx="1612232" cy="565484"/>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sp>
        <p:nvSpPr>
          <p:cNvPr id="14" name="Rounded Rectangle 13"/>
          <p:cNvSpPr/>
          <p:nvPr/>
        </p:nvSpPr>
        <p:spPr>
          <a:xfrm>
            <a:off x="7082785" y="3387893"/>
            <a:ext cx="1612232" cy="597535"/>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cherus Grotesque" panose="02000505000000020004" pitchFamily="50" charset="0"/>
              </a:rPr>
              <a:t>Terminal Node</a:t>
            </a:r>
          </a:p>
        </p:txBody>
      </p:sp>
      <p:cxnSp>
        <p:nvCxnSpPr>
          <p:cNvPr id="15" name="Straight Arrow Connector 14"/>
          <p:cNvCxnSpPr>
            <a:stCxn id="12" idx="2"/>
            <a:endCxn id="14" idx="0"/>
          </p:cNvCxnSpPr>
          <p:nvPr/>
        </p:nvCxnSpPr>
        <p:spPr>
          <a:xfrm flipH="1">
            <a:off x="7888901" y="2523609"/>
            <a:ext cx="1341331" cy="864284"/>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a:endCxn id="13" idx="0"/>
          </p:cNvCxnSpPr>
          <p:nvPr/>
        </p:nvCxnSpPr>
        <p:spPr>
          <a:xfrm>
            <a:off x="9230232" y="2523609"/>
            <a:ext cx="1305419" cy="880309"/>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08855" y="4201815"/>
            <a:ext cx="23660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(0.90, </a:t>
            </a:r>
            <a:r>
              <a:rPr kumimoji="0" lang="en-US" sz="1800" b="1" i="0" u="none" strike="noStrike" kern="1200" cap="none" spc="0" normalizeH="0" baseline="0" noProof="0" dirty="0">
                <a:ln>
                  <a:noFill/>
                </a:ln>
                <a:solidFill>
                  <a:srgbClr val="000000"/>
                </a:solidFill>
                <a:effectLst/>
                <a:uLnTx/>
                <a:uFillTx/>
                <a:latin typeface="Acherus Grotesque" panose="02000505000000020004" pitchFamily="50" charset="0"/>
              </a:rPr>
              <a:t>0.05, 0.05</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a:t>
            </a:r>
          </a:p>
        </p:txBody>
      </p:sp>
      <p:sp>
        <p:nvSpPr>
          <p:cNvPr id="19" name="TextBox 18"/>
          <p:cNvSpPr txBox="1"/>
          <p:nvPr/>
        </p:nvSpPr>
        <p:spPr>
          <a:xfrm>
            <a:off x="3729989" y="4217840"/>
            <a:ext cx="23660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a:t>
            </a:r>
            <a:r>
              <a:rPr kumimoji="0" lang="en-US" sz="1800" b="1" i="0" u="none" strike="noStrike" kern="1200" cap="none" spc="0" normalizeH="0" baseline="0" noProof="0" dirty="0">
                <a:ln>
                  <a:noFill/>
                </a:ln>
                <a:solidFill>
                  <a:srgbClr val="000000"/>
                </a:solidFill>
                <a:effectLst/>
                <a:uLnTx/>
                <a:uFillTx/>
                <a:latin typeface="Acherus Grotesque" panose="02000505000000020004" pitchFamily="50" charset="0"/>
              </a:rPr>
              <a:t>0.04</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 0.95, </a:t>
            </a:r>
            <a:r>
              <a:rPr kumimoji="0" lang="en-US" sz="1800" b="1" i="0" u="none" strike="noStrike" kern="1200" cap="none" spc="0" normalizeH="0" baseline="0" noProof="0" dirty="0">
                <a:ln>
                  <a:noFill/>
                </a:ln>
                <a:solidFill>
                  <a:srgbClr val="000000"/>
                </a:solidFill>
                <a:effectLst/>
                <a:uLnTx/>
                <a:uFillTx/>
                <a:latin typeface="Acherus Grotesque" panose="02000505000000020004" pitchFamily="50" charset="0"/>
              </a:rPr>
              <a:t>0.01</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a:t>
            </a:r>
          </a:p>
        </p:txBody>
      </p:sp>
      <p:sp>
        <p:nvSpPr>
          <p:cNvPr id="20" name="TextBox 19"/>
          <p:cNvSpPr txBox="1"/>
          <p:nvPr/>
        </p:nvSpPr>
        <p:spPr>
          <a:xfrm>
            <a:off x="6864220" y="4198609"/>
            <a:ext cx="27211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(0.99, </a:t>
            </a:r>
            <a:r>
              <a:rPr kumimoji="0" lang="en-US" sz="1800" b="1" i="0" u="none" strike="noStrike" kern="1200" cap="none" spc="0" normalizeH="0" baseline="0" noProof="0" dirty="0">
                <a:ln>
                  <a:noFill/>
                </a:ln>
                <a:solidFill>
                  <a:srgbClr val="000000"/>
                </a:solidFill>
                <a:effectLst/>
                <a:uLnTx/>
                <a:uFillTx/>
                <a:latin typeface="Acherus Grotesque" panose="02000505000000020004" pitchFamily="50" charset="0"/>
              </a:rPr>
              <a:t>0.005, 0.005</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a:t>
            </a:r>
          </a:p>
        </p:txBody>
      </p:sp>
      <p:sp>
        <p:nvSpPr>
          <p:cNvPr id="21" name="TextBox 20"/>
          <p:cNvSpPr txBox="1"/>
          <p:nvPr/>
        </p:nvSpPr>
        <p:spPr>
          <a:xfrm>
            <a:off x="9585354" y="4214634"/>
            <a:ext cx="23660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a:t>
            </a:r>
            <a:r>
              <a:rPr kumimoji="0" lang="en-US" sz="1800" b="1" i="0" u="none" strike="noStrike" kern="1200" cap="none" spc="0" normalizeH="0" baseline="0" noProof="0" dirty="0">
                <a:ln>
                  <a:noFill/>
                </a:ln>
                <a:solidFill>
                  <a:srgbClr val="000000"/>
                </a:solidFill>
                <a:effectLst/>
                <a:uLnTx/>
                <a:uFillTx/>
                <a:latin typeface="Acherus Grotesque" panose="02000505000000020004" pitchFamily="50" charset="0"/>
              </a:rPr>
              <a:t>0.10</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 0.85, </a:t>
            </a:r>
            <a:r>
              <a:rPr kumimoji="0" lang="en-US" sz="1800" b="1" i="0" u="none" strike="noStrike" kern="1200" cap="none" spc="0" normalizeH="0" baseline="0" noProof="0" dirty="0">
                <a:ln>
                  <a:noFill/>
                </a:ln>
                <a:solidFill>
                  <a:srgbClr val="000000"/>
                </a:solidFill>
                <a:effectLst/>
                <a:uLnTx/>
                <a:uFillTx/>
                <a:latin typeface="Acherus Grotesque" panose="02000505000000020004" pitchFamily="50" charset="0"/>
              </a:rPr>
              <a:t>0.05</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a:t>
            </a:r>
          </a:p>
        </p:txBody>
      </p:sp>
      <mc:AlternateContent xmlns:mc="http://schemas.openxmlformats.org/markup-compatibility/2006" xmlns:a14="http://schemas.microsoft.com/office/drawing/2010/main">
        <mc:Choice Requires="a14">
          <p:sp>
            <p:nvSpPr>
              <p:cNvPr id="24" name="Rectangle 23"/>
              <p:cNvSpPr/>
              <p:nvPr/>
            </p:nvSpPr>
            <p:spPr>
              <a:xfrm>
                <a:off x="-44582" y="4497695"/>
                <a:ext cx="6804422" cy="14366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𝐶𝑙𝑎𝑠𝑠𝑖𝑓𝑖𝑐𝑎𝑡𝑖𝑜𝑛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𝐸𝑟𝑟𝑜𝑟</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nary>
                        <m:naryPr>
                          <m:chr m:val="∑"/>
                          <m:supHide m:val="on"/>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naryPr>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𝑚</m:t>
                          </m:r>
                        </m:sub>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𝐸</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𝑚</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=0.15</m:t>
                          </m:r>
                        </m:e>
                      </m:nary>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   </m:t>
                      </m:r>
                    </m:oMath>
                  </m:oMathPara>
                </a14:m>
                <a:endParaRPr kumimoji="0" lang="en-US" sz="1800" b="0" i="1" u="none" strike="noStrike" kern="1200" cap="none" spc="0" normalizeH="0" baseline="0" noProof="0" dirty="0">
                  <a:ln>
                    <a:noFill/>
                  </a:ln>
                  <a:solidFill>
                    <a:srgbClr val="000000"/>
                  </a:solidFill>
                  <a:effectLst/>
                  <a:uLnTx/>
                  <a:uFillTx/>
                  <a:latin typeface="Acherus Grotesque" panose="02000505000000020004"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𝐸𝑛𝑡𝑟𝑜𝑝𝑦</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nary>
                        <m:naryPr>
                          <m:chr m:val="∑"/>
                          <m:sup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naryPr>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𝑚</m:t>
                          </m:r>
                        </m:sub>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𝐷</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𝑚</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=0.</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62</m:t>
                          </m:r>
                        </m:e>
                      </m:nary>
                    </m:oMath>
                  </m:oMathPara>
                </a14:m>
                <a:endPar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44582" y="4497695"/>
                <a:ext cx="6804422" cy="14366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7226670" y="4491348"/>
                <a:ext cx="4055213" cy="14366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𝐶𝑙𝑎𝑠𝑠𝑖𝑓𝑖𝑐𝑎𝑡𝑖𝑜𝑛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𝐸𝑟𝑟𝑜𝑟</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nary>
                        <m:naryPr>
                          <m:chr m:val="∑"/>
                          <m:supHide m:val="on"/>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naryPr>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𝑚</m:t>
                          </m:r>
                        </m:sub>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𝐸</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𝑚</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=0.16</m:t>
                          </m:r>
                        </m:e>
                      </m:nary>
                    </m:oMath>
                  </m:oMathPara>
                </a14:m>
                <a:endParaRPr kumimoji="0" lang="en-US" sz="1800" b="0" i="1" u="none" strike="noStrike" kern="1200" cap="none" spc="0" normalizeH="0" baseline="0" noProof="0" dirty="0">
                  <a:ln>
                    <a:noFill/>
                  </a:ln>
                  <a:solidFill>
                    <a:srgbClr val="000000"/>
                  </a:solidFill>
                  <a:effectLst/>
                  <a:uLnTx/>
                  <a:uFillTx/>
                  <a:latin typeface="Acherus Grotesque" panose="02000505000000020004"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𝐸𝑛𝑡𝑟𝑜𝑝𝑦</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nary>
                        <m:naryPr>
                          <m:chr m:val="∑"/>
                          <m:sup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naryPr>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𝑚</m:t>
                          </m:r>
                        </m:sub>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𝐷</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𝑚</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=0.</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58</m:t>
                          </m:r>
                        </m:e>
                      </m:nary>
                    </m:oMath>
                  </m:oMathPara>
                </a14:m>
                <a:endPar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7226670" y="4491348"/>
                <a:ext cx="4055213" cy="1436675"/>
              </a:xfrm>
              <a:prstGeom prst="rect">
                <a:avLst/>
              </a:prstGeom>
              <a:blipFill>
                <a:blip r:embed="rId4"/>
                <a:stretch>
                  <a:fillRect/>
                </a:stretch>
              </a:blipFill>
            </p:spPr>
            <p:txBody>
              <a:bodyPr/>
              <a:lstStyle/>
              <a:p>
                <a:r>
                  <a:rPr lang="en-US">
                    <a:noFill/>
                  </a:rPr>
                  <a:t> </a:t>
                </a:r>
              </a:p>
            </p:txBody>
          </p:sp>
        </mc:Fallback>
      </mc:AlternateContent>
      <p:sp>
        <p:nvSpPr>
          <p:cNvPr id="33" name="Cloud Callout 32"/>
          <p:cNvSpPr/>
          <p:nvPr/>
        </p:nvSpPr>
        <p:spPr>
          <a:xfrm>
            <a:off x="4953000" y="1824850"/>
            <a:ext cx="2036726" cy="1448933"/>
          </a:xfrm>
          <a:prstGeom prst="cloudCallout">
            <a:avLst>
              <a:gd name="adj1" fmla="val 65999"/>
              <a:gd name="adj2" fmla="val 66153"/>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cherus Grotesque" panose="02000505000000020004" pitchFamily="50" charset="0"/>
              </a:rPr>
              <a:t>This node is really pure!</a:t>
            </a:r>
          </a:p>
        </p:txBody>
      </p:sp>
      <p:sp>
        <p:nvSpPr>
          <p:cNvPr id="2" name="TextBox 1">
            <a:extLst>
              <a:ext uri="{FF2B5EF4-FFF2-40B4-BE49-F238E27FC236}">
                <a16:creationId xmlns:a16="http://schemas.microsoft.com/office/drawing/2014/main" id="{D5BC1616-8C8F-4D56-9C99-E3B1DE8FAA75}"/>
              </a:ext>
            </a:extLst>
          </p:cNvPr>
          <p:cNvSpPr txBox="1"/>
          <p:nvPr/>
        </p:nvSpPr>
        <p:spPr>
          <a:xfrm>
            <a:off x="1978691" y="5929781"/>
            <a:ext cx="2798651" cy="307777"/>
          </a:xfrm>
          <a:prstGeom prst="rect">
            <a:avLst/>
          </a:prstGeom>
          <a:noFill/>
        </p:spPr>
        <p:txBody>
          <a:bodyPr wrap="none" rtlCol="0">
            <a:spAutoFit/>
          </a:bodyPr>
          <a:lstStyle/>
          <a:p>
            <a:r>
              <a:rPr lang="en-US" sz="1400" i="1" dirty="0">
                <a:latin typeface="Acherus Grotesque" panose="02000505000000020004" pitchFamily="50" charset="0"/>
                <a:ea typeface="Cambria Math" panose="02040503050406030204" pitchFamily="18" charset="0"/>
              </a:rPr>
              <a:t>m</a:t>
            </a:r>
            <a:r>
              <a:rPr lang="en-US" sz="1400" dirty="0">
                <a:latin typeface="Acherus Grotesque" panose="02000505000000020004" pitchFamily="50" charset="0"/>
              </a:rPr>
              <a:t> = number of terminal nodes</a:t>
            </a:r>
          </a:p>
        </p:txBody>
      </p:sp>
      <p:sp>
        <p:nvSpPr>
          <p:cNvPr id="3" name="Footer Placeholder 2">
            <a:extLst>
              <a:ext uri="{FF2B5EF4-FFF2-40B4-BE49-F238E27FC236}">
                <a16:creationId xmlns:a16="http://schemas.microsoft.com/office/drawing/2014/main" id="{5AD4C287-A464-464F-A3B9-CDF26D7EA2A5}"/>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E413389B-3310-4FC2-9259-FC2850E94BE0}"/>
              </a:ext>
            </a:extLst>
          </p:cNvPr>
          <p:cNvSpPr>
            <a:spLocks noGrp="1"/>
          </p:cNvSpPr>
          <p:nvPr>
            <p:ph type="sldNum" sz="quarter" idx="12"/>
          </p:nvPr>
        </p:nvSpPr>
        <p:spPr/>
        <p:txBody>
          <a:bodyPr/>
          <a:lstStyle/>
          <a:p>
            <a:fld id="{8E06CFEE-053A-4A40-A88B-A288F0289482}" type="slidenum">
              <a:rPr lang="en-US" smtClean="0"/>
              <a:t>40</a:t>
            </a:fld>
            <a:endParaRPr lang="en-US"/>
          </a:p>
        </p:txBody>
      </p:sp>
    </p:spTree>
    <p:extLst>
      <p:ext uri="{BB962C8B-B14F-4D97-AF65-F5344CB8AC3E}">
        <p14:creationId xmlns:p14="http://schemas.microsoft.com/office/powerpoint/2010/main" val="1325548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470596BF-3AF5-56E9-76D3-DFFF19C9158F}"/>
              </a:ext>
            </a:extLst>
          </p:cNvPr>
          <p:cNvGraphicFramePr>
            <a:graphicFrameLocks noGrp="1"/>
          </p:cNvGraphicFramePr>
          <p:nvPr>
            <p:extLst>
              <p:ext uri="{D42A27DB-BD31-4B8C-83A1-F6EECF244321}">
                <p14:modId xmlns:p14="http://schemas.microsoft.com/office/powerpoint/2010/main" val="2142808739"/>
              </p:ext>
            </p:extLst>
          </p:nvPr>
        </p:nvGraphicFramePr>
        <p:xfrm>
          <a:off x="195569" y="2408663"/>
          <a:ext cx="5687070" cy="2389065"/>
        </p:xfrm>
        <a:graphic>
          <a:graphicData uri="http://schemas.openxmlformats.org/drawingml/2006/table">
            <a:tbl>
              <a:tblPr/>
              <a:tblGrid>
                <a:gridCol w="2547630">
                  <a:extLst>
                    <a:ext uri="{9D8B030D-6E8A-4147-A177-3AD203B41FA5}">
                      <a16:colId xmlns:a16="http://schemas.microsoft.com/office/drawing/2014/main" val="4159008284"/>
                    </a:ext>
                  </a:extLst>
                </a:gridCol>
                <a:gridCol w="1219200">
                  <a:extLst>
                    <a:ext uri="{9D8B030D-6E8A-4147-A177-3AD203B41FA5}">
                      <a16:colId xmlns:a16="http://schemas.microsoft.com/office/drawing/2014/main" val="1857033682"/>
                    </a:ext>
                  </a:extLst>
                </a:gridCol>
                <a:gridCol w="1920240">
                  <a:extLst>
                    <a:ext uri="{9D8B030D-6E8A-4147-A177-3AD203B41FA5}">
                      <a16:colId xmlns:a16="http://schemas.microsoft.com/office/drawing/2014/main" val="1839229981"/>
                    </a:ext>
                  </a:extLst>
                </a:gridCol>
              </a:tblGrid>
              <a:tr h="775473">
                <a:tc>
                  <a:txBody>
                    <a:bodyPr/>
                    <a:lstStyle/>
                    <a:p>
                      <a:pPr algn="ctr" fontAlgn="base">
                        <a:lnSpc>
                          <a:spcPts val="2175"/>
                        </a:lnSpc>
                      </a:pPr>
                      <a:r>
                        <a:rPr lang="en-US" sz="1800" b="1" i="0" dirty="0">
                          <a:solidFill>
                            <a:srgbClr val="FFFFFF"/>
                          </a:solidFill>
                          <a:effectLst/>
                          <a:latin typeface="Acherus Grotesque" panose="02000505000000020004" pitchFamily="50" charset="0"/>
                        </a:rPr>
                        <a:t>Predicted Class Probabilities</a:t>
                      </a:r>
                      <a:endParaRPr lang="en-US" b="1" i="0" dirty="0">
                        <a:solidFill>
                          <a:srgbClr val="FFFFFF"/>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6839" cap="flat" cmpd="sng" algn="ctr">
                      <a:solidFill>
                        <a:srgbClr val="FFFFFF"/>
                      </a:solidFill>
                      <a:prstDash val="solid"/>
                      <a:round/>
                      <a:headEnd type="none" w="med" len="med"/>
                      <a:tailEnd type="none" w="med" len="med"/>
                    </a:lnT>
                    <a:lnB w="20530" cap="flat" cmpd="sng" algn="ctr">
                      <a:solidFill>
                        <a:srgbClr val="FFFFFF"/>
                      </a:solidFill>
                      <a:prstDash val="solid"/>
                      <a:round/>
                      <a:headEnd type="none" w="med" len="med"/>
                      <a:tailEnd type="none" w="med" len="med"/>
                    </a:lnB>
                    <a:solidFill>
                      <a:srgbClr val="861F41"/>
                    </a:solidFill>
                  </a:tcPr>
                </a:tc>
                <a:tc>
                  <a:txBody>
                    <a:bodyPr/>
                    <a:lstStyle/>
                    <a:p>
                      <a:pPr algn="ctr" fontAlgn="base">
                        <a:lnSpc>
                          <a:spcPts val="2175"/>
                        </a:lnSpc>
                      </a:pPr>
                      <a:r>
                        <a:rPr lang="en-US" sz="1800" b="1" i="0">
                          <a:solidFill>
                            <a:srgbClr val="FFFFFF"/>
                          </a:solidFill>
                          <a:effectLst/>
                          <a:latin typeface="Acherus Grotesque" panose="02000505000000020004" pitchFamily="50" charset="0"/>
                        </a:rPr>
                        <a:t>Entropy</a:t>
                      </a:r>
                      <a:endParaRPr lang="en-US" b="1" i="0">
                        <a:solidFill>
                          <a:srgbClr val="FFFFFF"/>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6839" cap="flat" cmpd="sng" algn="ctr">
                      <a:solidFill>
                        <a:srgbClr val="FFFFFF"/>
                      </a:solidFill>
                      <a:prstDash val="solid"/>
                      <a:round/>
                      <a:headEnd type="none" w="med" len="med"/>
                      <a:tailEnd type="none" w="med" len="med"/>
                    </a:lnT>
                    <a:lnB w="20530" cap="flat" cmpd="sng" algn="ctr">
                      <a:solidFill>
                        <a:srgbClr val="FFFFFF"/>
                      </a:solidFill>
                      <a:prstDash val="solid"/>
                      <a:round/>
                      <a:headEnd type="none" w="med" len="med"/>
                      <a:tailEnd type="none" w="med" len="med"/>
                    </a:lnB>
                    <a:solidFill>
                      <a:srgbClr val="861F41"/>
                    </a:solidFill>
                  </a:tcPr>
                </a:tc>
                <a:tc>
                  <a:txBody>
                    <a:bodyPr/>
                    <a:lstStyle/>
                    <a:p>
                      <a:pPr algn="ctr" fontAlgn="base">
                        <a:lnSpc>
                          <a:spcPts val="2175"/>
                        </a:lnSpc>
                      </a:pPr>
                      <a:r>
                        <a:rPr lang="en-US" sz="1800" b="1" i="0" dirty="0">
                          <a:solidFill>
                            <a:srgbClr val="FFFFFF"/>
                          </a:solidFill>
                          <a:effectLst/>
                          <a:latin typeface="Acherus Grotesque" panose="02000505000000020004" pitchFamily="50" charset="0"/>
                        </a:rPr>
                        <a:t>Classification Error Rate</a:t>
                      </a:r>
                      <a:endParaRPr lang="en-US" b="1" i="0" dirty="0">
                        <a:solidFill>
                          <a:srgbClr val="FFFFFF"/>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6839" cap="flat" cmpd="sng" algn="ctr">
                      <a:solidFill>
                        <a:srgbClr val="FFFFFF"/>
                      </a:solidFill>
                      <a:prstDash val="solid"/>
                      <a:round/>
                      <a:headEnd type="none" w="med" len="med"/>
                      <a:tailEnd type="none" w="med" len="med"/>
                    </a:lnT>
                    <a:lnB w="20530" cap="flat" cmpd="sng" algn="ctr">
                      <a:solidFill>
                        <a:srgbClr val="FFFFFF"/>
                      </a:solidFill>
                      <a:prstDash val="solid"/>
                      <a:round/>
                      <a:headEnd type="none" w="med" len="med"/>
                      <a:tailEnd type="none" w="med" len="med"/>
                    </a:lnB>
                    <a:solidFill>
                      <a:srgbClr val="861F41"/>
                    </a:solidFill>
                  </a:tcPr>
                </a:tc>
                <a:extLst>
                  <a:ext uri="{0D108BD9-81ED-4DB2-BD59-A6C34878D82A}">
                    <a16:rowId xmlns:a16="http://schemas.microsoft.com/office/drawing/2014/main" val="1420667356"/>
                  </a:ext>
                </a:extLst>
              </a:tr>
              <a:tr h="537864">
                <a:tc>
                  <a:txBody>
                    <a:bodyPr/>
                    <a:lstStyle/>
                    <a:p>
                      <a:pPr algn="l" fontAlgn="base">
                        <a:lnSpc>
                          <a:spcPts val="2175"/>
                        </a:lnSpc>
                      </a:pPr>
                      <a:r>
                        <a:rPr lang="en-US" sz="1800" b="0" i="0" dirty="0">
                          <a:solidFill>
                            <a:srgbClr val="000000"/>
                          </a:solidFill>
                          <a:effectLst/>
                          <a:latin typeface="Acherus Grotesque" panose="02000505000000020004" pitchFamily="50" charset="0"/>
                        </a:rPr>
                        <a:t>(0.34, </a:t>
                      </a:r>
                      <a:r>
                        <a:rPr lang="en-US" sz="1800" b="1" i="0" dirty="0">
                          <a:solidFill>
                            <a:srgbClr val="000000"/>
                          </a:solidFill>
                          <a:effectLst/>
                          <a:latin typeface="Acherus Grotesque" panose="02000505000000020004" pitchFamily="50" charset="0"/>
                        </a:rPr>
                        <a:t>0.33, 0.33</a:t>
                      </a:r>
                      <a:r>
                        <a:rPr lang="en-US" sz="1800" b="0" i="0" dirty="0">
                          <a:solidFill>
                            <a:srgbClr val="000000"/>
                          </a:solidFill>
                          <a:effectLst/>
                          <a:latin typeface="Acherus Grotesque" panose="02000505000000020004" pitchFamily="50" charset="0"/>
                        </a:rPr>
                        <a:t>)</a:t>
                      </a:r>
                      <a:endParaRPr lang="en-US" b="0" i="0" dirty="0">
                        <a:solidFill>
                          <a:srgbClr val="000000"/>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20530" cap="flat" cmpd="sng" algn="ctr">
                      <a:solidFill>
                        <a:srgbClr val="FFFFFF"/>
                      </a:solidFill>
                      <a:prstDash val="solid"/>
                      <a:round/>
                      <a:headEnd type="none" w="med" len="med"/>
                      <a:tailEnd type="none" w="med" len="med"/>
                    </a:lnT>
                    <a:lnB w="6839" cap="flat" cmpd="sng" algn="ctr">
                      <a:solidFill>
                        <a:srgbClr val="FFFFFF"/>
                      </a:solidFill>
                      <a:prstDash val="solid"/>
                      <a:round/>
                      <a:headEnd type="none" w="med" len="med"/>
                      <a:tailEnd type="none" w="med" len="med"/>
                    </a:lnB>
                    <a:solidFill>
                      <a:srgbClr val="D9CCCF"/>
                    </a:solidFill>
                  </a:tcPr>
                </a:tc>
                <a:tc>
                  <a:txBody>
                    <a:bodyPr/>
                    <a:lstStyle/>
                    <a:p>
                      <a:pPr algn="r" fontAlgn="base">
                        <a:lnSpc>
                          <a:spcPts val="2175"/>
                        </a:lnSpc>
                      </a:pPr>
                      <a:r>
                        <a:rPr lang="en-US" sz="1800" b="0" i="0">
                          <a:solidFill>
                            <a:srgbClr val="000000"/>
                          </a:solidFill>
                          <a:effectLst/>
                          <a:latin typeface="Acherus Grotesque" panose="02000505000000020004" pitchFamily="50" charset="0"/>
                        </a:rPr>
                        <a:t>1.10</a:t>
                      </a:r>
                      <a:endParaRPr lang="en-US" b="0" i="0">
                        <a:solidFill>
                          <a:srgbClr val="000000"/>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20530" cap="flat" cmpd="sng" algn="ctr">
                      <a:solidFill>
                        <a:srgbClr val="FFFFFF"/>
                      </a:solidFill>
                      <a:prstDash val="solid"/>
                      <a:round/>
                      <a:headEnd type="none" w="med" len="med"/>
                      <a:tailEnd type="none" w="med" len="med"/>
                    </a:lnT>
                    <a:lnB w="6839" cap="flat" cmpd="sng" algn="ctr">
                      <a:solidFill>
                        <a:srgbClr val="FFFFFF"/>
                      </a:solidFill>
                      <a:prstDash val="solid"/>
                      <a:round/>
                      <a:headEnd type="none" w="med" len="med"/>
                      <a:tailEnd type="none" w="med" len="med"/>
                    </a:lnB>
                    <a:solidFill>
                      <a:srgbClr val="D9CCCF"/>
                    </a:solidFill>
                  </a:tcPr>
                </a:tc>
                <a:tc>
                  <a:txBody>
                    <a:bodyPr/>
                    <a:lstStyle/>
                    <a:p>
                      <a:pPr algn="r" fontAlgn="base">
                        <a:lnSpc>
                          <a:spcPts val="2175"/>
                        </a:lnSpc>
                      </a:pPr>
                      <a:r>
                        <a:rPr lang="en-US" sz="1800" b="0" i="0">
                          <a:solidFill>
                            <a:srgbClr val="000000"/>
                          </a:solidFill>
                          <a:effectLst/>
                          <a:latin typeface="Acherus Grotesque" panose="02000505000000020004" pitchFamily="50" charset="0"/>
                        </a:rPr>
                        <a:t>0.66</a:t>
                      </a:r>
                      <a:endParaRPr lang="en-US" b="0" i="0">
                        <a:solidFill>
                          <a:srgbClr val="000000"/>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20530" cap="flat" cmpd="sng" algn="ctr">
                      <a:solidFill>
                        <a:srgbClr val="FFFFFF"/>
                      </a:solidFill>
                      <a:prstDash val="solid"/>
                      <a:round/>
                      <a:headEnd type="none" w="med" len="med"/>
                      <a:tailEnd type="none" w="med" len="med"/>
                    </a:lnT>
                    <a:lnB w="6839" cap="flat" cmpd="sng" algn="ctr">
                      <a:solidFill>
                        <a:srgbClr val="FFFFFF"/>
                      </a:solidFill>
                      <a:prstDash val="solid"/>
                      <a:round/>
                      <a:headEnd type="none" w="med" len="med"/>
                      <a:tailEnd type="none" w="med" len="med"/>
                    </a:lnB>
                    <a:solidFill>
                      <a:srgbClr val="D9CCCF"/>
                    </a:solidFill>
                  </a:tcPr>
                </a:tc>
                <a:extLst>
                  <a:ext uri="{0D108BD9-81ED-4DB2-BD59-A6C34878D82A}">
                    <a16:rowId xmlns:a16="http://schemas.microsoft.com/office/drawing/2014/main" val="1296906783"/>
                  </a:ext>
                </a:extLst>
              </a:tr>
              <a:tr h="537864">
                <a:tc>
                  <a:txBody>
                    <a:bodyPr/>
                    <a:lstStyle/>
                    <a:p>
                      <a:pPr algn="l" fontAlgn="base">
                        <a:lnSpc>
                          <a:spcPts val="2175"/>
                        </a:lnSpc>
                      </a:pPr>
                      <a:r>
                        <a:rPr lang="en-US" sz="1800" b="0" i="0" dirty="0">
                          <a:solidFill>
                            <a:srgbClr val="000000"/>
                          </a:solidFill>
                          <a:effectLst/>
                          <a:latin typeface="Acherus Grotesque" panose="02000505000000020004" pitchFamily="50" charset="0"/>
                        </a:rPr>
                        <a:t>(0.75, </a:t>
                      </a:r>
                      <a:r>
                        <a:rPr lang="en-US" sz="1800" b="1" i="0" dirty="0">
                          <a:solidFill>
                            <a:srgbClr val="000000"/>
                          </a:solidFill>
                          <a:effectLst/>
                          <a:latin typeface="Acherus Grotesque" panose="02000505000000020004" pitchFamily="50" charset="0"/>
                        </a:rPr>
                        <a:t>0.20, 0.05</a:t>
                      </a:r>
                      <a:r>
                        <a:rPr lang="en-US" sz="1800" b="0" i="0" dirty="0">
                          <a:solidFill>
                            <a:srgbClr val="000000"/>
                          </a:solidFill>
                          <a:effectLst/>
                          <a:latin typeface="Acherus Grotesque" panose="02000505000000020004" pitchFamily="50" charset="0"/>
                        </a:rPr>
                        <a:t>)</a:t>
                      </a:r>
                      <a:endParaRPr lang="en-US" b="0" i="0" dirty="0">
                        <a:solidFill>
                          <a:srgbClr val="000000"/>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6839" cap="flat" cmpd="sng" algn="ctr">
                      <a:solidFill>
                        <a:srgbClr val="FFFFFF"/>
                      </a:solidFill>
                      <a:prstDash val="solid"/>
                      <a:round/>
                      <a:headEnd type="none" w="med" len="med"/>
                      <a:tailEnd type="none" w="med" len="med"/>
                    </a:lnT>
                    <a:lnB w="6839" cap="flat" cmpd="sng" algn="ctr">
                      <a:solidFill>
                        <a:srgbClr val="FFFFFF"/>
                      </a:solidFill>
                      <a:prstDash val="solid"/>
                      <a:round/>
                      <a:headEnd type="none" w="med" len="med"/>
                      <a:tailEnd type="none" w="med" len="med"/>
                    </a:lnB>
                    <a:solidFill>
                      <a:srgbClr val="EDE7E8"/>
                    </a:solidFill>
                  </a:tcPr>
                </a:tc>
                <a:tc>
                  <a:txBody>
                    <a:bodyPr/>
                    <a:lstStyle/>
                    <a:p>
                      <a:pPr algn="r" fontAlgn="base">
                        <a:lnSpc>
                          <a:spcPts val="2175"/>
                        </a:lnSpc>
                      </a:pPr>
                      <a:r>
                        <a:rPr lang="en-US" sz="1800" b="0" i="0">
                          <a:solidFill>
                            <a:srgbClr val="000000"/>
                          </a:solidFill>
                          <a:effectLst/>
                          <a:latin typeface="Acherus Grotesque" panose="02000505000000020004" pitchFamily="50" charset="0"/>
                        </a:rPr>
                        <a:t>0.69</a:t>
                      </a:r>
                      <a:endParaRPr lang="en-US" b="0" i="0">
                        <a:solidFill>
                          <a:srgbClr val="000000"/>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6839" cap="flat" cmpd="sng" algn="ctr">
                      <a:solidFill>
                        <a:srgbClr val="FFFFFF"/>
                      </a:solidFill>
                      <a:prstDash val="solid"/>
                      <a:round/>
                      <a:headEnd type="none" w="med" len="med"/>
                      <a:tailEnd type="none" w="med" len="med"/>
                    </a:lnT>
                    <a:lnB w="6839" cap="flat" cmpd="sng" algn="ctr">
                      <a:solidFill>
                        <a:srgbClr val="FFFFFF"/>
                      </a:solidFill>
                      <a:prstDash val="solid"/>
                      <a:round/>
                      <a:headEnd type="none" w="med" len="med"/>
                      <a:tailEnd type="none" w="med" len="med"/>
                    </a:lnB>
                    <a:solidFill>
                      <a:srgbClr val="EDE7E8"/>
                    </a:solidFill>
                  </a:tcPr>
                </a:tc>
                <a:tc>
                  <a:txBody>
                    <a:bodyPr/>
                    <a:lstStyle/>
                    <a:p>
                      <a:pPr algn="r" fontAlgn="base">
                        <a:lnSpc>
                          <a:spcPts val="2175"/>
                        </a:lnSpc>
                      </a:pPr>
                      <a:r>
                        <a:rPr lang="en-US" sz="1800" b="0" i="0">
                          <a:solidFill>
                            <a:srgbClr val="000000"/>
                          </a:solidFill>
                          <a:effectLst/>
                          <a:latin typeface="Acherus Grotesque" panose="02000505000000020004" pitchFamily="50" charset="0"/>
                        </a:rPr>
                        <a:t>0.25</a:t>
                      </a:r>
                      <a:endParaRPr lang="en-US" b="0" i="0">
                        <a:solidFill>
                          <a:srgbClr val="000000"/>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6839" cap="flat" cmpd="sng" algn="ctr">
                      <a:solidFill>
                        <a:srgbClr val="FFFFFF"/>
                      </a:solidFill>
                      <a:prstDash val="solid"/>
                      <a:round/>
                      <a:headEnd type="none" w="med" len="med"/>
                      <a:tailEnd type="none" w="med" len="med"/>
                    </a:lnT>
                    <a:lnB w="6839" cap="flat" cmpd="sng" algn="ctr">
                      <a:solidFill>
                        <a:srgbClr val="FFFFFF"/>
                      </a:solidFill>
                      <a:prstDash val="solid"/>
                      <a:round/>
                      <a:headEnd type="none" w="med" len="med"/>
                      <a:tailEnd type="none" w="med" len="med"/>
                    </a:lnB>
                    <a:solidFill>
                      <a:srgbClr val="EDE7E8"/>
                    </a:solidFill>
                  </a:tcPr>
                </a:tc>
                <a:extLst>
                  <a:ext uri="{0D108BD9-81ED-4DB2-BD59-A6C34878D82A}">
                    <a16:rowId xmlns:a16="http://schemas.microsoft.com/office/drawing/2014/main" val="2603861818"/>
                  </a:ext>
                </a:extLst>
              </a:tr>
              <a:tr h="537864">
                <a:tc>
                  <a:txBody>
                    <a:bodyPr/>
                    <a:lstStyle/>
                    <a:p>
                      <a:pPr algn="l" fontAlgn="base">
                        <a:lnSpc>
                          <a:spcPts val="2175"/>
                        </a:lnSpc>
                      </a:pPr>
                      <a:r>
                        <a:rPr lang="en-US" sz="1800" b="0" i="0" dirty="0">
                          <a:solidFill>
                            <a:srgbClr val="000000"/>
                          </a:solidFill>
                          <a:effectLst/>
                          <a:latin typeface="Acherus Grotesque" panose="02000505000000020004" pitchFamily="50" charset="0"/>
                        </a:rPr>
                        <a:t>(0.99, </a:t>
                      </a:r>
                      <a:r>
                        <a:rPr lang="en-US" sz="1800" b="1" i="0" dirty="0">
                          <a:solidFill>
                            <a:srgbClr val="000000"/>
                          </a:solidFill>
                          <a:effectLst/>
                          <a:latin typeface="Acherus Grotesque" panose="02000505000000020004" pitchFamily="50" charset="0"/>
                        </a:rPr>
                        <a:t>0.005, 0.005</a:t>
                      </a:r>
                      <a:r>
                        <a:rPr lang="en-US" sz="1800" b="0" i="0" dirty="0">
                          <a:solidFill>
                            <a:srgbClr val="000000"/>
                          </a:solidFill>
                          <a:effectLst/>
                          <a:latin typeface="Acherus Grotesque" panose="02000505000000020004" pitchFamily="50" charset="0"/>
                        </a:rPr>
                        <a:t>)</a:t>
                      </a:r>
                      <a:endParaRPr lang="en-US" b="0" i="0" dirty="0">
                        <a:solidFill>
                          <a:srgbClr val="000000"/>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6839" cap="flat" cmpd="sng" algn="ctr">
                      <a:solidFill>
                        <a:srgbClr val="FFFFFF"/>
                      </a:solidFill>
                      <a:prstDash val="solid"/>
                      <a:round/>
                      <a:headEnd type="none" w="med" len="med"/>
                      <a:tailEnd type="none" w="med" len="med"/>
                    </a:lnT>
                    <a:lnB w="6839" cap="flat" cmpd="sng" algn="ctr">
                      <a:solidFill>
                        <a:srgbClr val="FFFFFF"/>
                      </a:solidFill>
                      <a:prstDash val="solid"/>
                      <a:round/>
                      <a:headEnd type="none" w="med" len="med"/>
                      <a:tailEnd type="none" w="med" len="med"/>
                    </a:lnB>
                    <a:solidFill>
                      <a:srgbClr val="D9CCCF"/>
                    </a:solidFill>
                  </a:tcPr>
                </a:tc>
                <a:tc>
                  <a:txBody>
                    <a:bodyPr/>
                    <a:lstStyle/>
                    <a:p>
                      <a:pPr algn="r" fontAlgn="base">
                        <a:lnSpc>
                          <a:spcPts val="2175"/>
                        </a:lnSpc>
                      </a:pPr>
                      <a:r>
                        <a:rPr lang="en-US" sz="1800" b="0" i="0">
                          <a:solidFill>
                            <a:srgbClr val="000000"/>
                          </a:solidFill>
                          <a:effectLst/>
                          <a:latin typeface="Acherus Grotesque" panose="02000505000000020004" pitchFamily="50" charset="0"/>
                        </a:rPr>
                        <a:t>0.06</a:t>
                      </a:r>
                      <a:endParaRPr lang="en-US" b="0" i="0">
                        <a:solidFill>
                          <a:srgbClr val="000000"/>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6839" cap="flat" cmpd="sng" algn="ctr">
                      <a:solidFill>
                        <a:srgbClr val="FFFFFF"/>
                      </a:solidFill>
                      <a:prstDash val="solid"/>
                      <a:round/>
                      <a:headEnd type="none" w="med" len="med"/>
                      <a:tailEnd type="none" w="med" len="med"/>
                    </a:lnT>
                    <a:lnB w="6839" cap="flat" cmpd="sng" algn="ctr">
                      <a:solidFill>
                        <a:srgbClr val="FFFFFF"/>
                      </a:solidFill>
                      <a:prstDash val="solid"/>
                      <a:round/>
                      <a:headEnd type="none" w="med" len="med"/>
                      <a:tailEnd type="none" w="med" len="med"/>
                    </a:lnB>
                    <a:solidFill>
                      <a:srgbClr val="D9CCCF"/>
                    </a:solidFill>
                  </a:tcPr>
                </a:tc>
                <a:tc>
                  <a:txBody>
                    <a:bodyPr/>
                    <a:lstStyle/>
                    <a:p>
                      <a:pPr algn="r" fontAlgn="base">
                        <a:lnSpc>
                          <a:spcPts val="2175"/>
                        </a:lnSpc>
                      </a:pPr>
                      <a:r>
                        <a:rPr lang="en-US" sz="1800" b="0" i="0" dirty="0">
                          <a:solidFill>
                            <a:srgbClr val="000000"/>
                          </a:solidFill>
                          <a:effectLst/>
                          <a:latin typeface="Acherus Grotesque" panose="02000505000000020004" pitchFamily="50" charset="0"/>
                        </a:rPr>
                        <a:t>0.01</a:t>
                      </a:r>
                      <a:endParaRPr lang="en-US" b="0" i="0" dirty="0">
                        <a:solidFill>
                          <a:srgbClr val="000000"/>
                        </a:solidFill>
                        <a:effectLst/>
                        <a:latin typeface="Acherus Grotesque" panose="02000505000000020004" pitchFamily="50" charset="0"/>
                      </a:endParaRPr>
                    </a:p>
                  </a:txBody>
                  <a:tcPr>
                    <a:lnL w="6839" cap="flat" cmpd="sng" algn="ctr">
                      <a:solidFill>
                        <a:srgbClr val="FFFFFF"/>
                      </a:solidFill>
                      <a:prstDash val="solid"/>
                      <a:round/>
                      <a:headEnd type="none" w="med" len="med"/>
                      <a:tailEnd type="none" w="med" len="med"/>
                    </a:lnL>
                    <a:lnR w="6839" cap="flat" cmpd="sng" algn="ctr">
                      <a:solidFill>
                        <a:srgbClr val="FFFFFF"/>
                      </a:solidFill>
                      <a:prstDash val="solid"/>
                      <a:round/>
                      <a:headEnd type="none" w="med" len="med"/>
                      <a:tailEnd type="none" w="med" len="med"/>
                    </a:lnR>
                    <a:lnT w="6839" cap="flat" cmpd="sng" algn="ctr">
                      <a:solidFill>
                        <a:srgbClr val="FFFFFF"/>
                      </a:solidFill>
                      <a:prstDash val="solid"/>
                      <a:round/>
                      <a:headEnd type="none" w="med" len="med"/>
                      <a:tailEnd type="none" w="med" len="med"/>
                    </a:lnT>
                    <a:lnB w="6839" cap="flat" cmpd="sng" algn="ctr">
                      <a:solidFill>
                        <a:srgbClr val="FFFFFF"/>
                      </a:solidFill>
                      <a:prstDash val="solid"/>
                      <a:round/>
                      <a:headEnd type="none" w="med" len="med"/>
                      <a:tailEnd type="none" w="med" len="med"/>
                    </a:lnB>
                    <a:solidFill>
                      <a:srgbClr val="D9CCCF"/>
                    </a:solidFill>
                  </a:tcPr>
                </a:tc>
                <a:extLst>
                  <a:ext uri="{0D108BD9-81ED-4DB2-BD59-A6C34878D82A}">
                    <a16:rowId xmlns:a16="http://schemas.microsoft.com/office/drawing/2014/main" val="588591996"/>
                  </a:ext>
                </a:extLst>
              </a:tr>
            </a:tbl>
          </a:graphicData>
        </a:graphic>
      </p:graphicFrame>
      <p:sp>
        <p:nvSpPr>
          <p:cNvPr id="13" name="Title 1">
            <a:extLst>
              <a:ext uri="{FF2B5EF4-FFF2-40B4-BE49-F238E27FC236}">
                <a16:creationId xmlns:a16="http://schemas.microsoft.com/office/drawing/2014/main" id="{122FC268-1DB1-03CA-A031-B2D917C19AFB}"/>
              </a:ext>
            </a:extLst>
          </p:cNvPr>
          <p:cNvSpPr>
            <a:spLocks noGrp="1"/>
          </p:cNvSpPr>
          <p:nvPr/>
        </p:nvSpPr>
        <p:spPr>
          <a:xfrm>
            <a:off x="581192" y="1097189"/>
            <a:ext cx="11029616" cy="496329"/>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2800" b="0" kern="1200" cap="all">
                <a:solidFill>
                  <a:schemeClr val="tx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12" name="Title 11">
            <a:extLst>
              <a:ext uri="{FF2B5EF4-FFF2-40B4-BE49-F238E27FC236}">
                <a16:creationId xmlns:a16="http://schemas.microsoft.com/office/drawing/2014/main" id="{7B71155C-082E-4F37-8D25-10C4B33C1C1B}"/>
              </a:ext>
            </a:extLst>
          </p:cNvPr>
          <p:cNvSpPr>
            <a:spLocks noGrp="1"/>
          </p:cNvSpPr>
          <p:nvPr>
            <p:ph type="title"/>
          </p:nvPr>
        </p:nvSpPr>
        <p:spPr/>
        <p:txBody>
          <a:bodyPr/>
          <a:lstStyle/>
          <a:p>
            <a:r>
              <a:rPr lang="en-US" dirty="0"/>
              <a:t>Entropy and classification error rate for a 3-level classification problem</a:t>
            </a:r>
          </a:p>
        </p:txBody>
      </p:sp>
      <p:sp>
        <p:nvSpPr>
          <p:cNvPr id="16" name="Content Placeholder 15">
            <a:extLst>
              <a:ext uri="{FF2B5EF4-FFF2-40B4-BE49-F238E27FC236}">
                <a16:creationId xmlns:a16="http://schemas.microsoft.com/office/drawing/2014/main" id="{36C39D6F-F32E-4E52-A792-27AF4F5EC399}"/>
              </a:ext>
            </a:extLst>
          </p:cNvPr>
          <p:cNvSpPr>
            <a:spLocks noGrp="1"/>
          </p:cNvSpPr>
          <p:nvPr>
            <p:ph sz="half" idx="2"/>
          </p:nvPr>
        </p:nvSpPr>
        <p:spPr/>
        <p:txBody>
          <a:bodyPr>
            <a:normAutofit/>
          </a:bodyPr>
          <a:lstStyle/>
          <a:p>
            <a:pPr marL="0" indent="0">
              <a:buNone/>
            </a:pPr>
            <a:r>
              <a:rPr lang="en-US" dirty="0"/>
              <a:t>Note that, unlike error classification rate, entropy does not have an upper bound of 1 in all cases.</a:t>
            </a:r>
          </a:p>
          <a:p>
            <a:endParaRPr lang="en-US" dirty="0"/>
          </a:p>
          <a:p>
            <a:r>
              <a:rPr lang="en-US" dirty="0"/>
              <a:t> 2 classes: Max entropy is 1</a:t>
            </a:r>
          </a:p>
          <a:p>
            <a:r>
              <a:rPr lang="en-US" dirty="0"/>
              <a:t> 4 classes: Max entropy is 2</a:t>
            </a:r>
          </a:p>
          <a:p>
            <a:r>
              <a:rPr lang="en-US" dirty="0"/>
              <a:t> 8 classes: Max entropy is 3</a:t>
            </a:r>
          </a:p>
          <a:p>
            <a:r>
              <a:rPr lang="en-US" dirty="0"/>
              <a:t>16 classes: Max entropy is 4</a:t>
            </a:r>
          </a:p>
          <a:p>
            <a:r>
              <a:rPr lang="en-US" dirty="0"/>
              <a:t>Etc.</a:t>
            </a:r>
          </a:p>
          <a:p>
            <a:endParaRPr lang="en-US" dirty="0"/>
          </a:p>
        </p:txBody>
      </p:sp>
      <p:sp>
        <p:nvSpPr>
          <p:cNvPr id="2" name="Footer Placeholder 1">
            <a:extLst>
              <a:ext uri="{FF2B5EF4-FFF2-40B4-BE49-F238E27FC236}">
                <a16:creationId xmlns:a16="http://schemas.microsoft.com/office/drawing/2014/main" id="{948B6677-AB6A-4695-9B59-BA06D1C6B717}"/>
              </a:ext>
            </a:extLst>
          </p:cNvPr>
          <p:cNvSpPr>
            <a:spLocks noGrp="1"/>
          </p:cNvSpPr>
          <p:nvPr>
            <p:ph type="ftr" sz="quarter" idx="11"/>
          </p:nvPr>
        </p:nvSpPr>
        <p:spPr/>
        <p:txBody>
          <a:bodyPr/>
          <a:lstStyle/>
          <a:p>
            <a:r>
              <a:rPr lang="en-US"/>
              <a:t>Tree-Based Methods</a:t>
            </a:r>
            <a:endParaRPr lang="en-US" dirty="0"/>
          </a:p>
        </p:txBody>
      </p:sp>
      <p:sp>
        <p:nvSpPr>
          <p:cNvPr id="3" name="Slide Number Placeholder 2">
            <a:extLst>
              <a:ext uri="{FF2B5EF4-FFF2-40B4-BE49-F238E27FC236}">
                <a16:creationId xmlns:a16="http://schemas.microsoft.com/office/drawing/2014/main" id="{5DCA50D0-36BA-42AC-B677-A9539C9BF7BA}"/>
              </a:ext>
            </a:extLst>
          </p:cNvPr>
          <p:cNvSpPr>
            <a:spLocks noGrp="1"/>
          </p:cNvSpPr>
          <p:nvPr>
            <p:ph type="sldNum" sz="quarter" idx="12"/>
          </p:nvPr>
        </p:nvSpPr>
        <p:spPr/>
        <p:txBody>
          <a:bodyPr/>
          <a:lstStyle/>
          <a:p>
            <a:fld id="{8E06CFEE-053A-4A40-A88B-A288F0289482}" type="slidenum">
              <a:rPr lang="en-US" smtClean="0"/>
              <a:t>41</a:t>
            </a:fld>
            <a:endParaRPr lang="en-US"/>
          </a:p>
        </p:txBody>
      </p:sp>
    </p:spTree>
    <p:extLst>
      <p:ext uri="{BB962C8B-B14F-4D97-AF65-F5344CB8AC3E}">
        <p14:creationId xmlns:p14="http://schemas.microsoft.com/office/powerpoint/2010/main" val="48758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do you care about purity and entropy?</a:t>
            </a:r>
          </a:p>
        </p:txBody>
      </p:sp>
      <p:sp>
        <p:nvSpPr>
          <p:cNvPr id="3" name="Content Placeholder 2"/>
          <p:cNvSpPr>
            <a:spLocks noGrp="1"/>
          </p:cNvSpPr>
          <p:nvPr>
            <p:ph idx="1"/>
          </p:nvPr>
        </p:nvSpPr>
        <p:spPr/>
        <p:txBody>
          <a:bodyPr>
            <a:normAutofit/>
          </a:bodyPr>
          <a:lstStyle/>
          <a:p>
            <a:r>
              <a:rPr lang="en-US" sz="2400" dirty="0"/>
              <a:t>Entropy can keep us from overfitting.</a:t>
            </a:r>
          </a:p>
          <a:p>
            <a:endParaRPr lang="en-US" sz="2400" dirty="0"/>
          </a:p>
          <a:p>
            <a:r>
              <a:rPr lang="en-US" sz="2400" dirty="0"/>
              <a:t>Entropy is used in the calculations of many algorithms to determine if a split improves the quality of the model.</a:t>
            </a:r>
          </a:p>
          <a:p>
            <a:endParaRPr lang="en-US" sz="2400" dirty="0"/>
          </a:p>
          <a:p>
            <a:r>
              <a:rPr lang="en-US" sz="2400" dirty="0"/>
              <a:t>You might hear it used in conjunction with Information Gain or Gain Ratio in terms of tree algorithms.</a:t>
            </a:r>
          </a:p>
        </p:txBody>
      </p:sp>
      <p:sp>
        <p:nvSpPr>
          <p:cNvPr id="5" name="Footer Placeholder 4">
            <a:extLst>
              <a:ext uri="{FF2B5EF4-FFF2-40B4-BE49-F238E27FC236}">
                <a16:creationId xmlns:a16="http://schemas.microsoft.com/office/drawing/2014/main" id="{7F4F2A40-F05C-4FE6-A825-3D8A71FC252B}"/>
              </a:ext>
            </a:extLst>
          </p:cNvPr>
          <p:cNvSpPr>
            <a:spLocks noGrp="1"/>
          </p:cNvSpPr>
          <p:nvPr>
            <p:ph type="ftr" sz="quarter" idx="11"/>
          </p:nvPr>
        </p:nvSpPr>
        <p:spPr/>
        <p:txBody>
          <a:bodyPr/>
          <a:lstStyle/>
          <a:p>
            <a:r>
              <a:rPr lang="en-US"/>
              <a:t>Tree-Based Methods</a:t>
            </a:r>
            <a:endParaRPr lang="en-US" dirty="0"/>
          </a:p>
        </p:txBody>
      </p:sp>
      <p:sp>
        <p:nvSpPr>
          <p:cNvPr id="6" name="Slide Number Placeholder 5">
            <a:extLst>
              <a:ext uri="{FF2B5EF4-FFF2-40B4-BE49-F238E27FC236}">
                <a16:creationId xmlns:a16="http://schemas.microsoft.com/office/drawing/2014/main" id="{E690DFB9-715F-4454-A6EF-7FFE9803DFC7}"/>
              </a:ext>
            </a:extLst>
          </p:cNvPr>
          <p:cNvSpPr>
            <a:spLocks noGrp="1"/>
          </p:cNvSpPr>
          <p:nvPr>
            <p:ph type="sldNum" sz="quarter" idx="12"/>
          </p:nvPr>
        </p:nvSpPr>
        <p:spPr/>
        <p:txBody>
          <a:bodyPr/>
          <a:lstStyle/>
          <a:p>
            <a:fld id="{8E06CFEE-053A-4A40-A88B-A288F0289482}" type="slidenum">
              <a:rPr lang="en-US" smtClean="0"/>
              <a:t>42</a:t>
            </a:fld>
            <a:endParaRPr lang="en-US"/>
          </a:p>
        </p:txBody>
      </p:sp>
    </p:spTree>
    <p:extLst>
      <p:ext uri="{BB962C8B-B14F-4D97-AF65-F5344CB8AC3E}">
        <p14:creationId xmlns:p14="http://schemas.microsoft.com/office/powerpoint/2010/main" val="1732381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r>
              <a:rPr lang="en-US" dirty="0">
                <a:solidFill>
                  <a:schemeClr val="tx1"/>
                </a:solidFill>
              </a:rPr>
              <a:t>Trees vs. Linear Models</a:t>
            </a:r>
            <a:endParaRPr dirty="0">
              <a:solidFill>
                <a:schemeClr val="tx1"/>
              </a:solidFill>
            </a:endParaRPr>
          </a:p>
        </p:txBody>
      </p:sp>
      <p:sp>
        <p:nvSpPr>
          <p:cNvPr id="6" name="Content Placeholder 5">
            <a:extLst>
              <a:ext uri="{FF2B5EF4-FFF2-40B4-BE49-F238E27FC236}">
                <a16:creationId xmlns:a16="http://schemas.microsoft.com/office/drawing/2014/main" id="{349F119C-0134-4FDC-A15F-B90F97484C5B}"/>
              </a:ext>
            </a:extLst>
          </p:cNvPr>
          <p:cNvSpPr>
            <a:spLocks noGrp="1"/>
          </p:cNvSpPr>
          <p:nvPr>
            <p:ph idx="1"/>
          </p:nvPr>
        </p:nvSpPr>
        <p:spPr/>
        <p:txBody>
          <a:bodyPr/>
          <a:lstStyle/>
          <a:p>
            <a:r>
              <a:rPr lang="en-US" dirty="0"/>
              <a:t>When the decision boundary (divider between green-yellow) is linear, it is naturally better approximated by a linear model</a:t>
            </a:r>
          </a:p>
          <a:p>
            <a:endParaRPr lang="en-US" dirty="0"/>
          </a:p>
        </p:txBody>
      </p:sp>
      <p:sp>
        <p:nvSpPr>
          <p:cNvPr id="2" name="Footer Placeholder 1">
            <a:extLst>
              <a:ext uri="{FF2B5EF4-FFF2-40B4-BE49-F238E27FC236}">
                <a16:creationId xmlns:a16="http://schemas.microsoft.com/office/drawing/2014/main" id="{FD74D5AE-9D9C-4244-88EC-96E7E4AA138E}"/>
              </a:ext>
            </a:extLst>
          </p:cNvPr>
          <p:cNvSpPr>
            <a:spLocks noGrp="1"/>
          </p:cNvSpPr>
          <p:nvPr>
            <p:ph type="ftr" sz="quarter" idx="11"/>
          </p:nvPr>
        </p:nvSpPr>
        <p:spPr/>
        <p:txBody>
          <a:bodyPr/>
          <a:lstStyle/>
          <a:p>
            <a:r>
              <a:rPr lang="en-US"/>
              <a:t>Tree-Based Methods</a:t>
            </a:r>
            <a:endParaRPr lang="en-US" dirty="0"/>
          </a:p>
        </p:txBody>
      </p:sp>
      <p:sp>
        <p:nvSpPr>
          <p:cNvPr id="5" name="Slide Number Placeholder 4">
            <a:extLst>
              <a:ext uri="{FF2B5EF4-FFF2-40B4-BE49-F238E27FC236}">
                <a16:creationId xmlns:a16="http://schemas.microsoft.com/office/drawing/2014/main" id="{73B32EF3-32C3-41EC-B44E-115DFB22136E}"/>
              </a:ext>
            </a:extLst>
          </p:cNvPr>
          <p:cNvSpPr>
            <a:spLocks noGrp="1"/>
          </p:cNvSpPr>
          <p:nvPr>
            <p:ph type="sldNum" sz="quarter" idx="12"/>
          </p:nvPr>
        </p:nvSpPr>
        <p:spPr/>
        <p:txBody>
          <a:bodyPr/>
          <a:lstStyle/>
          <a:p>
            <a:fld id="{8E06CFEE-053A-4A40-A88B-A288F0289482}" type="slidenum">
              <a:rPr lang="en-US" smtClean="0"/>
              <a:t>43</a:t>
            </a:fld>
            <a:endParaRPr lang="en-US"/>
          </a:p>
        </p:txBody>
      </p:sp>
      <p:sp>
        <p:nvSpPr>
          <p:cNvPr id="14" name="TextBox 13"/>
          <p:cNvSpPr txBox="1"/>
          <p:nvPr/>
        </p:nvSpPr>
        <p:spPr>
          <a:xfrm>
            <a:off x="902229" y="3008610"/>
            <a:ext cx="43843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cherus Grotesque" panose="02000505000000020004" pitchFamily="50" charset="0"/>
              </a:rPr>
              <a:t>Linear </a:t>
            </a:r>
            <a:r>
              <a:rPr lang="en-US" b="1" dirty="0">
                <a:solidFill>
                  <a:srgbClr val="000000"/>
                </a:solidFill>
                <a:latin typeface="Acherus Grotesque" panose="02000505000000020004" pitchFamily="50" charset="0"/>
              </a:rPr>
              <a:t>model performs better</a:t>
            </a:r>
            <a:endParaRPr kumimoji="0" lang="en-US" sz="1800" b="1" i="0" u="none" strike="noStrike" kern="1200" cap="none" spc="0" normalizeH="0" baseline="0" noProof="0" dirty="0">
              <a:ln>
                <a:noFill/>
              </a:ln>
              <a:solidFill>
                <a:srgbClr val="000000"/>
              </a:solidFill>
              <a:effectLst/>
              <a:uLnTx/>
              <a:uFillTx/>
              <a:latin typeface="Acherus Grotesque" panose="02000505000000020004" pitchFamily="50" charset="0"/>
            </a:endParaRPr>
          </a:p>
        </p:txBody>
      </p:sp>
      <p:sp>
        <p:nvSpPr>
          <p:cNvPr id="15" name="TextBox 14"/>
          <p:cNvSpPr txBox="1"/>
          <p:nvPr/>
        </p:nvSpPr>
        <p:spPr>
          <a:xfrm>
            <a:off x="7559769" y="2999508"/>
            <a:ext cx="39287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cherus Grotesque" panose="02000505000000020004" pitchFamily="50" charset="0"/>
              </a:rPr>
              <a:t>Tree performs better</a:t>
            </a:r>
          </a:p>
        </p:txBody>
      </p:sp>
      <p:pic>
        <p:nvPicPr>
          <p:cNvPr id="17" name="Picture 16">
            <a:extLst>
              <a:ext uri="{FF2B5EF4-FFF2-40B4-BE49-F238E27FC236}">
                <a16:creationId xmlns:a16="http://schemas.microsoft.com/office/drawing/2014/main" id="{B156925F-18D0-453C-9785-36C4D6E09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4043"/>
            <a:ext cx="5943600" cy="2832382"/>
          </a:xfrm>
          <a:prstGeom prst="rect">
            <a:avLst/>
          </a:prstGeom>
        </p:spPr>
      </p:pic>
      <p:pic>
        <p:nvPicPr>
          <p:cNvPr id="19" name="Picture 18">
            <a:extLst>
              <a:ext uri="{FF2B5EF4-FFF2-40B4-BE49-F238E27FC236}">
                <a16:creationId xmlns:a16="http://schemas.microsoft.com/office/drawing/2014/main" id="{FF086EDF-1666-4F4A-8AF7-48233D032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3442252"/>
            <a:ext cx="5943600" cy="2935020"/>
          </a:xfrm>
          <a:prstGeom prst="rect">
            <a:avLst/>
          </a:prstGeom>
        </p:spPr>
      </p:pic>
      <p:sp>
        <p:nvSpPr>
          <p:cNvPr id="3" name="Rectangle: Rounded Corners 2">
            <a:extLst>
              <a:ext uri="{FF2B5EF4-FFF2-40B4-BE49-F238E27FC236}">
                <a16:creationId xmlns:a16="http://schemas.microsoft.com/office/drawing/2014/main" id="{619682C3-5F09-4A38-B85C-9FBE18EC2793}"/>
              </a:ext>
            </a:extLst>
          </p:cNvPr>
          <p:cNvSpPr/>
          <p:nvPr/>
        </p:nvSpPr>
        <p:spPr>
          <a:xfrm>
            <a:off x="0" y="3429000"/>
            <a:ext cx="3108960" cy="29482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81BA89D-2C0F-4513-8C59-25A87A426AA3}"/>
              </a:ext>
            </a:extLst>
          </p:cNvPr>
          <p:cNvSpPr/>
          <p:nvPr/>
        </p:nvSpPr>
        <p:spPr>
          <a:xfrm>
            <a:off x="9209314" y="3328846"/>
            <a:ext cx="2982686" cy="294827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67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F386-3723-4176-8CC5-3D869A29697E}"/>
              </a:ext>
            </a:extLst>
          </p:cNvPr>
          <p:cNvSpPr>
            <a:spLocks noGrp="1"/>
          </p:cNvSpPr>
          <p:nvPr>
            <p:ph type="title"/>
          </p:nvPr>
        </p:nvSpPr>
        <p:spPr/>
        <p:txBody>
          <a:bodyPr/>
          <a:lstStyle/>
          <a:p>
            <a:r>
              <a:rPr lang="en-US" dirty="0"/>
              <a:t>Pros and cons of decision trees</a:t>
            </a:r>
          </a:p>
        </p:txBody>
      </p:sp>
      <p:sp>
        <p:nvSpPr>
          <p:cNvPr id="3" name="Text Placeholder 2">
            <a:extLst>
              <a:ext uri="{FF2B5EF4-FFF2-40B4-BE49-F238E27FC236}">
                <a16:creationId xmlns:a16="http://schemas.microsoft.com/office/drawing/2014/main" id="{7E97DA23-7438-43C1-B110-A7049CB5CE1A}"/>
              </a:ext>
            </a:extLst>
          </p:cNvPr>
          <p:cNvSpPr>
            <a:spLocks noGrp="1"/>
          </p:cNvSpPr>
          <p:nvPr>
            <p:ph type="body" idx="1"/>
          </p:nvPr>
        </p:nvSpPr>
        <p:spPr>
          <a:xfrm>
            <a:off x="839788" y="1204084"/>
            <a:ext cx="5157787" cy="823912"/>
          </a:xfrm>
        </p:spPr>
        <p:txBody>
          <a:bodyPr/>
          <a:lstStyle/>
          <a:p>
            <a:r>
              <a:rPr lang="en-US" dirty="0"/>
              <a:t>Pros</a:t>
            </a:r>
          </a:p>
        </p:txBody>
      </p:sp>
      <p:sp>
        <p:nvSpPr>
          <p:cNvPr id="4" name="Content Placeholder 3">
            <a:extLst>
              <a:ext uri="{FF2B5EF4-FFF2-40B4-BE49-F238E27FC236}">
                <a16:creationId xmlns:a16="http://schemas.microsoft.com/office/drawing/2014/main" id="{17799268-D440-482A-9147-6A66CC79ECDA}"/>
              </a:ext>
            </a:extLst>
          </p:cNvPr>
          <p:cNvSpPr>
            <a:spLocks noGrp="1"/>
          </p:cNvSpPr>
          <p:nvPr>
            <p:ph sz="half" idx="2"/>
          </p:nvPr>
        </p:nvSpPr>
        <p:spPr>
          <a:xfrm>
            <a:off x="839788" y="2027996"/>
            <a:ext cx="5157787" cy="3684588"/>
          </a:xfrm>
        </p:spPr>
        <p:txBody>
          <a:bodyPr>
            <a:noAutofit/>
          </a:bodyPr>
          <a:lstStyle/>
          <a:p>
            <a:r>
              <a:rPr lang="en-US" sz="2000" dirty="0"/>
              <a:t>Very easy to explain </a:t>
            </a:r>
          </a:p>
          <a:p>
            <a:r>
              <a:rPr lang="en-US" sz="2000" dirty="0"/>
              <a:t>May more closely mirror human decision-making</a:t>
            </a:r>
          </a:p>
          <a:p>
            <a:r>
              <a:rPr lang="en-US" sz="2000" dirty="0"/>
              <a:t>Can be displayed graphically, and are easily interpreted even by a non-expert (especially if they are small)</a:t>
            </a:r>
          </a:p>
          <a:p>
            <a:r>
              <a:rPr lang="en-US" sz="2000" dirty="0"/>
              <a:t>Can easily handle qualitative predictors</a:t>
            </a:r>
          </a:p>
        </p:txBody>
      </p:sp>
      <p:sp>
        <p:nvSpPr>
          <p:cNvPr id="5" name="Text Placeholder 4">
            <a:extLst>
              <a:ext uri="{FF2B5EF4-FFF2-40B4-BE49-F238E27FC236}">
                <a16:creationId xmlns:a16="http://schemas.microsoft.com/office/drawing/2014/main" id="{783C0137-FBD6-4EAA-84C1-2F197FA1FEDA}"/>
              </a:ext>
            </a:extLst>
          </p:cNvPr>
          <p:cNvSpPr>
            <a:spLocks noGrp="1"/>
          </p:cNvSpPr>
          <p:nvPr>
            <p:ph type="body" sz="quarter" idx="3"/>
          </p:nvPr>
        </p:nvSpPr>
        <p:spPr>
          <a:xfrm>
            <a:off x="6172200" y="1204084"/>
            <a:ext cx="5183188" cy="823912"/>
          </a:xfrm>
        </p:spPr>
        <p:txBody>
          <a:bodyPr/>
          <a:lstStyle/>
          <a:p>
            <a:r>
              <a:rPr lang="en-US" dirty="0"/>
              <a:t>Cons</a:t>
            </a:r>
          </a:p>
        </p:txBody>
      </p:sp>
      <p:sp>
        <p:nvSpPr>
          <p:cNvPr id="6" name="Content Placeholder 5">
            <a:extLst>
              <a:ext uri="{FF2B5EF4-FFF2-40B4-BE49-F238E27FC236}">
                <a16:creationId xmlns:a16="http://schemas.microsoft.com/office/drawing/2014/main" id="{F7AB3982-4F06-454E-B14F-5166A07B8E78}"/>
              </a:ext>
            </a:extLst>
          </p:cNvPr>
          <p:cNvSpPr>
            <a:spLocks noGrp="1"/>
          </p:cNvSpPr>
          <p:nvPr>
            <p:ph sz="quarter" idx="4"/>
          </p:nvPr>
        </p:nvSpPr>
        <p:spPr>
          <a:xfrm>
            <a:off x="6172200" y="2027996"/>
            <a:ext cx="5183188" cy="3684588"/>
          </a:xfrm>
        </p:spPr>
        <p:txBody>
          <a:bodyPr>
            <a:noAutofit/>
          </a:bodyPr>
          <a:lstStyle/>
          <a:p>
            <a:r>
              <a:rPr lang="en-US" sz="2000" dirty="0"/>
              <a:t>Generally do not have the same level of predictive accuracy as some other approaches</a:t>
            </a:r>
          </a:p>
          <a:p>
            <a:r>
              <a:rPr lang="en-US" sz="2000" dirty="0"/>
              <a:t>Can be very non-robust</a:t>
            </a:r>
          </a:p>
        </p:txBody>
      </p:sp>
      <p:sp>
        <p:nvSpPr>
          <p:cNvPr id="7" name="Footer Placeholder 6">
            <a:extLst>
              <a:ext uri="{FF2B5EF4-FFF2-40B4-BE49-F238E27FC236}">
                <a16:creationId xmlns:a16="http://schemas.microsoft.com/office/drawing/2014/main" id="{E506194D-3D02-480B-A233-A59A7CFC0AF6}"/>
              </a:ext>
            </a:extLst>
          </p:cNvPr>
          <p:cNvSpPr>
            <a:spLocks noGrp="1"/>
          </p:cNvSpPr>
          <p:nvPr>
            <p:ph type="ftr" sz="quarter" idx="11"/>
          </p:nvPr>
        </p:nvSpPr>
        <p:spPr/>
        <p:txBody>
          <a:bodyPr/>
          <a:lstStyle/>
          <a:p>
            <a:r>
              <a:rPr lang="en-US"/>
              <a:t>Tree-Based Methods</a:t>
            </a:r>
            <a:endParaRPr lang="en-US" dirty="0"/>
          </a:p>
        </p:txBody>
      </p:sp>
      <p:sp>
        <p:nvSpPr>
          <p:cNvPr id="8" name="Slide Number Placeholder 7">
            <a:extLst>
              <a:ext uri="{FF2B5EF4-FFF2-40B4-BE49-F238E27FC236}">
                <a16:creationId xmlns:a16="http://schemas.microsoft.com/office/drawing/2014/main" id="{DBA95A61-1168-4AC1-8246-A5820D1E73D0}"/>
              </a:ext>
            </a:extLst>
          </p:cNvPr>
          <p:cNvSpPr>
            <a:spLocks noGrp="1"/>
          </p:cNvSpPr>
          <p:nvPr>
            <p:ph type="sldNum" sz="quarter" idx="12"/>
          </p:nvPr>
        </p:nvSpPr>
        <p:spPr/>
        <p:txBody>
          <a:bodyPr/>
          <a:lstStyle/>
          <a:p>
            <a:fld id="{8E06CFEE-053A-4A40-A88B-A288F0289482}" type="slidenum">
              <a:rPr lang="en-US" smtClean="0"/>
              <a:t>44</a:t>
            </a:fld>
            <a:endParaRPr lang="en-US"/>
          </a:p>
        </p:txBody>
      </p:sp>
    </p:spTree>
    <p:extLst>
      <p:ext uri="{BB962C8B-B14F-4D97-AF65-F5344CB8AC3E}">
        <p14:creationId xmlns:p14="http://schemas.microsoft.com/office/powerpoint/2010/main" val="205117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F619F3-30E5-4A9D-BE5F-4E8713E96B1E}"/>
              </a:ext>
            </a:extLst>
          </p:cNvPr>
          <p:cNvSpPr>
            <a:spLocks noGrp="1"/>
          </p:cNvSpPr>
          <p:nvPr>
            <p:ph type="ftr" sz="quarter" idx="11"/>
          </p:nvPr>
        </p:nvSpPr>
        <p:spPr/>
        <p:txBody>
          <a:bodyPr/>
          <a:lstStyle/>
          <a:p>
            <a:r>
              <a:rPr lang="en-US"/>
              <a:t>Tree-Based Methods</a:t>
            </a:r>
            <a:endParaRPr lang="en-US" dirty="0"/>
          </a:p>
        </p:txBody>
      </p:sp>
      <p:sp>
        <p:nvSpPr>
          <p:cNvPr id="3" name="Text Placeholder 2">
            <a:extLst>
              <a:ext uri="{FF2B5EF4-FFF2-40B4-BE49-F238E27FC236}">
                <a16:creationId xmlns:a16="http://schemas.microsoft.com/office/drawing/2014/main" id="{DF67C358-48D6-40C9-91C2-1A456D9DD1F5}"/>
              </a:ext>
            </a:extLst>
          </p:cNvPr>
          <p:cNvSpPr>
            <a:spLocks noGrp="1"/>
          </p:cNvSpPr>
          <p:nvPr>
            <p:ph type="body" idx="1"/>
          </p:nvPr>
        </p:nvSpPr>
        <p:spPr/>
        <p:txBody>
          <a:bodyPr/>
          <a:lstStyle/>
          <a:p>
            <a:r>
              <a:rPr lang="en-US" dirty="0"/>
              <a:t>Tree-Based Methods</a:t>
            </a:r>
          </a:p>
        </p:txBody>
      </p:sp>
      <p:sp>
        <p:nvSpPr>
          <p:cNvPr id="4" name="Slide Number Placeholder 3">
            <a:extLst>
              <a:ext uri="{FF2B5EF4-FFF2-40B4-BE49-F238E27FC236}">
                <a16:creationId xmlns:a16="http://schemas.microsoft.com/office/drawing/2014/main" id="{355604EE-EFB5-4B0B-B060-34B9768E4E85}"/>
              </a:ext>
            </a:extLst>
          </p:cNvPr>
          <p:cNvSpPr>
            <a:spLocks noGrp="1"/>
          </p:cNvSpPr>
          <p:nvPr>
            <p:ph type="sldNum" sz="quarter" idx="12"/>
          </p:nvPr>
        </p:nvSpPr>
        <p:spPr/>
        <p:txBody>
          <a:bodyPr/>
          <a:lstStyle/>
          <a:p>
            <a:fld id="{8E06CFEE-053A-4A40-A88B-A288F0289482}" type="slidenum">
              <a:rPr lang="en-US" smtClean="0"/>
              <a:pPr/>
              <a:t>45</a:t>
            </a:fld>
            <a:endParaRPr lang="en-US"/>
          </a:p>
        </p:txBody>
      </p:sp>
    </p:spTree>
    <p:extLst>
      <p:ext uri="{BB962C8B-B14F-4D97-AF65-F5344CB8AC3E}">
        <p14:creationId xmlns:p14="http://schemas.microsoft.com/office/powerpoint/2010/main" val="349179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Clr>
                <a:srgbClr val="FFFFFF"/>
              </a:buClr>
              <a:buSzPts val="2400"/>
            </a:pPr>
            <a:r>
              <a:rPr lang="en-US" dirty="0">
                <a:solidFill>
                  <a:schemeClr val="tx1"/>
                </a:solidFill>
              </a:rPr>
              <a:t>How deep should a decision tree grow?</a:t>
            </a:r>
            <a:endParaRPr dirty="0">
              <a:solidFill>
                <a:schemeClr val="tx1"/>
              </a:solidFill>
            </a:endParaRPr>
          </a:p>
        </p:txBody>
      </p:sp>
      <p:sp>
        <p:nvSpPr>
          <p:cNvPr id="6" name="Footer Placeholder 5">
            <a:extLst>
              <a:ext uri="{FF2B5EF4-FFF2-40B4-BE49-F238E27FC236}">
                <a16:creationId xmlns:a16="http://schemas.microsoft.com/office/drawing/2014/main" id="{23F262C8-DC44-4192-BBF8-56B735D506E1}"/>
              </a:ext>
            </a:extLst>
          </p:cNvPr>
          <p:cNvSpPr>
            <a:spLocks noGrp="1"/>
          </p:cNvSpPr>
          <p:nvPr>
            <p:ph type="ftr" sz="quarter" idx="11"/>
          </p:nvPr>
        </p:nvSpPr>
        <p:spPr/>
        <p:txBody>
          <a:bodyPr/>
          <a:lstStyle/>
          <a:p>
            <a:r>
              <a:rPr lang="en-US"/>
              <a:t>Tree-Based Methods</a:t>
            </a:r>
            <a:endParaRPr lang="en-US" dirty="0"/>
          </a:p>
        </p:txBody>
      </p:sp>
      <p:sp>
        <p:nvSpPr>
          <p:cNvPr id="7" name="Slide Number Placeholder 6">
            <a:extLst>
              <a:ext uri="{FF2B5EF4-FFF2-40B4-BE49-F238E27FC236}">
                <a16:creationId xmlns:a16="http://schemas.microsoft.com/office/drawing/2014/main" id="{207545CB-E470-444A-B381-05C6C625D14D}"/>
              </a:ext>
            </a:extLst>
          </p:cNvPr>
          <p:cNvSpPr>
            <a:spLocks noGrp="1"/>
          </p:cNvSpPr>
          <p:nvPr>
            <p:ph type="sldNum" sz="quarter" idx="12"/>
          </p:nvPr>
        </p:nvSpPr>
        <p:spPr/>
        <p:txBody>
          <a:bodyPr/>
          <a:lstStyle/>
          <a:p>
            <a:fld id="{8E06CFEE-053A-4A40-A88B-A288F0289482}" type="slidenum">
              <a:rPr lang="en-US" smtClean="0"/>
              <a:t>46</a:t>
            </a:fld>
            <a:endParaRPr lang="en-US"/>
          </a:p>
        </p:txBody>
      </p:sp>
      <p:grpSp>
        <p:nvGrpSpPr>
          <p:cNvPr id="1074" name="그룹 1073">
            <a:extLst>
              <a:ext uri="{FF2B5EF4-FFF2-40B4-BE49-F238E27FC236}">
                <a16:creationId xmlns:a16="http://schemas.microsoft.com/office/drawing/2014/main" id="{093F4080-EB02-4141-9662-46F28C855621}"/>
              </a:ext>
            </a:extLst>
          </p:cNvPr>
          <p:cNvGrpSpPr/>
          <p:nvPr/>
        </p:nvGrpSpPr>
        <p:grpSpPr>
          <a:xfrm>
            <a:off x="1116981" y="2514351"/>
            <a:ext cx="1237263" cy="1357244"/>
            <a:chOff x="1314385" y="2662864"/>
            <a:chExt cx="1237263" cy="1357244"/>
          </a:xfrm>
        </p:grpSpPr>
        <p:grpSp>
          <p:nvGrpSpPr>
            <p:cNvPr id="609" name="그룹 608">
              <a:extLst>
                <a:ext uri="{FF2B5EF4-FFF2-40B4-BE49-F238E27FC236}">
                  <a16:creationId xmlns:a16="http://schemas.microsoft.com/office/drawing/2014/main" id="{FAF3177F-6066-45EA-A45E-7B84F7067B28}"/>
                </a:ext>
              </a:extLst>
            </p:cNvPr>
            <p:cNvGrpSpPr/>
            <p:nvPr/>
          </p:nvGrpSpPr>
          <p:grpSpPr>
            <a:xfrm>
              <a:off x="1314385" y="3437146"/>
              <a:ext cx="332435" cy="582962"/>
              <a:chOff x="4405446" y="4122296"/>
              <a:chExt cx="332435" cy="582962"/>
            </a:xfrm>
          </p:grpSpPr>
          <p:cxnSp>
            <p:nvCxnSpPr>
              <p:cNvPr id="610" name="직선 연결선 609">
                <a:extLst>
                  <a:ext uri="{FF2B5EF4-FFF2-40B4-BE49-F238E27FC236}">
                    <a16:creationId xmlns:a16="http://schemas.microsoft.com/office/drawing/2014/main" id="{B4C8D431-345C-45A3-9F01-1A4E4595694A}"/>
                  </a:ext>
                </a:extLst>
              </p:cNvPr>
              <p:cNvCxnSpPr>
                <a:cxnSpLocks/>
              </p:cNvCxnSpPr>
              <p:nvPr/>
            </p:nvCxnSpPr>
            <p:spPr>
              <a:xfrm flipV="1">
                <a:off x="4492829" y="4131820"/>
                <a:ext cx="54427" cy="365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1" name="직선 연결선 610">
                <a:extLst>
                  <a:ext uri="{FF2B5EF4-FFF2-40B4-BE49-F238E27FC236}">
                    <a16:creationId xmlns:a16="http://schemas.microsoft.com/office/drawing/2014/main" id="{FC6E90AD-9F70-4824-A073-7D03B828D4FF}"/>
                  </a:ext>
                </a:extLst>
              </p:cNvPr>
              <p:cNvCxnSpPr>
                <a:cxnSpLocks/>
                <a:stCxn id="613" idx="3"/>
              </p:cNvCxnSpPr>
              <p:nvPr/>
            </p:nvCxnSpPr>
            <p:spPr>
              <a:xfrm flipH="1" flipV="1">
                <a:off x="4547257" y="4122296"/>
                <a:ext cx="190624" cy="459852"/>
              </a:xfrm>
              <a:prstGeom prst="line">
                <a:avLst/>
              </a:prstGeom>
            </p:spPr>
            <p:style>
              <a:lnRef idx="1">
                <a:schemeClr val="accent1"/>
              </a:lnRef>
              <a:fillRef idx="0">
                <a:schemeClr val="accent1"/>
              </a:fillRef>
              <a:effectRef idx="0">
                <a:schemeClr val="accent1"/>
              </a:effectRef>
              <a:fontRef idx="minor">
                <a:schemeClr val="tx1"/>
              </a:fontRef>
            </p:style>
          </p:cxnSp>
          <p:sp>
            <p:nvSpPr>
              <p:cNvPr id="612" name="TextBox 611">
                <a:extLst>
                  <a:ext uri="{FF2B5EF4-FFF2-40B4-BE49-F238E27FC236}">
                    <a16:creationId xmlns:a16="http://schemas.microsoft.com/office/drawing/2014/main" id="{D586701B-A1B5-46B8-B231-96A3CFF11C6C}"/>
                  </a:ext>
                </a:extLst>
              </p:cNvPr>
              <p:cNvSpPr txBox="1"/>
              <p:nvPr/>
            </p:nvSpPr>
            <p:spPr>
              <a:xfrm>
                <a:off x="4405446" y="4449512"/>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613" name="TextBox 612">
                <a:extLst>
                  <a:ext uri="{FF2B5EF4-FFF2-40B4-BE49-F238E27FC236}">
                    <a16:creationId xmlns:a16="http://schemas.microsoft.com/office/drawing/2014/main" id="{C082CD80-E681-4EA0-AD4B-5A832AAC116E}"/>
                  </a:ext>
                </a:extLst>
              </p:cNvPr>
              <p:cNvSpPr txBox="1"/>
              <p:nvPr/>
            </p:nvSpPr>
            <p:spPr>
              <a:xfrm>
                <a:off x="4634046" y="4459037"/>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grpSp>
        <p:sp>
          <p:nvSpPr>
            <p:cNvPr id="735" name="타원 734">
              <a:extLst>
                <a:ext uri="{FF2B5EF4-FFF2-40B4-BE49-F238E27FC236}">
                  <a16:creationId xmlns:a16="http://schemas.microsoft.com/office/drawing/2014/main" id="{7F40C407-38A3-4284-951E-C5C2B398F501}"/>
                </a:ext>
              </a:extLst>
            </p:cNvPr>
            <p:cNvSpPr/>
            <p:nvPr/>
          </p:nvSpPr>
          <p:spPr>
            <a:xfrm>
              <a:off x="1591014" y="2996042"/>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736" name="타원 735">
              <a:extLst>
                <a:ext uri="{FF2B5EF4-FFF2-40B4-BE49-F238E27FC236}">
                  <a16:creationId xmlns:a16="http://schemas.microsoft.com/office/drawing/2014/main" id="{8DD95FA6-D706-44E3-ABBC-04DDA056B28F}"/>
                </a:ext>
              </a:extLst>
            </p:cNvPr>
            <p:cNvSpPr/>
            <p:nvPr/>
          </p:nvSpPr>
          <p:spPr>
            <a:xfrm>
              <a:off x="2275641" y="2985594"/>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737" name="타원 736">
              <a:extLst>
                <a:ext uri="{FF2B5EF4-FFF2-40B4-BE49-F238E27FC236}">
                  <a16:creationId xmlns:a16="http://schemas.microsoft.com/office/drawing/2014/main" id="{AAE61CDA-7841-4476-A441-1E4CC1D71D7A}"/>
                </a:ext>
              </a:extLst>
            </p:cNvPr>
            <p:cNvSpPr/>
            <p:nvPr/>
          </p:nvSpPr>
          <p:spPr>
            <a:xfrm>
              <a:off x="1960695" y="2662864"/>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738" name="직선 연결선 737">
              <a:extLst>
                <a:ext uri="{FF2B5EF4-FFF2-40B4-BE49-F238E27FC236}">
                  <a16:creationId xmlns:a16="http://schemas.microsoft.com/office/drawing/2014/main" id="{37685693-7C14-45E1-971F-A9FD8FA7ED90}"/>
                </a:ext>
              </a:extLst>
            </p:cNvPr>
            <p:cNvCxnSpPr>
              <a:stCxn id="735" idx="7"/>
              <a:endCxn id="737" idx="3"/>
            </p:cNvCxnSpPr>
            <p:nvPr/>
          </p:nvCxnSpPr>
          <p:spPr>
            <a:xfrm flipV="1">
              <a:off x="1712136" y="2777838"/>
              <a:ext cx="269340" cy="23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직선 연결선 738">
              <a:extLst>
                <a:ext uri="{FF2B5EF4-FFF2-40B4-BE49-F238E27FC236}">
                  <a16:creationId xmlns:a16="http://schemas.microsoft.com/office/drawing/2014/main" id="{FD145862-4C37-47F0-B828-09A0518A58DE}"/>
                </a:ext>
              </a:extLst>
            </p:cNvPr>
            <p:cNvCxnSpPr>
              <a:cxnSpLocks/>
              <a:stCxn id="737" idx="5"/>
              <a:endCxn id="736" idx="1"/>
            </p:cNvCxnSpPr>
            <p:nvPr/>
          </p:nvCxnSpPr>
          <p:spPr>
            <a:xfrm>
              <a:off x="2081817" y="2777838"/>
              <a:ext cx="214532" cy="227482"/>
            </a:xfrm>
            <a:prstGeom prst="line">
              <a:avLst/>
            </a:prstGeom>
          </p:spPr>
          <p:style>
            <a:lnRef idx="1">
              <a:schemeClr val="accent1"/>
            </a:lnRef>
            <a:fillRef idx="0">
              <a:schemeClr val="accent1"/>
            </a:fillRef>
            <a:effectRef idx="0">
              <a:schemeClr val="accent1"/>
            </a:effectRef>
            <a:fontRef idx="minor">
              <a:schemeClr val="tx1"/>
            </a:fontRef>
          </p:style>
        </p:cxnSp>
        <p:sp>
          <p:nvSpPr>
            <p:cNvPr id="740" name="타원 739">
              <a:extLst>
                <a:ext uri="{FF2B5EF4-FFF2-40B4-BE49-F238E27FC236}">
                  <a16:creationId xmlns:a16="http://schemas.microsoft.com/office/drawing/2014/main" id="{527F04C5-1185-41A2-B2EC-6BF6E6A4CD39}"/>
                </a:ext>
              </a:extLst>
            </p:cNvPr>
            <p:cNvSpPr/>
            <p:nvPr/>
          </p:nvSpPr>
          <p:spPr>
            <a:xfrm>
              <a:off x="1381819" y="3289064"/>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742" name="직선 연결선 741">
              <a:extLst>
                <a:ext uri="{FF2B5EF4-FFF2-40B4-BE49-F238E27FC236}">
                  <a16:creationId xmlns:a16="http://schemas.microsoft.com/office/drawing/2014/main" id="{DB33E59E-1C98-4351-A864-4A8D1343E349}"/>
                </a:ext>
              </a:extLst>
            </p:cNvPr>
            <p:cNvCxnSpPr>
              <a:cxnSpLocks/>
              <a:stCxn id="740" idx="7"/>
              <a:endCxn id="735" idx="3"/>
            </p:cNvCxnSpPr>
            <p:nvPr/>
          </p:nvCxnSpPr>
          <p:spPr>
            <a:xfrm flipV="1">
              <a:off x="1502941" y="3111016"/>
              <a:ext cx="108854" cy="197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직선 연결선 742">
              <a:extLst>
                <a:ext uri="{FF2B5EF4-FFF2-40B4-BE49-F238E27FC236}">
                  <a16:creationId xmlns:a16="http://schemas.microsoft.com/office/drawing/2014/main" id="{546A3979-8D84-4DCE-A267-FD33BE27AE3B}"/>
                </a:ext>
              </a:extLst>
            </p:cNvPr>
            <p:cNvCxnSpPr>
              <a:cxnSpLocks/>
              <a:stCxn id="735" idx="5"/>
              <a:endCxn id="865" idx="0"/>
            </p:cNvCxnSpPr>
            <p:nvPr/>
          </p:nvCxnSpPr>
          <p:spPr>
            <a:xfrm>
              <a:off x="1712136" y="3111016"/>
              <a:ext cx="163913" cy="283164"/>
            </a:xfrm>
            <a:prstGeom prst="line">
              <a:avLst/>
            </a:prstGeom>
          </p:spPr>
          <p:style>
            <a:lnRef idx="1">
              <a:schemeClr val="accent1"/>
            </a:lnRef>
            <a:fillRef idx="0">
              <a:schemeClr val="accent1"/>
            </a:fillRef>
            <a:effectRef idx="0">
              <a:schemeClr val="accent1"/>
            </a:effectRef>
            <a:fontRef idx="minor">
              <a:schemeClr val="tx1"/>
            </a:fontRef>
          </p:style>
        </p:cxnSp>
        <p:sp>
          <p:nvSpPr>
            <p:cNvPr id="865" name="TextBox 864">
              <a:extLst>
                <a:ext uri="{FF2B5EF4-FFF2-40B4-BE49-F238E27FC236}">
                  <a16:creationId xmlns:a16="http://schemas.microsoft.com/office/drawing/2014/main" id="{0C23BF34-B662-4371-9554-363954033E23}"/>
                </a:ext>
              </a:extLst>
            </p:cNvPr>
            <p:cNvSpPr txBox="1"/>
            <p:nvPr/>
          </p:nvSpPr>
          <p:spPr>
            <a:xfrm>
              <a:off x="1824131" y="3394180"/>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grpSp>
          <p:nvGrpSpPr>
            <p:cNvPr id="866" name="그룹 865">
              <a:extLst>
                <a:ext uri="{FF2B5EF4-FFF2-40B4-BE49-F238E27FC236}">
                  <a16:creationId xmlns:a16="http://schemas.microsoft.com/office/drawing/2014/main" id="{72E81271-8349-4DD6-8D2A-6340EB977A25}"/>
                </a:ext>
              </a:extLst>
            </p:cNvPr>
            <p:cNvGrpSpPr/>
            <p:nvPr/>
          </p:nvGrpSpPr>
          <p:grpSpPr>
            <a:xfrm>
              <a:off x="2219213" y="3102556"/>
              <a:ext cx="332435" cy="582962"/>
              <a:chOff x="4405446" y="4122296"/>
              <a:chExt cx="332435" cy="582962"/>
            </a:xfrm>
          </p:grpSpPr>
          <p:cxnSp>
            <p:nvCxnSpPr>
              <p:cNvPr id="867" name="직선 연결선 866">
                <a:extLst>
                  <a:ext uri="{FF2B5EF4-FFF2-40B4-BE49-F238E27FC236}">
                    <a16:creationId xmlns:a16="http://schemas.microsoft.com/office/drawing/2014/main" id="{875DD843-858E-4946-80A3-E3850EC45EA0}"/>
                  </a:ext>
                </a:extLst>
              </p:cNvPr>
              <p:cNvCxnSpPr>
                <a:cxnSpLocks/>
              </p:cNvCxnSpPr>
              <p:nvPr/>
            </p:nvCxnSpPr>
            <p:spPr>
              <a:xfrm flipV="1">
                <a:off x="4492829" y="4131820"/>
                <a:ext cx="54427" cy="365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8" name="직선 연결선 867">
                <a:extLst>
                  <a:ext uri="{FF2B5EF4-FFF2-40B4-BE49-F238E27FC236}">
                    <a16:creationId xmlns:a16="http://schemas.microsoft.com/office/drawing/2014/main" id="{8896C0A1-0DC2-494E-BDC7-5468F9B6236E}"/>
                  </a:ext>
                </a:extLst>
              </p:cNvPr>
              <p:cNvCxnSpPr>
                <a:cxnSpLocks/>
                <a:stCxn id="870" idx="3"/>
              </p:cNvCxnSpPr>
              <p:nvPr/>
            </p:nvCxnSpPr>
            <p:spPr>
              <a:xfrm flipH="1" flipV="1">
                <a:off x="4547257" y="4122296"/>
                <a:ext cx="190624" cy="459852"/>
              </a:xfrm>
              <a:prstGeom prst="line">
                <a:avLst/>
              </a:prstGeom>
            </p:spPr>
            <p:style>
              <a:lnRef idx="1">
                <a:schemeClr val="accent1"/>
              </a:lnRef>
              <a:fillRef idx="0">
                <a:schemeClr val="accent1"/>
              </a:fillRef>
              <a:effectRef idx="0">
                <a:schemeClr val="accent1"/>
              </a:effectRef>
              <a:fontRef idx="minor">
                <a:schemeClr val="tx1"/>
              </a:fontRef>
            </p:style>
          </p:cxnSp>
          <p:sp>
            <p:nvSpPr>
              <p:cNvPr id="869" name="TextBox 868">
                <a:extLst>
                  <a:ext uri="{FF2B5EF4-FFF2-40B4-BE49-F238E27FC236}">
                    <a16:creationId xmlns:a16="http://schemas.microsoft.com/office/drawing/2014/main" id="{5AFF97E9-43B7-4045-84BD-448FC60DB21E}"/>
                  </a:ext>
                </a:extLst>
              </p:cNvPr>
              <p:cNvSpPr txBox="1"/>
              <p:nvPr/>
            </p:nvSpPr>
            <p:spPr>
              <a:xfrm>
                <a:off x="4405446" y="4449512"/>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870" name="TextBox 869">
                <a:extLst>
                  <a:ext uri="{FF2B5EF4-FFF2-40B4-BE49-F238E27FC236}">
                    <a16:creationId xmlns:a16="http://schemas.microsoft.com/office/drawing/2014/main" id="{95EF9C32-6AA9-4D52-9CBB-C4AA6451ADCE}"/>
                  </a:ext>
                </a:extLst>
              </p:cNvPr>
              <p:cNvSpPr txBox="1"/>
              <p:nvPr/>
            </p:nvSpPr>
            <p:spPr>
              <a:xfrm>
                <a:off x="4634046" y="4459037"/>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grpSp>
      </p:grpSp>
      <p:grpSp>
        <p:nvGrpSpPr>
          <p:cNvPr id="8" name="Group 7">
            <a:extLst>
              <a:ext uri="{FF2B5EF4-FFF2-40B4-BE49-F238E27FC236}">
                <a16:creationId xmlns:a16="http://schemas.microsoft.com/office/drawing/2014/main" id="{E35F64D6-7E8D-4516-92A7-CE82C7027043}"/>
              </a:ext>
            </a:extLst>
          </p:cNvPr>
          <p:cNvGrpSpPr/>
          <p:nvPr/>
        </p:nvGrpSpPr>
        <p:grpSpPr>
          <a:xfrm>
            <a:off x="3528937" y="2387823"/>
            <a:ext cx="3987852" cy="2221239"/>
            <a:chOff x="3528937" y="2387823"/>
            <a:chExt cx="3987852" cy="2221239"/>
          </a:xfrm>
        </p:grpSpPr>
        <p:grpSp>
          <p:nvGrpSpPr>
            <p:cNvPr id="604" name="그룹 603">
              <a:extLst>
                <a:ext uri="{FF2B5EF4-FFF2-40B4-BE49-F238E27FC236}">
                  <a16:creationId xmlns:a16="http://schemas.microsoft.com/office/drawing/2014/main" id="{A986F617-EDFA-4CB5-8D73-D2EFCAE4211A}"/>
                </a:ext>
              </a:extLst>
            </p:cNvPr>
            <p:cNvGrpSpPr/>
            <p:nvPr/>
          </p:nvGrpSpPr>
          <p:grpSpPr>
            <a:xfrm>
              <a:off x="3528937" y="3815215"/>
              <a:ext cx="332435" cy="582962"/>
              <a:chOff x="4405446" y="4122296"/>
              <a:chExt cx="332435" cy="582962"/>
            </a:xfrm>
          </p:grpSpPr>
          <p:cxnSp>
            <p:nvCxnSpPr>
              <p:cNvPr id="605" name="직선 연결선 604">
                <a:extLst>
                  <a:ext uri="{FF2B5EF4-FFF2-40B4-BE49-F238E27FC236}">
                    <a16:creationId xmlns:a16="http://schemas.microsoft.com/office/drawing/2014/main" id="{EC0BF292-11CE-4886-9807-571F5E904604}"/>
                  </a:ext>
                </a:extLst>
              </p:cNvPr>
              <p:cNvCxnSpPr>
                <a:cxnSpLocks/>
              </p:cNvCxnSpPr>
              <p:nvPr/>
            </p:nvCxnSpPr>
            <p:spPr>
              <a:xfrm flipV="1">
                <a:off x="4492829" y="4131820"/>
                <a:ext cx="54427" cy="365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6" name="직선 연결선 605">
                <a:extLst>
                  <a:ext uri="{FF2B5EF4-FFF2-40B4-BE49-F238E27FC236}">
                    <a16:creationId xmlns:a16="http://schemas.microsoft.com/office/drawing/2014/main" id="{05617B0F-9697-41AB-AC81-306C6DC091E6}"/>
                  </a:ext>
                </a:extLst>
              </p:cNvPr>
              <p:cNvCxnSpPr>
                <a:cxnSpLocks/>
                <a:stCxn id="608" idx="3"/>
              </p:cNvCxnSpPr>
              <p:nvPr/>
            </p:nvCxnSpPr>
            <p:spPr>
              <a:xfrm flipH="1" flipV="1">
                <a:off x="4547257" y="4122296"/>
                <a:ext cx="190624" cy="459852"/>
              </a:xfrm>
              <a:prstGeom prst="line">
                <a:avLst/>
              </a:prstGeom>
            </p:spPr>
            <p:style>
              <a:lnRef idx="1">
                <a:schemeClr val="accent1"/>
              </a:lnRef>
              <a:fillRef idx="0">
                <a:schemeClr val="accent1"/>
              </a:fillRef>
              <a:effectRef idx="0">
                <a:schemeClr val="accent1"/>
              </a:effectRef>
              <a:fontRef idx="minor">
                <a:schemeClr val="tx1"/>
              </a:fontRef>
            </p:style>
          </p:cxnSp>
          <p:sp>
            <p:nvSpPr>
              <p:cNvPr id="607" name="TextBox 606">
                <a:extLst>
                  <a:ext uri="{FF2B5EF4-FFF2-40B4-BE49-F238E27FC236}">
                    <a16:creationId xmlns:a16="http://schemas.microsoft.com/office/drawing/2014/main" id="{CDD86CE8-C72E-4A27-B015-EE9F960981CF}"/>
                  </a:ext>
                </a:extLst>
              </p:cNvPr>
              <p:cNvSpPr txBox="1"/>
              <p:nvPr/>
            </p:nvSpPr>
            <p:spPr>
              <a:xfrm>
                <a:off x="4405446" y="4449512"/>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608" name="TextBox 607">
                <a:extLst>
                  <a:ext uri="{FF2B5EF4-FFF2-40B4-BE49-F238E27FC236}">
                    <a16:creationId xmlns:a16="http://schemas.microsoft.com/office/drawing/2014/main" id="{FC758F2D-0EF5-4C1F-884C-39EAE222D560}"/>
                  </a:ext>
                </a:extLst>
              </p:cNvPr>
              <p:cNvSpPr txBox="1"/>
              <p:nvPr/>
            </p:nvSpPr>
            <p:spPr>
              <a:xfrm>
                <a:off x="4634046" y="4459037"/>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grpSp>
        <p:grpSp>
          <p:nvGrpSpPr>
            <p:cNvPr id="622" name="그룹 621">
              <a:extLst>
                <a:ext uri="{FF2B5EF4-FFF2-40B4-BE49-F238E27FC236}">
                  <a16:creationId xmlns:a16="http://schemas.microsoft.com/office/drawing/2014/main" id="{E1AEBD71-5D39-47AB-B6C5-50BEC45DBFBB}"/>
                </a:ext>
              </a:extLst>
            </p:cNvPr>
            <p:cNvGrpSpPr/>
            <p:nvPr/>
          </p:nvGrpSpPr>
          <p:grpSpPr>
            <a:xfrm>
              <a:off x="3540975" y="2387823"/>
              <a:ext cx="3975814" cy="2221239"/>
              <a:chOff x="2686868" y="2360860"/>
              <a:chExt cx="3975814" cy="2221239"/>
            </a:xfrm>
          </p:grpSpPr>
          <p:sp>
            <p:nvSpPr>
              <p:cNvPr id="509" name="타원 508">
                <a:extLst>
                  <a:ext uri="{FF2B5EF4-FFF2-40B4-BE49-F238E27FC236}">
                    <a16:creationId xmlns:a16="http://schemas.microsoft.com/office/drawing/2014/main" id="{C21AEB5C-741D-48D3-9EF1-B3CBCEB31670}"/>
                  </a:ext>
                </a:extLst>
              </p:cNvPr>
              <p:cNvSpPr/>
              <p:nvPr/>
            </p:nvSpPr>
            <p:spPr>
              <a:xfrm>
                <a:off x="3535448" y="263431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510" name="타원 509">
                <a:extLst>
                  <a:ext uri="{FF2B5EF4-FFF2-40B4-BE49-F238E27FC236}">
                    <a16:creationId xmlns:a16="http://schemas.microsoft.com/office/drawing/2014/main" id="{88B2E577-B22F-4E1D-A802-EC5C520DFA43}"/>
                  </a:ext>
                </a:extLst>
              </p:cNvPr>
              <p:cNvSpPr/>
              <p:nvPr/>
            </p:nvSpPr>
            <p:spPr>
              <a:xfrm>
                <a:off x="5518961" y="2634313"/>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511" name="타원 510">
                <a:extLst>
                  <a:ext uri="{FF2B5EF4-FFF2-40B4-BE49-F238E27FC236}">
                    <a16:creationId xmlns:a16="http://schemas.microsoft.com/office/drawing/2014/main" id="{22459DD6-FD1F-4F7C-8F03-1B560CD1F4FB}"/>
                  </a:ext>
                </a:extLst>
              </p:cNvPr>
              <p:cNvSpPr/>
              <p:nvPr/>
            </p:nvSpPr>
            <p:spPr>
              <a:xfrm>
                <a:off x="4564614" y="2360860"/>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12" name="직선 연결선 511">
                <a:extLst>
                  <a:ext uri="{FF2B5EF4-FFF2-40B4-BE49-F238E27FC236}">
                    <a16:creationId xmlns:a16="http://schemas.microsoft.com/office/drawing/2014/main" id="{F3565323-7A2F-4DAF-B74A-22B16C4D7453}"/>
                  </a:ext>
                </a:extLst>
              </p:cNvPr>
              <p:cNvCxnSpPr>
                <a:stCxn id="509" idx="7"/>
                <a:endCxn id="511" idx="3"/>
              </p:cNvCxnSpPr>
              <p:nvPr/>
            </p:nvCxnSpPr>
            <p:spPr>
              <a:xfrm flipV="1">
                <a:off x="3656570" y="2475834"/>
                <a:ext cx="928825" cy="178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직선 연결선 512">
                <a:extLst>
                  <a:ext uri="{FF2B5EF4-FFF2-40B4-BE49-F238E27FC236}">
                    <a16:creationId xmlns:a16="http://schemas.microsoft.com/office/drawing/2014/main" id="{1E5E1DFD-7A3A-41D8-8819-A1B0BDDA2F75}"/>
                  </a:ext>
                </a:extLst>
              </p:cNvPr>
              <p:cNvCxnSpPr>
                <a:cxnSpLocks/>
                <a:stCxn id="511" idx="5"/>
                <a:endCxn id="510" idx="1"/>
              </p:cNvCxnSpPr>
              <p:nvPr/>
            </p:nvCxnSpPr>
            <p:spPr>
              <a:xfrm>
                <a:off x="4685736" y="2475834"/>
                <a:ext cx="853933" cy="178205"/>
              </a:xfrm>
              <a:prstGeom prst="line">
                <a:avLst/>
              </a:prstGeom>
            </p:spPr>
            <p:style>
              <a:lnRef idx="1">
                <a:schemeClr val="accent1"/>
              </a:lnRef>
              <a:fillRef idx="0">
                <a:schemeClr val="accent1"/>
              </a:fillRef>
              <a:effectRef idx="0">
                <a:schemeClr val="accent1"/>
              </a:effectRef>
              <a:fontRef idx="minor">
                <a:schemeClr val="tx1"/>
              </a:fontRef>
            </p:style>
          </p:cxnSp>
          <p:sp>
            <p:nvSpPr>
              <p:cNvPr id="514" name="타원 513">
                <a:extLst>
                  <a:ext uri="{FF2B5EF4-FFF2-40B4-BE49-F238E27FC236}">
                    <a16:creationId xmlns:a16="http://schemas.microsoft.com/office/drawing/2014/main" id="{D8652A36-258D-4F6A-AE14-FDBACF81F9E4}"/>
                  </a:ext>
                </a:extLst>
              </p:cNvPr>
              <p:cNvSpPr/>
              <p:nvPr/>
            </p:nvSpPr>
            <p:spPr>
              <a:xfrm>
                <a:off x="3064136" y="2957477"/>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515" name="타원 514">
                <a:extLst>
                  <a:ext uri="{FF2B5EF4-FFF2-40B4-BE49-F238E27FC236}">
                    <a16:creationId xmlns:a16="http://schemas.microsoft.com/office/drawing/2014/main" id="{E97DB50B-C9FE-4C01-A0B3-CBB9F1C84963}"/>
                  </a:ext>
                </a:extLst>
              </p:cNvPr>
              <p:cNvSpPr/>
              <p:nvPr/>
            </p:nvSpPr>
            <p:spPr>
              <a:xfrm>
                <a:off x="3975302" y="2977203"/>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16" name="직선 연결선 515">
                <a:extLst>
                  <a:ext uri="{FF2B5EF4-FFF2-40B4-BE49-F238E27FC236}">
                    <a16:creationId xmlns:a16="http://schemas.microsoft.com/office/drawing/2014/main" id="{33AB7526-1EAC-4AEE-AD5A-CF204D9481F4}"/>
                  </a:ext>
                </a:extLst>
              </p:cNvPr>
              <p:cNvCxnSpPr>
                <a:cxnSpLocks/>
                <a:stCxn id="514" idx="7"/>
                <a:endCxn id="509" idx="3"/>
              </p:cNvCxnSpPr>
              <p:nvPr/>
            </p:nvCxnSpPr>
            <p:spPr>
              <a:xfrm flipV="1">
                <a:off x="3185258" y="2749287"/>
                <a:ext cx="370971" cy="227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직선 연결선 516">
                <a:extLst>
                  <a:ext uri="{FF2B5EF4-FFF2-40B4-BE49-F238E27FC236}">
                    <a16:creationId xmlns:a16="http://schemas.microsoft.com/office/drawing/2014/main" id="{57411890-3C79-42B6-967F-EA0FB3F2D32C}"/>
                  </a:ext>
                </a:extLst>
              </p:cNvPr>
              <p:cNvCxnSpPr>
                <a:cxnSpLocks/>
                <a:stCxn id="509" idx="5"/>
                <a:endCxn id="515" idx="1"/>
              </p:cNvCxnSpPr>
              <p:nvPr/>
            </p:nvCxnSpPr>
            <p:spPr>
              <a:xfrm>
                <a:off x="3656570" y="2749287"/>
                <a:ext cx="339440" cy="247642"/>
              </a:xfrm>
              <a:prstGeom prst="line">
                <a:avLst/>
              </a:prstGeom>
            </p:spPr>
            <p:style>
              <a:lnRef idx="1">
                <a:schemeClr val="accent1"/>
              </a:lnRef>
              <a:fillRef idx="0">
                <a:schemeClr val="accent1"/>
              </a:fillRef>
              <a:effectRef idx="0">
                <a:schemeClr val="accent1"/>
              </a:effectRef>
              <a:fontRef idx="minor">
                <a:schemeClr val="tx1"/>
              </a:fontRef>
            </p:style>
          </p:cxnSp>
          <p:sp>
            <p:nvSpPr>
              <p:cNvPr id="519" name="타원 518">
                <a:extLst>
                  <a:ext uri="{FF2B5EF4-FFF2-40B4-BE49-F238E27FC236}">
                    <a16:creationId xmlns:a16="http://schemas.microsoft.com/office/drawing/2014/main" id="{DFE6EDF4-EA13-4B87-9B16-885D4DDC8A4B}"/>
                  </a:ext>
                </a:extLst>
              </p:cNvPr>
              <p:cNvSpPr/>
              <p:nvPr/>
            </p:nvSpPr>
            <p:spPr>
              <a:xfrm>
                <a:off x="4213662" y="3477295"/>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20" name="직선 연결선 519">
                <a:extLst>
                  <a:ext uri="{FF2B5EF4-FFF2-40B4-BE49-F238E27FC236}">
                    <a16:creationId xmlns:a16="http://schemas.microsoft.com/office/drawing/2014/main" id="{EC563861-F7B1-4F6C-9A5B-DC7581707458}"/>
                  </a:ext>
                </a:extLst>
              </p:cNvPr>
              <p:cNvCxnSpPr>
                <a:cxnSpLocks/>
                <a:stCxn id="515" idx="5"/>
                <a:endCxn id="519" idx="1"/>
              </p:cNvCxnSpPr>
              <p:nvPr/>
            </p:nvCxnSpPr>
            <p:spPr>
              <a:xfrm>
                <a:off x="4095996" y="3092177"/>
                <a:ext cx="138374" cy="404844"/>
              </a:xfrm>
              <a:prstGeom prst="line">
                <a:avLst/>
              </a:prstGeom>
            </p:spPr>
            <p:style>
              <a:lnRef idx="1">
                <a:schemeClr val="accent1"/>
              </a:lnRef>
              <a:fillRef idx="0">
                <a:schemeClr val="accent1"/>
              </a:fillRef>
              <a:effectRef idx="0">
                <a:schemeClr val="accent1"/>
              </a:effectRef>
              <a:fontRef idx="minor">
                <a:schemeClr val="tx1"/>
              </a:fontRef>
            </p:style>
          </p:cxnSp>
          <p:sp>
            <p:nvSpPr>
              <p:cNvPr id="521" name="타원 520">
                <a:extLst>
                  <a:ext uri="{FF2B5EF4-FFF2-40B4-BE49-F238E27FC236}">
                    <a16:creationId xmlns:a16="http://schemas.microsoft.com/office/drawing/2014/main" id="{7D824B27-E50F-4073-8097-34B688372E25}"/>
                  </a:ext>
                </a:extLst>
              </p:cNvPr>
              <p:cNvSpPr/>
              <p:nvPr/>
            </p:nvSpPr>
            <p:spPr>
              <a:xfrm>
                <a:off x="3755589" y="3477294"/>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22" name="직선 연결선 521">
                <a:extLst>
                  <a:ext uri="{FF2B5EF4-FFF2-40B4-BE49-F238E27FC236}">
                    <a16:creationId xmlns:a16="http://schemas.microsoft.com/office/drawing/2014/main" id="{C5EE6D91-0447-4ED6-B34B-DDB7799FA7E1}"/>
                  </a:ext>
                </a:extLst>
              </p:cNvPr>
              <p:cNvCxnSpPr>
                <a:cxnSpLocks/>
                <a:stCxn id="515" idx="3"/>
                <a:endCxn id="521" idx="7"/>
              </p:cNvCxnSpPr>
              <p:nvPr/>
            </p:nvCxnSpPr>
            <p:spPr>
              <a:xfrm flipH="1">
                <a:off x="3876283" y="3092177"/>
                <a:ext cx="119727" cy="404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직선 연결선 523">
                <a:extLst>
                  <a:ext uri="{FF2B5EF4-FFF2-40B4-BE49-F238E27FC236}">
                    <a16:creationId xmlns:a16="http://schemas.microsoft.com/office/drawing/2014/main" id="{327D39EE-DF7B-4D19-8D43-8725C3EC7C24}"/>
                  </a:ext>
                </a:extLst>
              </p:cNvPr>
              <p:cNvCxnSpPr>
                <a:cxnSpLocks/>
              </p:cNvCxnSpPr>
              <p:nvPr/>
            </p:nvCxnSpPr>
            <p:spPr>
              <a:xfrm>
                <a:off x="3179586" y="3092177"/>
                <a:ext cx="138374" cy="300068"/>
              </a:xfrm>
              <a:prstGeom prst="line">
                <a:avLst/>
              </a:prstGeom>
            </p:spPr>
            <p:style>
              <a:lnRef idx="1">
                <a:schemeClr val="accent1"/>
              </a:lnRef>
              <a:fillRef idx="0">
                <a:schemeClr val="accent1"/>
              </a:fillRef>
              <a:effectRef idx="0">
                <a:schemeClr val="accent1"/>
              </a:effectRef>
              <a:fontRef idx="minor">
                <a:schemeClr val="tx1"/>
              </a:fontRef>
            </p:style>
          </p:cxnSp>
          <p:sp>
            <p:nvSpPr>
              <p:cNvPr id="525" name="타원 524">
                <a:extLst>
                  <a:ext uri="{FF2B5EF4-FFF2-40B4-BE49-F238E27FC236}">
                    <a16:creationId xmlns:a16="http://schemas.microsoft.com/office/drawing/2014/main" id="{A8BD6329-3261-4104-A568-ECF605D84232}"/>
                  </a:ext>
                </a:extLst>
              </p:cNvPr>
              <p:cNvSpPr/>
              <p:nvPr/>
            </p:nvSpPr>
            <p:spPr>
              <a:xfrm>
                <a:off x="2839179" y="3372518"/>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26" name="직선 연결선 525">
                <a:extLst>
                  <a:ext uri="{FF2B5EF4-FFF2-40B4-BE49-F238E27FC236}">
                    <a16:creationId xmlns:a16="http://schemas.microsoft.com/office/drawing/2014/main" id="{5A80E1D2-9B44-4743-9AD4-514C776E30F8}"/>
                  </a:ext>
                </a:extLst>
              </p:cNvPr>
              <p:cNvCxnSpPr>
                <a:cxnSpLocks/>
                <a:endCxn id="525" idx="7"/>
              </p:cNvCxnSpPr>
              <p:nvPr/>
            </p:nvCxnSpPr>
            <p:spPr>
              <a:xfrm flipH="1">
                <a:off x="2959873" y="3092177"/>
                <a:ext cx="119727" cy="300067"/>
              </a:xfrm>
              <a:prstGeom prst="line">
                <a:avLst/>
              </a:prstGeom>
            </p:spPr>
            <p:style>
              <a:lnRef idx="1">
                <a:schemeClr val="accent1"/>
              </a:lnRef>
              <a:fillRef idx="0">
                <a:schemeClr val="accent1"/>
              </a:fillRef>
              <a:effectRef idx="0">
                <a:schemeClr val="accent1"/>
              </a:effectRef>
              <a:fontRef idx="minor">
                <a:schemeClr val="tx1"/>
              </a:fontRef>
            </p:style>
          </p:cxnSp>
          <p:sp>
            <p:nvSpPr>
              <p:cNvPr id="527" name="타원 526">
                <a:extLst>
                  <a:ext uri="{FF2B5EF4-FFF2-40B4-BE49-F238E27FC236}">
                    <a16:creationId xmlns:a16="http://schemas.microsoft.com/office/drawing/2014/main" id="{FAF0930B-A8DF-4643-AE78-1AF0B9FDAADF}"/>
                  </a:ext>
                </a:extLst>
              </p:cNvPr>
              <p:cNvSpPr/>
              <p:nvPr/>
            </p:nvSpPr>
            <p:spPr>
              <a:xfrm>
                <a:off x="5065171" y="297720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528" name="타원 527">
                <a:extLst>
                  <a:ext uri="{FF2B5EF4-FFF2-40B4-BE49-F238E27FC236}">
                    <a16:creationId xmlns:a16="http://schemas.microsoft.com/office/drawing/2014/main" id="{A2AA4DFB-3A48-4DD6-8F24-4B39B68C67EB}"/>
                  </a:ext>
                </a:extLst>
              </p:cNvPr>
              <p:cNvSpPr/>
              <p:nvPr/>
            </p:nvSpPr>
            <p:spPr>
              <a:xfrm>
                <a:off x="5976337" y="2996929"/>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29" name="직선 연결선 528">
                <a:extLst>
                  <a:ext uri="{FF2B5EF4-FFF2-40B4-BE49-F238E27FC236}">
                    <a16:creationId xmlns:a16="http://schemas.microsoft.com/office/drawing/2014/main" id="{38432E10-0BA5-4AD6-A21C-FF409020C0CE}"/>
                  </a:ext>
                </a:extLst>
              </p:cNvPr>
              <p:cNvCxnSpPr>
                <a:cxnSpLocks/>
                <a:stCxn id="527" idx="7"/>
              </p:cNvCxnSpPr>
              <p:nvPr/>
            </p:nvCxnSpPr>
            <p:spPr>
              <a:xfrm flipV="1">
                <a:off x="5186293" y="2769013"/>
                <a:ext cx="370971" cy="227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직선 연결선 529">
                <a:extLst>
                  <a:ext uri="{FF2B5EF4-FFF2-40B4-BE49-F238E27FC236}">
                    <a16:creationId xmlns:a16="http://schemas.microsoft.com/office/drawing/2014/main" id="{2D05DBD1-FE54-4FBE-80FC-FB1239148893}"/>
                  </a:ext>
                </a:extLst>
              </p:cNvPr>
              <p:cNvCxnSpPr>
                <a:cxnSpLocks/>
                <a:endCxn id="528" idx="1"/>
              </p:cNvCxnSpPr>
              <p:nvPr/>
            </p:nvCxnSpPr>
            <p:spPr>
              <a:xfrm>
                <a:off x="5657605" y="2769013"/>
                <a:ext cx="339440" cy="247642"/>
              </a:xfrm>
              <a:prstGeom prst="line">
                <a:avLst/>
              </a:prstGeom>
            </p:spPr>
            <p:style>
              <a:lnRef idx="1">
                <a:schemeClr val="accent1"/>
              </a:lnRef>
              <a:fillRef idx="0">
                <a:schemeClr val="accent1"/>
              </a:fillRef>
              <a:effectRef idx="0">
                <a:schemeClr val="accent1"/>
              </a:effectRef>
              <a:fontRef idx="minor">
                <a:schemeClr val="tx1"/>
              </a:fontRef>
            </p:style>
          </p:cxnSp>
          <p:sp>
            <p:nvSpPr>
              <p:cNvPr id="532" name="타원 531">
                <a:extLst>
                  <a:ext uri="{FF2B5EF4-FFF2-40B4-BE49-F238E27FC236}">
                    <a16:creationId xmlns:a16="http://schemas.microsoft.com/office/drawing/2014/main" id="{E5636E9A-5269-449A-BDE4-E83FE5CFB609}"/>
                  </a:ext>
                </a:extLst>
              </p:cNvPr>
              <p:cNvSpPr/>
              <p:nvPr/>
            </p:nvSpPr>
            <p:spPr>
              <a:xfrm>
                <a:off x="5293261" y="3372518"/>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33" name="직선 연결선 532">
                <a:extLst>
                  <a:ext uri="{FF2B5EF4-FFF2-40B4-BE49-F238E27FC236}">
                    <a16:creationId xmlns:a16="http://schemas.microsoft.com/office/drawing/2014/main" id="{5BFAEADD-5406-4858-BBFC-9534392629C0}"/>
                  </a:ext>
                </a:extLst>
              </p:cNvPr>
              <p:cNvCxnSpPr>
                <a:cxnSpLocks/>
                <a:endCxn id="532" idx="1"/>
              </p:cNvCxnSpPr>
              <p:nvPr/>
            </p:nvCxnSpPr>
            <p:spPr>
              <a:xfrm>
                <a:off x="5175595" y="3092176"/>
                <a:ext cx="138374" cy="300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직선 연결선 534">
                <a:extLst>
                  <a:ext uri="{FF2B5EF4-FFF2-40B4-BE49-F238E27FC236}">
                    <a16:creationId xmlns:a16="http://schemas.microsoft.com/office/drawing/2014/main" id="{420B3E64-98CC-46F8-80CC-6B56E3E0B389}"/>
                  </a:ext>
                </a:extLst>
              </p:cNvPr>
              <p:cNvCxnSpPr>
                <a:cxnSpLocks/>
              </p:cNvCxnSpPr>
              <p:nvPr/>
            </p:nvCxnSpPr>
            <p:spPr>
              <a:xfrm flipH="1">
                <a:off x="4955882" y="3092176"/>
                <a:ext cx="119727" cy="300067"/>
              </a:xfrm>
              <a:prstGeom prst="line">
                <a:avLst/>
              </a:prstGeom>
            </p:spPr>
            <p:style>
              <a:lnRef idx="1">
                <a:schemeClr val="accent1"/>
              </a:lnRef>
              <a:fillRef idx="0">
                <a:schemeClr val="accent1"/>
              </a:fillRef>
              <a:effectRef idx="0">
                <a:schemeClr val="accent1"/>
              </a:effectRef>
              <a:fontRef idx="minor">
                <a:schemeClr val="tx1"/>
              </a:fontRef>
            </p:style>
          </p:cxnSp>
          <p:grpSp>
            <p:nvGrpSpPr>
              <p:cNvPr id="536" name="그룹 535">
                <a:extLst>
                  <a:ext uri="{FF2B5EF4-FFF2-40B4-BE49-F238E27FC236}">
                    <a16:creationId xmlns:a16="http://schemas.microsoft.com/office/drawing/2014/main" id="{7A3FCBAC-6CCD-46B3-AFB5-D036FC56ABCB}"/>
                  </a:ext>
                </a:extLst>
              </p:cNvPr>
              <p:cNvGrpSpPr/>
              <p:nvPr/>
            </p:nvGrpSpPr>
            <p:grpSpPr>
              <a:xfrm>
                <a:off x="5768231" y="3131629"/>
                <a:ext cx="599475" cy="415042"/>
                <a:chOff x="1799323" y="3262961"/>
                <a:chExt cx="599475" cy="415042"/>
              </a:xfrm>
            </p:grpSpPr>
            <p:sp>
              <p:nvSpPr>
                <p:cNvPr id="537" name="타원 536">
                  <a:extLst>
                    <a:ext uri="{FF2B5EF4-FFF2-40B4-BE49-F238E27FC236}">
                      <a16:creationId xmlns:a16="http://schemas.microsoft.com/office/drawing/2014/main" id="{82FD9F02-4086-4510-A895-806FC7D1B5BF}"/>
                    </a:ext>
                  </a:extLst>
                </p:cNvPr>
                <p:cNvSpPr/>
                <p:nvPr/>
              </p:nvSpPr>
              <p:spPr>
                <a:xfrm>
                  <a:off x="2257396" y="3543303"/>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38" name="직선 연결선 537">
                  <a:extLst>
                    <a:ext uri="{FF2B5EF4-FFF2-40B4-BE49-F238E27FC236}">
                      <a16:creationId xmlns:a16="http://schemas.microsoft.com/office/drawing/2014/main" id="{09B667D4-01A3-4884-B2CE-2FFE69BD24E4}"/>
                    </a:ext>
                  </a:extLst>
                </p:cNvPr>
                <p:cNvCxnSpPr>
                  <a:cxnSpLocks/>
                  <a:endCxn id="537" idx="1"/>
                </p:cNvCxnSpPr>
                <p:nvPr/>
              </p:nvCxnSpPr>
              <p:spPr>
                <a:xfrm>
                  <a:off x="2139730" y="3262961"/>
                  <a:ext cx="138374" cy="300068"/>
                </a:xfrm>
                <a:prstGeom prst="line">
                  <a:avLst/>
                </a:prstGeom>
              </p:spPr>
              <p:style>
                <a:lnRef idx="1">
                  <a:schemeClr val="accent1"/>
                </a:lnRef>
                <a:fillRef idx="0">
                  <a:schemeClr val="accent1"/>
                </a:fillRef>
                <a:effectRef idx="0">
                  <a:schemeClr val="accent1"/>
                </a:effectRef>
                <a:fontRef idx="minor">
                  <a:schemeClr val="tx1"/>
                </a:fontRef>
              </p:style>
            </p:cxnSp>
            <p:sp>
              <p:nvSpPr>
                <p:cNvPr id="539" name="타원 538">
                  <a:extLst>
                    <a:ext uri="{FF2B5EF4-FFF2-40B4-BE49-F238E27FC236}">
                      <a16:creationId xmlns:a16="http://schemas.microsoft.com/office/drawing/2014/main" id="{BD261FAD-6C98-4B9F-B325-D3365E2A07FD}"/>
                    </a:ext>
                  </a:extLst>
                </p:cNvPr>
                <p:cNvSpPr/>
                <p:nvPr/>
              </p:nvSpPr>
              <p:spPr>
                <a:xfrm>
                  <a:off x="1799323" y="3543302"/>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40" name="직선 연결선 539">
                  <a:extLst>
                    <a:ext uri="{FF2B5EF4-FFF2-40B4-BE49-F238E27FC236}">
                      <a16:creationId xmlns:a16="http://schemas.microsoft.com/office/drawing/2014/main" id="{053CB766-FD84-49D8-A3D1-56F62ECF0DDB}"/>
                    </a:ext>
                  </a:extLst>
                </p:cNvPr>
                <p:cNvCxnSpPr>
                  <a:cxnSpLocks/>
                  <a:endCxn id="539" idx="7"/>
                </p:cNvCxnSpPr>
                <p:nvPr/>
              </p:nvCxnSpPr>
              <p:spPr>
                <a:xfrm flipH="1">
                  <a:off x="1920017" y="3262961"/>
                  <a:ext cx="119727" cy="30006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2" name="타원 541">
                <a:extLst>
                  <a:ext uri="{FF2B5EF4-FFF2-40B4-BE49-F238E27FC236}">
                    <a16:creationId xmlns:a16="http://schemas.microsoft.com/office/drawing/2014/main" id="{BCC977D6-D8B4-4E3B-B057-04104D2F9A5F}"/>
                  </a:ext>
                </a:extLst>
              </p:cNvPr>
              <p:cNvSpPr/>
              <p:nvPr/>
            </p:nvSpPr>
            <p:spPr>
              <a:xfrm>
                <a:off x="6391754" y="3969213"/>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43" name="직선 연결선 542">
                <a:extLst>
                  <a:ext uri="{FF2B5EF4-FFF2-40B4-BE49-F238E27FC236}">
                    <a16:creationId xmlns:a16="http://schemas.microsoft.com/office/drawing/2014/main" id="{2DE28A6C-68B2-45A3-A109-F43E62C0FE6B}"/>
                  </a:ext>
                </a:extLst>
              </p:cNvPr>
              <p:cNvCxnSpPr>
                <a:cxnSpLocks/>
                <a:stCxn id="537" idx="5"/>
                <a:endCxn id="542" idx="1"/>
              </p:cNvCxnSpPr>
              <p:nvPr/>
            </p:nvCxnSpPr>
            <p:spPr>
              <a:xfrm>
                <a:off x="6346998" y="3526945"/>
                <a:ext cx="65464" cy="461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직선 연결선 544">
                <a:extLst>
                  <a:ext uri="{FF2B5EF4-FFF2-40B4-BE49-F238E27FC236}">
                    <a16:creationId xmlns:a16="http://schemas.microsoft.com/office/drawing/2014/main" id="{53C3F027-A8F0-4772-854C-5E646E13DDD1}"/>
                  </a:ext>
                </a:extLst>
              </p:cNvPr>
              <p:cNvCxnSpPr>
                <a:cxnSpLocks/>
                <a:stCxn id="537" idx="3"/>
              </p:cNvCxnSpPr>
              <p:nvPr/>
            </p:nvCxnSpPr>
            <p:spPr>
              <a:xfrm flipH="1">
                <a:off x="6189056" y="3526945"/>
                <a:ext cx="57956" cy="461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직선 연결선 547">
                <a:extLst>
                  <a:ext uri="{FF2B5EF4-FFF2-40B4-BE49-F238E27FC236}">
                    <a16:creationId xmlns:a16="http://schemas.microsoft.com/office/drawing/2014/main" id="{78F14B07-3C00-4F87-857D-DB4B1E23125C}"/>
                  </a:ext>
                </a:extLst>
              </p:cNvPr>
              <p:cNvCxnSpPr>
                <a:cxnSpLocks/>
              </p:cNvCxnSpPr>
              <p:nvPr/>
            </p:nvCxnSpPr>
            <p:spPr>
              <a:xfrm>
                <a:off x="5412572" y="3507217"/>
                <a:ext cx="65464" cy="357218"/>
              </a:xfrm>
              <a:prstGeom prst="line">
                <a:avLst/>
              </a:prstGeom>
            </p:spPr>
            <p:style>
              <a:lnRef idx="1">
                <a:schemeClr val="accent1"/>
              </a:lnRef>
              <a:fillRef idx="0">
                <a:schemeClr val="accent1"/>
              </a:fillRef>
              <a:effectRef idx="0">
                <a:schemeClr val="accent1"/>
              </a:effectRef>
              <a:fontRef idx="minor">
                <a:schemeClr val="tx1"/>
              </a:fontRef>
            </p:style>
          </p:cxnSp>
          <p:sp>
            <p:nvSpPr>
              <p:cNvPr id="549" name="타원 548">
                <a:extLst>
                  <a:ext uri="{FF2B5EF4-FFF2-40B4-BE49-F238E27FC236}">
                    <a16:creationId xmlns:a16="http://schemas.microsoft.com/office/drawing/2014/main" id="{0B1FBA22-7B04-4123-A86B-BEBCB26AC69B}"/>
                  </a:ext>
                </a:extLst>
              </p:cNvPr>
              <p:cNvSpPr/>
              <p:nvPr/>
            </p:nvSpPr>
            <p:spPr>
              <a:xfrm>
                <a:off x="5133936" y="3844709"/>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50" name="직선 연결선 549">
                <a:extLst>
                  <a:ext uri="{FF2B5EF4-FFF2-40B4-BE49-F238E27FC236}">
                    <a16:creationId xmlns:a16="http://schemas.microsoft.com/office/drawing/2014/main" id="{BDBF5077-C95A-41D2-AA9B-9D03774BDD77}"/>
                  </a:ext>
                </a:extLst>
              </p:cNvPr>
              <p:cNvCxnSpPr>
                <a:cxnSpLocks/>
                <a:endCxn id="549" idx="7"/>
              </p:cNvCxnSpPr>
              <p:nvPr/>
            </p:nvCxnSpPr>
            <p:spPr>
              <a:xfrm flipH="1">
                <a:off x="5254630" y="3507217"/>
                <a:ext cx="57956" cy="357218"/>
              </a:xfrm>
              <a:prstGeom prst="line">
                <a:avLst/>
              </a:prstGeom>
            </p:spPr>
            <p:style>
              <a:lnRef idx="1">
                <a:schemeClr val="accent1"/>
              </a:lnRef>
              <a:fillRef idx="0">
                <a:schemeClr val="accent1"/>
              </a:fillRef>
              <a:effectRef idx="0">
                <a:schemeClr val="accent1"/>
              </a:effectRef>
              <a:fontRef idx="minor">
                <a:schemeClr val="tx1"/>
              </a:fontRef>
            </p:style>
          </p:cxnSp>
          <p:sp>
            <p:nvSpPr>
              <p:cNvPr id="552" name="타원 551">
                <a:extLst>
                  <a:ext uri="{FF2B5EF4-FFF2-40B4-BE49-F238E27FC236}">
                    <a16:creationId xmlns:a16="http://schemas.microsoft.com/office/drawing/2014/main" id="{C510B596-7BE6-410B-9B58-19D63D170C40}"/>
                  </a:ext>
                </a:extLst>
              </p:cNvPr>
              <p:cNvSpPr/>
              <p:nvPr/>
            </p:nvSpPr>
            <p:spPr>
              <a:xfrm>
                <a:off x="4391134" y="3816812"/>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53" name="직선 연결선 552">
                <a:extLst>
                  <a:ext uri="{FF2B5EF4-FFF2-40B4-BE49-F238E27FC236}">
                    <a16:creationId xmlns:a16="http://schemas.microsoft.com/office/drawing/2014/main" id="{C007FF02-DE8F-40C7-93BD-91A473E4D63E}"/>
                  </a:ext>
                </a:extLst>
              </p:cNvPr>
              <p:cNvCxnSpPr>
                <a:cxnSpLocks/>
                <a:endCxn id="552" idx="1"/>
              </p:cNvCxnSpPr>
              <p:nvPr/>
            </p:nvCxnSpPr>
            <p:spPr>
              <a:xfrm>
                <a:off x="4346378" y="3479320"/>
                <a:ext cx="65464" cy="357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직선 연결선 554">
                <a:extLst>
                  <a:ext uri="{FF2B5EF4-FFF2-40B4-BE49-F238E27FC236}">
                    <a16:creationId xmlns:a16="http://schemas.microsoft.com/office/drawing/2014/main" id="{491F852E-7703-4BB5-947F-1B191D9A8AD7}"/>
                  </a:ext>
                </a:extLst>
              </p:cNvPr>
              <p:cNvCxnSpPr>
                <a:cxnSpLocks/>
              </p:cNvCxnSpPr>
              <p:nvPr/>
            </p:nvCxnSpPr>
            <p:spPr>
              <a:xfrm flipH="1">
                <a:off x="4188436" y="3479320"/>
                <a:ext cx="57956" cy="357218"/>
              </a:xfrm>
              <a:prstGeom prst="line">
                <a:avLst/>
              </a:prstGeom>
            </p:spPr>
            <p:style>
              <a:lnRef idx="1">
                <a:schemeClr val="accent1"/>
              </a:lnRef>
              <a:fillRef idx="0">
                <a:schemeClr val="accent1"/>
              </a:fillRef>
              <a:effectRef idx="0">
                <a:schemeClr val="accent1"/>
              </a:effectRef>
              <a:fontRef idx="minor">
                <a:schemeClr val="tx1"/>
              </a:fontRef>
            </p:style>
          </p:cxnSp>
          <p:grpSp>
            <p:nvGrpSpPr>
              <p:cNvPr id="556" name="그룹 555">
                <a:extLst>
                  <a:ext uri="{FF2B5EF4-FFF2-40B4-BE49-F238E27FC236}">
                    <a16:creationId xmlns:a16="http://schemas.microsoft.com/office/drawing/2014/main" id="{EB718706-FAC0-407D-B4C2-E192BFDE709A}"/>
                  </a:ext>
                </a:extLst>
              </p:cNvPr>
              <p:cNvGrpSpPr/>
              <p:nvPr/>
            </p:nvGrpSpPr>
            <p:grpSpPr>
              <a:xfrm>
                <a:off x="2686868" y="3510484"/>
                <a:ext cx="464794" cy="472192"/>
                <a:chOff x="4112096" y="3697729"/>
                <a:chExt cx="464794" cy="472192"/>
              </a:xfrm>
            </p:grpSpPr>
            <p:sp>
              <p:nvSpPr>
                <p:cNvPr id="557" name="타원 556">
                  <a:extLst>
                    <a:ext uri="{FF2B5EF4-FFF2-40B4-BE49-F238E27FC236}">
                      <a16:creationId xmlns:a16="http://schemas.microsoft.com/office/drawing/2014/main" id="{12C0374D-EAF8-4AFE-9488-A4C99CDD7C15}"/>
                    </a:ext>
                  </a:extLst>
                </p:cNvPr>
                <p:cNvSpPr/>
                <p:nvPr/>
              </p:nvSpPr>
              <p:spPr>
                <a:xfrm>
                  <a:off x="4435488" y="4035221"/>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58" name="직선 연결선 557">
                  <a:extLst>
                    <a:ext uri="{FF2B5EF4-FFF2-40B4-BE49-F238E27FC236}">
                      <a16:creationId xmlns:a16="http://schemas.microsoft.com/office/drawing/2014/main" id="{68C2F265-B1BA-447E-B360-7367033B63BE}"/>
                    </a:ext>
                  </a:extLst>
                </p:cNvPr>
                <p:cNvCxnSpPr>
                  <a:cxnSpLocks/>
                  <a:endCxn id="557" idx="1"/>
                </p:cNvCxnSpPr>
                <p:nvPr/>
              </p:nvCxnSpPr>
              <p:spPr>
                <a:xfrm>
                  <a:off x="4390732" y="3697729"/>
                  <a:ext cx="65464" cy="357218"/>
                </a:xfrm>
                <a:prstGeom prst="line">
                  <a:avLst/>
                </a:prstGeom>
              </p:spPr>
              <p:style>
                <a:lnRef idx="1">
                  <a:schemeClr val="accent1"/>
                </a:lnRef>
                <a:fillRef idx="0">
                  <a:schemeClr val="accent1"/>
                </a:fillRef>
                <a:effectRef idx="0">
                  <a:schemeClr val="accent1"/>
                </a:effectRef>
                <a:fontRef idx="minor">
                  <a:schemeClr val="tx1"/>
                </a:fontRef>
              </p:style>
            </p:cxnSp>
            <p:sp>
              <p:nvSpPr>
                <p:cNvPr id="559" name="타원 558">
                  <a:extLst>
                    <a:ext uri="{FF2B5EF4-FFF2-40B4-BE49-F238E27FC236}">
                      <a16:creationId xmlns:a16="http://schemas.microsoft.com/office/drawing/2014/main" id="{57DE5859-8CE6-4B78-869E-9C39F7057BB4}"/>
                    </a:ext>
                  </a:extLst>
                </p:cNvPr>
                <p:cNvSpPr/>
                <p:nvPr/>
              </p:nvSpPr>
              <p:spPr>
                <a:xfrm>
                  <a:off x="4112096" y="4035221"/>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560" name="직선 연결선 559">
                  <a:extLst>
                    <a:ext uri="{FF2B5EF4-FFF2-40B4-BE49-F238E27FC236}">
                      <a16:creationId xmlns:a16="http://schemas.microsoft.com/office/drawing/2014/main" id="{C57008F5-9AD0-4DA9-92E0-7544966E1662}"/>
                    </a:ext>
                  </a:extLst>
                </p:cNvPr>
                <p:cNvCxnSpPr>
                  <a:cxnSpLocks/>
                  <a:endCxn id="559" idx="7"/>
                </p:cNvCxnSpPr>
                <p:nvPr/>
              </p:nvCxnSpPr>
              <p:spPr>
                <a:xfrm flipH="1">
                  <a:off x="4232790" y="3697729"/>
                  <a:ext cx="57956" cy="3572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563" name="TextBox 562">
                <a:extLst>
                  <a:ext uri="{FF2B5EF4-FFF2-40B4-BE49-F238E27FC236}">
                    <a16:creationId xmlns:a16="http://schemas.microsoft.com/office/drawing/2014/main" id="{985E5E9E-CE2F-4F9B-ACE7-25BC5F250616}"/>
                  </a:ext>
                </a:extLst>
              </p:cNvPr>
              <p:cNvSpPr txBox="1"/>
              <p:nvPr/>
            </p:nvSpPr>
            <p:spPr>
              <a:xfrm>
                <a:off x="3249293" y="3311263"/>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grpSp>
            <p:nvGrpSpPr>
              <p:cNvPr id="569" name="그룹 568">
                <a:extLst>
                  <a:ext uri="{FF2B5EF4-FFF2-40B4-BE49-F238E27FC236}">
                    <a16:creationId xmlns:a16="http://schemas.microsoft.com/office/drawing/2014/main" id="{D86E1A7F-EAD6-4665-BF70-122BA7CD8E62}"/>
                  </a:ext>
                </a:extLst>
              </p:cNvPr>
              <p:cNvGrpSpPr/>
              <p:nvPr/>
            </p:nvGrpSpPr>
            <p:grpSpPr>
              <a:xfrm>
                <a:off x="6330247" y="3951512"/>
                <a:ext cx="332435" cy="582962"/>
                <a:chOff x="4405446" y="4122296"/>
                <a:chExt cx="332435" cy="582962"/>
              </a:xfrm>
            </p:grpSpPr>
            <p:cxnSp>
              <p:nvCxnSpPr>
                <p:cNvPr id="570" name="직선 연결선 569">
                  <a:extLst>
                    <a:ext uri="{FF2B5EF4-FFF2-40B4-BE49-F238E27FC236}">
                      <a16:creationId xmlns:a16="http://schemas.microsoft.com/office/drawing/2014/main" id="{1BDF58AE-205C-4E79-B7DA-6C3B0F9116E2}"/>
                    </a:ext>
                  </a:extLst>
                </p:cNvPr>
                <p:cNvCxnSpPr>
                  <a:cxnSpLocks/>
                </p:cNvCxnSpPr>
                <p:nvPr/>
              </p:nvCxnSpPr>
              <p:spPr>
                <a:xfrm flipV="1">
                  <a:off x="4492829" y="4131820"/>
                  <a:ext cx="54427" cy="365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1" name="직선 연결선 570">
                  <a:extLst>
                    <a:ext uri="{FF2B5EF4-FFF2-40B4-BE49-F238E27FC236}">
                      <a16:creationId xmlns:a16="http://schemas.microsoft.com/office/drawing/2014/main" id="{C1B1366D-C288-4CE5-9E75-AA013238E899}"/>
                    </a:ext>
                  </a:extLst>
                </p:cNvPr>
                <p:cNvCxnSpPr>
                  <a:cxnSpLocks/>
                  <a:stCxn id="573" idx="3"/>
                </p:cNvCxnSpPr>
                <p:nvPr/>
              </p:nvCxnSpPr>
              <p:spPr>
                <a:xfrm flipH="1" flipV="1">
                  <a:off x="4547257" y="4122296"/>
                  <a:ext cx="190624" cy="459852"/>
                </a:xfrm>
                <a:prstGeom prst="line">
                  <a:avLst/>
                </a:prstGeom>
              </p:spPr>
              <p:style>
                <a:lnRef idx="1">
                  <a:schemeClr val="accent1"/>
                </a:lnRef>
                <a:fillRef idx="0">
                  <a:schemeClr val="accent1"/>
                </a:fillRef>
                <a:effectRef idx="0">
                  <a:schemeClr val="accent1"/>
                </a:effectRef>
                <a:fontRef idx="minor">
                  <a:schemeClr val="tx1"/>
                </a:fontRef>
              </p:style>
            </p:cxnSp>
            <p:sp>
              <p:nvSpPr>
                <p:cNvPr id="572" name="TextBox 571">
                  <a:extLst>
                    <a:ext uri="{FF2B5EF4-FFF2-40B4-BE49-F238E27FC236}">
                      <a16:creationId xmlns:a16="http://schemas.microsoft.com/office/drawing/2014/main" id="{48D4CB56-332A-4144-871C-B43DBBCEA96D}"/>
                    </a:ext>
                  </a:extLst>
                </p:cNvPr>
                <p:cNvSpPr txBox="1"/>
                <p:nvPr/>
              </p:nvSpPr>
              <p:spPr>
                <a:xfrm>
                  <a:off x="4405446" y="4449512"/>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573" name="TextBox 572">
                  <a:extLst>
                    <a:ext uri="{FF2B5EF4-FFF2-40B4-BE49-F238E27FC236}">
                      <a16:creationId xmlns:a16="http://schemas.microsoft.com/office/drawing/2014/main" id="{95C0F97A-2758-43CF-BC11-DBDAFE50EAE1}"/>
                    </a:ext>
                  </a:extLst>
                </p:cNvPr>
                <p:cNvSpPr txBox="1"/>
                <p:nvPr/>
              </p:nvSpPr>
              <p:spPr>
                <a:xfrm>
                  <a:off x="4634046" y="4459037"/>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grpSp>
          <p:grpSp>
            <p:nvGrpSpPr>
              <p:cNvPr id="574" name="그룹 573">
                <a:extLst>
                  <a:ext uri="{FF2B5EF4-FFF2-40B4-BE49-F238E27FC236}">
                    <a16:creationId xmlns:a16="http://schemas.microsoft.com/office/drawing/2014/main" id="{4548A84A-93DA-43D1-9E0E-A185833B2E12}"/>
                  </a:ext>
                </a:extLst>
              </p:cNvPr>
              <p:cNvGrpSpPr/>
              <p:nvPr/>
            </p:nvGrpSpPr>
            <p:grpSpPr>
              <a:xfrm>
                <a:off x="5043382" y="3999137"/>
                <a:ext cx="332435" cy="582962"/>
                <a:chOff x="4405446" y="4122296"/>
                <a:chExt cx="332435" cy="582962"/>
              </a:xfrm>
            </p:grpSpPr>
            <p:cxnSp>
              <p:nvCxnSpPr>
                <p:cNvPr id="575" name="직선 연결선 574">
                  <a:extLst>
                    <a:ext uri="{FF2B5EF4-FFF2-40B4-BE49-F238E27FC236}">
                      <a16:creationId xmlns:a16="http://schemas.microsoft.com/office/drawing/2014/main" id="{6E96736E-6A88-4EFD-BA2A-AE8ABA9568A2}"/>
                    </a:ext>
                  </a:extLst>
                </p:cNvPr>
                <p:cNvCxnSpPr>
                  <a:cxnSpLocks/>
                </p:cNvCxnSpPr>
                <p:nvPr/>
              </p:nvCxnSpPr>
              <p:spPr>
                <a:xfrm flipV="1">
                  <a:off x="4492829" y="4131820"/>
                  <a:ext cx="54427" cy="365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6" name="직선 연결선 575">
                  <a:extLst>
                    <a:ext uri="{FF2B5EF4-FFF2-40B4-BE49-F238E27FC236}">
                      <a16:creationId xmlns:a16="http://schemas.microsoft.com/office/drawing/2014/main" id="{1B312832-A701-4D84-8FBE-C9897231D7A1}"/>
                    </a:ext>
                  </a:extLst>
                </p:cNvPr>
                <p:cNvCxnSpPr>
                  <a:cxnSpLocks/>
                  <a:stCxn id="578" idx="3"/>
                </p:cNvCxnSpPr>
                <p:nvPr/>
              </p:nvCxnSpPr>
              <p:spPr>
                <a:xfrm flipH="1" flipV="1">
                  <a:off x="4547257" y="4122296"/>
                  <a:ext cx="190624" cy="459852"/>
                </a:xfrm>
                <a:prstGeom prst="line">
                  <a:avLst/>
                </a:prstGeom>
              </p:spPr>
              <p:style>
                <a:lnRef idx="1">
                  <a:schemeClr val="accent1"/>
                </a:lnRef>
                <a:fillRef idx="0">
                  <a:schemeClr val="accent1"/>
                </a:fillRef>
                <a:effectRef idx="0">
                  <a:schemeClr val="accent1"/>
                </a:effectRef>
                <a:fontRef idx="minor">
                  <a:schemeClr val="tx1"/>
                </a:fontRef>
              </p:style>
            </p:cxnSp>
            <p:sp>
              <p:nvSpPr>
                <p:cNvPr id="577" name="TextBox 576">
                  <a:extLst>
                    <a:ext uri="{FF2B5EF4-FFF2-40B4-BE49-F238E27FC236}">
                      <a16:creationId xmlns:a16="http://schemas.microsoft.com/office/drawing/2014/main" id="{05C8CF93-1B80-40A9-963E-357EB5CD2572}"/>
                    </a:ext>
                  </a:extLst>
                </p:cNvPr>
                <p:cNvSpPr txBox="1"/>
                <p:nvPr/>
              </p:nvSpPr>
              <p:spPr>
                <a:xfrm>
                  <a:off x="4405446" y="4449512"/>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578" name="TextBox 577">
                  <a:extLst>
                    <a:ext uri="{FF2B5EF4-FFF2-40B4-BE49-F238E27FC236}">
                      <a16:creationId xmlns:a16="http://schemas.microsoft.com/office/drawing/2014/main" id="{09C973BF-5F15-4F74-9F82-1571B19495BD}"/>
                    </a:ext>
                  </a:extLst>
                </p:cNvPr>
                <p:cNvSpPr txBox="1"/>
                <p:nvPr/>
              </p:nvSpPr>
              <p:spPr>
                <a:xfrm>
                  <a:off x="4634046" y="4459037"/>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grpSp>
          <p:grpSp>
            <p:nvGrpSpPr>
              <p:cNvPr id="584" name="그룹 583">
                <a:extLst>
                  <a:ext uri="{FF2B5EF4-FFF2-40B4-BE49-F238E27FC236}">
                    <a16:creationId xmlns:a16="http://schemas.microsoft.com/office/drawing/2014/main" id="{EE6E1FEE-6DC8-4580-8D88-AC8BEB8E3458}"/>
                  </a:ext>
                </a:extLst>
              </p:cNvPr>
              <p:cNvGrpSpPr/>
              <p:nvPr/>
            </p:nvGrpSpPr>
            <p:grpSpPr>
              <a:xfrm>
                <a:off x="5682239" y="3514899"/>
                <a:ext cx="332435" cy="582962"/>
                <a:chOff x="4405446" y="4122296"/>
                <a:chExt cx="332435" cy="582962"/>
              </a:xfrm>
            </p:grpSpPr>
            <p:cxnSp>
              <p:nvCxnSpPr>
                <p:cNvPr id="585" name="직선 연결선 584">
                  <a:extLst>
                    <a:ext uri="{FF2B5EF4-FFF2-40B4-BE49-F238E27FC236}">
                      <a16:creationId xmlns:a16="http://schemas.microsoft.com/office/drawing/2014/main" id="{3DF533DA-6795-4D0F-B0B0-4E8BF3E05460}"/>
                    </a:ext>
                  </a:extLst>
                </p:cNvPr>
                <p:cNvCxnSpPr>
                  <a:cxnSpLocks/>
                </p:cNvCxnSpPr>
                <p:nvPr/>
              </p:nvCxnSpPr>
              <p:spPr>
                <a:xfrm flipV="1">
                  <a:off x="4492829" y="4131820"/>
                  <a:ext cx="54427" cy="365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6" name="직선 연결선 585">
                  <a:extLst>
                    <a:ext uri="{FF2B5EF4-FFF2-40B4-BE49-F238E27FC236}">
                      <a16:creationId xmlns:a16="http://schemas.microsoft.com/office/drawing/2014/main" id="{2E8E2FF4-2190-456D-A6E1-D5F473155B7F}"/>
                    </a:ext>
                  </a:extLst>
                </p:cNvPr>
                <p:cNvCxnSpPr>
                  <a:cxnSpLocks/>
                  <a:stCxn id="588" idx="3"/>
                </p:cNvCxnSpPr>
                <p:nvPr/>
              </p:nvCxnSpPr>
              <p:spPr>
                <a:xfrm flipH="1" flipV="1">
                  <a:off x="4547257" y="4122296"/>
                  <a:ext cx="190624" cy="459852"/>
                </a:xfrm>
                <a:prstGeom prst="line">
                  <a:avLst/>
                </a:prstGeom>
              </p:spPr>
              <p:style>
                <a:lnRef idx="1">
                  <a:schemeClr val="accent1"/>
                </a:lnRef>
                <a:fillRef idx="0">
                  <a:schemeClr val="accent1"/>
                </a:fillRef>
                <a:effectRef idx="0">
                  <a:schemeClr val="accent1"/>
                </a:effectRef>
                <a:fontRef idx="minor">
                  <a:schemeClr val="tx1"/>
                </a:fontRef>
              </p:style>
            </p:cxnSp>
            <p:sp>
              <p:nvSpPr>
                <p:cNvPr id="587" name="TextBox 586">
                  <a:extLst>
                    <a:ext uri="{FF2B5EF4-FFF2-40B4-BE49-F238E27FC236}">
                      <a16:creationId xmlns:a16="http://schemas.microsoft.com/office/drawing/2014/main" id="{06C88D97-A934-4FF2-8A0D-1DCB146CAC6A}"/>
                    </a:ext>
                  </a:extLst>
                </p:cNvPr>
                <p:cNvSpPr txBox="1"/>
                <p:nvPr/>
              </p:nvSpPr>
              <p:spPr>
                <a:xfrm>
                  <a:off x="4405446" y="4449512"/>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588" name="TextBox 587">
                  <a:extLst>
                    <a:ext uri="{FF2B5EF4-FFF2-40B4-BE49-F238E27FC236}">
                      <a16:creationId xmlns:a16="http://schemas.microsoft.com/office/drawing/2014/main" id="{356C4686-BFB5-4315-ACCB-E1547679910E}"/>
                    </a:ext>
                  </a:extLst>
                </p:cNvPr>
                <p:cNvSpPr txBox="1"/>
                <p:nvPr/>
              </p:nvSpPr>
              <p:spPr>
                <a:xfrm>
                  <a:off x="4634046" y="4459037"/>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grpSp>
          <p:grpSp>
            <p:nvGrpSpPr>
              <p:cNvPr id="589" name="그룹 588">
                <a:extLst>
                  <a:ext uri="{FF2B5EF4-FFF2-40B4-BE49-F238E27FC236}">
                    <a16:creationId xmlns:a16="http://schemas.microsoft.com/office/drawing/2014/main" id="{AC8937CB-7AD4-47A1-986C-84E41EEB0F40}"/>
                  </a:ext>
                </a:extLst>
              </p:cNvPr>
              <p:cNvGrpSpPr/>
              <p:nvPr/>
            </p:nvGrpSpPr>
            <p:grpSpPr>
              <a:xfrm>
                <a:off x="3673229" y="3507217"/>
                <a:ext cx="332435" cy="582962"/>
                <a:chOff x="4405446" y="4122296"/>
                <a:chExt cx="332435" cy="582962"/>
              </a:xfrm>
            </p:grpSpPr>
            <p:cxnSp>
              <p:nvCxnSpPr>
                <p:cNvPr id="590" name="직선 연결선 589">
                  <a:extLst>
                    <a:ext uri="{FF2B5EF4-FFF2-40B4-BE49-F238E27FC236}">
                      <a16:creationId xmlns:a16="http://schemas.microsoft.com/office/drawing/2014/main" id="{CE1D4E55-AEFE-4899-9CD8-98BB1CE8133C}"/>
                    </a:ext>
                  </a:extLst>
                </p:cNvPr>
                <p:cNvCxnSpPr>
                  <a:cxnSpLocks/>
                </p:cNvCxnSpPr>
                <p:nvPr/>
              </p:nvCxnSpPr>
              <p:spPr>
                <a:xfrm flipV="1">
                  <a:off x="4492829" y="4131820"/>
                  <a:ext cx="54427" cy="365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1" name="직선 연결선 590">
                  <a:extLst>
                    <a:ext uri="{FF2B5EF4-FFF2-40B4-BE49-F238E27FC236}">
                      <a16:creationId xmlns:a16="http://schemas.microsoft.com/office/drawing/2014/main" id="{170B239A-9C51-4485-8391-C6A1DE8798A6}"/>
                    </a:ext>
                  </a:extLst>
                </p:cNvPr>
                <p:cNvCxnSpPr>
                  <a:cxnSpLocks/>
                  <a:stCxn id="593" idx="3"/>
                </p:cNvCxnSpPr>
                <p:nvPr/>
              </p:nvCxnSpPr>
              <p:spPr>
                <a:xfrm flipH="1" flipV="1">
                  <a:off x="4547257" y="4122296"/>
                  <a:ext cx="190624" cy="459852"/>
                </a:xfrm>
                <a:prstGeom prst="line">
                  <a:avLst/>
                </a:prstGeom>
              </p:spPr>
              <p:style>
                <a:lnRef idx="1">
                  <a:schemeClr val="accent1"/>
                </a:lnRef>
                <a:fillRef idx="0">
                  <a:schemeClr val="accent1"/>
                </a:fillRef>
                <a:effectRef idx="0">
                  <a:schemeClr val="accent1"/>
                </a:effectRef>
                <a:fontRef idx="minor">
                  <a:schemeClr val="tx1"/>
                </a:fontRef>
              </p:style>
            </p:cxnSp>
            <p:sp>
              <p:nvSpPr>
                <p:cNvPr id="592" name="TextBox 591">
                  <a:extLst>
                    <a:ext uri="{FF2B5EF4-FFF2-40B4-BE49-F238E27FC236}">
                      <a16:creationId xmlns:a16="http://schemas.microsoft.com/office/drawing/2014/main" id="{F44934C4-6F51-4907-8D45-7529459CD927}"/>
                    </a:ext>
                  </a:extLst>
                </p:cNvPr>
                <p:cNvSpPr txBox="1"/>
                <p:nvPr/>
              </p:nvSpPr>
              <p:spPr>
                <a:xfrm>
                  <a:off x="4405446" y="4449512"/>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593" name="TextBox 592">
                  <a:extLst>
                    <a:ext uri="{FF2B5EF4-FFF2-40B4-BE49-F238E27FC236}">
                      <a16:creationId xmlns:a16="http://schemas.microsoft.com/office/drawing/2014/main" id="{F3FC142D-E432-4D5C-81E9-054A217CBDF7}"/>
                    </a:ext>
                  </a:extLst>
                </p:cNvPr>
                <p:cNvSpPr txBox="1"/>
                <p:nvPr/>
              </p:nvSpPr>
              <p:spPr>
                <a:xfrm>
                  <a:off x="4634046" y="4459037"/>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grpSp>
          <p:grpSp>
            <p:nvGrpSpPr>
              <p:cNvPr id="599" name="그룹 598">
                <a:extLst>
                  <a:ext uri="{FF2B5EF4-FFF2-40B4-BE49-F238E27FC236}">
                    <a16:creationId xmlns:a16="http://schemas.microsoft.com/office/drawing/2014/main" id="{8C44F185-16D9-48AA-831F-12925B0D9E63}"/>
                  </a:ext>
                </a:extLst>
              </p:cNvPr>
              <p:cNvGrpSpPr/>
              <p:nvPr/>
            </p:nvGrpSpPr>
            <p:grpSpPr>
              <a:xfrm>
                <a:off x="4330135" y="3969624"/>
                <a:ext cx="332435" cy="582962"/>
                <a:chOff x="4405446" y="4122296"/>
                <a:chExt cx="332435" cy="582962"/>
              </a:xfrm>
            </p:grpSpPr>
            <p:cxnSp>
              <p:nvCxnSpPr>
                <p:cNvPr id="600" name="직선 연결선 599">
                  <a:extLst>
                    <a:ext uri="{FF2B5EF4-FFF2-40B4-BE49-F238E27FC236}">
                      <a16:creationId xmlns:a16="http://schemas.microsoft.com/office/drawing/2014/main" id="{0301439D-2ACB-4EA8-9482-CB2320BCC2E7}"/>
                    </a:ext>
                  </a:extLst>
                </p:cNvPr>
                <p:cNvCxnSpPr>
                  <a:cxnSpLocks/>
                </p:cNvCxnSpPr>
                <p:nvPr/>
              </p:nvCxnSpPr>
              <p:spPr>
                <a:xfrm flipV="1">
                  <a:off x="4492829" y="4131820"/>
                  <a:ext cx="54427" cy="365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1" name="직선 연결선 600">
                  <a:extLst>
                    <a:ext uri="{FF2B5EF4-FFF2-40B4-BE49-F238E27FC236}">
                      <a16:creationId xmlns:a16="http://schemas.microsoft.com/office/drawing/2014/main" id="{BC1E0545-AE23-41D6-834F-C424596DF12C}"/>
                    </a:ext>
                  </a:extLst>
                </p:cNvPr>
                <p:cNvCxnSpPr>
                  <a:cxnSpLocks/>
                  <a:stCxn id="603" idx="3"/>
                </p:cNvCxnSpPr>
                <p:nvPr/>
              </p:nvCxnSpPr>
              <p:spPr>
                <a:xfrm flipH="1" flipV="1">
                  <a:off x="4547257" y="4122296"/>
                  <a:ext cx="190624" cy="459852"/>
                </a:xfrm>
                <a:prstGeom prst="line">
                  <a:avLst/>
                </a:prstGeom>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0D9BE224-B4F1-48AA-83BA-5BD08969777B}"/>
                    </a:ext>
                  </a:extLst>
                </p:cNvPr>
                <p:cNvSpPr txBox="1"/>
                <p:nvPr/>
              </p:nvSpPr>
              <p:spPr>
                <a:xfrm>
                  <a:off x="4405446" y="4449512"/>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603" name="TextBox 602">
                  <a:extLst>
                    <a:ext uri="{FF2B5EF4-FFF2-40B4-BE49-F238E27FC236}">
                      <a16:creationId xmlns:a16="http://schemas.microsoft.com/office/drawing/2014/main" id="{BABDD605-63AC-46D6-B218-EFB52CD21D5A}"/>
                    </a:ext>
                  </a:extLst>
                </p:cNvPr>
                <p:cNvSpPr txBox="1"/>
                <p:nvPr/>
              </p:nvSpPr>
              <p:spPr>
                <a:xfrm>
                  <a:off x="4634046" y="4459037"/>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grpSp>
          <p:grpSp>
            <p:nvGrpSpPr>
              <p:cNvPr id="858" name="그룹 857">
                <a:extLst>
                  <a:ext uri="{FF2B5EF4-FFF2-40B4-BE49-F238E27FC236}">
                    <a16:creationId xmlns:a16="http://schemas.microsoft.com/office/drawing/2014/main" id="{23E63587-6428-4590-A1FC-1D2336BC6312}"/>
                  </a:ext>
                </a:extLst>
              </p:cNvPr>
              <p:cNvGrpSpPr/>
              <p:nvPr/>
            </p:nvGrpSpPr>
            <p:grpSpPr>
              <a:xfrm>
                <a:off x="2948416" y="3999137"/>
                <a:ext cx="332435" cy="582962"/>
                <a:chOff x="4405446" y="4122296"/>
                <a:chExt cx="332435" cy="582962"/>
              </a:xfrm>
            </p:grpSpPr>
            <p:cxnSp>
              <p:nvCxnSpPr>
                <p:cNvPr id="859" name="직선 연결선 858">
                  <a:extLst>
                    <a:ext uri="{FF2B5EF4-FFF2-40B4-BE49-F238E27FC236}">
                      <a16:creationId xmlns:a16="http://schemas.microsoft.com/office/drawing/2014/main" id="{049E80FD-AAE7-4D0E-B8DD-989B9E0E7895}"/>
                    </a:ext>
                  </a:extLst>
                </p:cNvPr>
                <p:cNvCxnSpPr>
                  <a:cxnSpLocks/>
                </p:cNvCxnSpPr>
                <p:nvPr/>
              </p:nvCxnSpPr>
              <p:spPr>
                <a:xfrm flipV="1">
                  <a:off x="4492829" y="4131820"/>
                  <a:ext cx="54427" cy="365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0" name="직선 연결선 859">
                  <a:extLst>
                    <a:ext uri="{FF2B5EF4-FFF2-40B4-BE49-F238E27FC236}">
                      <a16:creationId xmlns:a16="http://schemas.microsoft.com/office/drawing/2014/main" id="{DF2E0707-DA24-4E2B-A5E8-595AAE53CB42}"/>
                    </a:ext>
                  </a:extLst>
                </p:cNvPr>
                <p:cNvCxnSpPr>
                  <a:cxnSpLocks/>
                  <a:stCxn id="862" idx="3"/>
                </p:cNvCxnSpPr>
                <p:nvPr/>
              </p:nvCxnSpPr>
              <p:spPr>
                <a:xfrm flipH="1" flipV="1">
                  <a:off x="4547257" y="4122296"/>
                  <a:ext cx="190624" cy="459852"/>
                </a:xfrm>
                <a:prstGeom prst="line">
                  <a:avLst/>
                </a:prstGeom>
              </p:spPr>
              <p:style>
                <a:lnRef idx="1">
                  <a:schemeClr val="accent1"/>
                </a:lnRef>
                <a:fillRef idx="0">
                  <a:schemeClr val="accent1"/>
                </a:fillRef>
                <a:effectRef idx="0">
                  <a:schemeClr val="accent1"/>
                </a:effectRef>
                <a:fontRef idx="minor">
                  <a:schemeClr val="tx1"/>
                </a:fontRef>
              </p:style>
            </p:cxnSp>
            <p:sp>
              <p:nvSpPr>
                <p:cNvPr id="861" name="TextBox 860">
                  <a:extLst>
                    <a:ext uri="{FF2B5EF4-FFF2-40B4-BE49-F238E27FC236}">
                      <a16:creationId xmlns:a16="http://schemas.microsoft.com/office/drawing/2014/main" id="{6422E91D-9470-4E8B-8956-F99A2CEE3669}"/>
                    </a:ext>
                  </a:extLst>
                </p:cNvPr>
                <p:cNvSpPr txBox="1"/>
                <p:nvPr/>
              </p:nvSpPr>
              <p:spPr>
                <a:xfrm>
                  <a:off x="4405446" y="4449512"/>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862" name="TextBox 861">
                  <a:extLst>
                    <a:ext uri="{FF2B5EF4-FFF2-40B4-BE49-F238E27FC236}">
                      <a16:creationId xmlns:a16="http://schemas.microsoft.com/office/drawing/2014/main" id="{4993E673-E3AD-428A-A4B5-1D36AF6906C3}"/>
                    </a:ext>
                  </a:extLst>
                </p:cNvPr>
                <p:cNvSpPr txBox="1"/>
                <p:nvPr/>
              </p:nvSpPr>
              <p:spPr>
                <a:xfrm>
                  <a:off x="4634046" y="4459037"/>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grpSp>
          <p:sp>
            <p:nvSpPr>
              <p:cNvPr id="1127" name="TextBox 1126">
                <a:extLst>
                  <a:ext uri="{FF2B5EF4-FFF2-40B4-BE49-F238E27FC236}">
                    <a16:creationId xmlns:a16="http://schemas.microsoft.com/office/drawing/2014/main" id="{0436B1FE-77BB-49E9-8F16-502AB3964F66}"/>
                  </a:ext>
                </a:extLst>
              </p:cNvPr>
              <p:cNvSpPr txBox="1"/>
              <p:nvPr/>
            </p:nvSpPr>
            <p:spPr>
              <a:xfrm>
                <a:off x="4867780" y="3340141"/>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1128" name="TextBox 1127">
                <a:extLst>
                  <a:ext uri="{FF2B5EF4-FFF2-40B4-BE49-F238E27FC236}">
                    <a16:creationId xmlns:a16="http://schemas.microsoft.com/office/drawing/2014/main" id="{11C399AD-1D87-4FE3-9975-AE9FC3F08578}"/>
                  </a:ext>
                </a:extLst>
              </p:cNvPr>
              <p:cNvSpPr txBox="1"/>
              <p:nvPr/>
            </p:nvSpPr>
            <p:spPr>
              <a:xfrm>
                <a:off x="6119795" y="3915924"/>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sp>
            <p:nvSpPr>
              <p:cNvPr id="1129" name="TextBox 1128">
                <a:extLst>
                  <a:ext uri="{FF2B5EF4-FFF2-40B4-BE49-F238E27FC236}">
                    <a16:creationId xmlns:a16="http://schemas.microsoft.com/office/drawing/2014/main" id="{86245B75-E304-4B9A-B814-540C21C69D5D}"/>
                  </a:ext>
                </a:extLst>
              </p:cNvPr>
              <p:cNvSpPr txBox="1"/>
              <p:nvPr/>
            </p:nvSpPr>
            <p:spPr>
              <a:xfrm>
                <a:off x="5425343" y="3812084"/>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sp>
            <p:nvSpPr>
              <p:cNvPr id="1130" name="TextBox 1129">
                <a:extLst>
                  <a:ext uri="{FF2B5EF4-FFF2-40B4-BE49-F238E27FC236}">
                    <a16:creationId xmlns:a16="http://schemas.microsoft.com/office/drawing/2014/main" id="{DB94F406-1C64-40D8-BD11-44981EE237DE}"/>
                  </a:ext>
                </a:extLst>
              </p:cNvPr>
              <p:cNvSpPr txBox="1"/>
              <p:nvPr/>
            </p:nvSpPr>
            <p:spPr>
              <a:xfrm>
                <a:off x="4108888" y="3812084"/>
                <a:ext cx="1038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grpSp>
      </p:grpSp>
      <p:cxnSp>
        <p:nvCxnSpPr>
          <p:cNvPr id="626" name="직선 연결선 625">
            <a:extLst>
              <a:ext uri="{FF2B5EF4-FFF2-40B4-BE49-F238E27FC236}">
                <a16:creationId xmlns:a16="http://schemas.microsoft.com/office/drawing/2014/main" id="{251A721A-26C1-4983-8B24-07F8E5D8B9AC}"/>
              </a:ext>
            </a:extLst>
          </p:cNvPr>
          <p:cNvCxnSpPr/>
          <p:nvPr/>
        </p:nvCxnSpPr>
        <p:spPr>
          <a:xfrm>
            <a:off x="3184525" y="1894186"/>
            <a:ext cx="0" cy="3968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1" name="직선 연결선 1340">
            <a:extLst>
              <a:ext uri="{FF2B5EF4-FFF2-40B4-BE49-F238E27FC236}">
                <a16:creationId xmlns:a16="http://schemas.microsoft.com/office/drawing/2014/main" id="{AEF017FF-23D7-408F-85BE-7A28E1F749B6}"/>
              </a:ext>
            </a:extLst>
          </p:cNvPr>
          <p:cNvCxnSpPr/>
          <p:nvPr/>
        </p:nvCxnSpPr>
        <p:spPr>
          <a:xfrm>
            <a:off x="7908925" y="1854630"/>
            <a:ext cx="0" cy="3968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76" name="TextBox 875">
            <a:extLst>
              <a:ext uri="{FF2B5EF4-FFF2-40B4-BE49-F238E27FC236}">
                <a16:creationId xmlns:a16="http://schemas.microsoft.com/office/drawing/2014/main" id="{8136276D-7438-491D-82E0-40E868AFFAD9}"/>
              </a:ext>
            </a:extLst>
          </p:cNvPr>
          <p:cNvSpPr txBox="1"/>
          <p:nvPr/>
        </p:nvSpPr>
        <p:spPr>
          <a:xfrm>
            <a:off x="4274022" y="1916167"/>
            <a:ext cx="290719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Maybe just right!</a:t>
            </a:r>
          </a:p>
        </p:txBody>
      </p:sp>
      <p:sp>
        <p:nvSpPr>
          <p:cNvPr id="1342" name="TextBox 1341">
            <a:extLst>
              <a:ext uri="{FF2B5EF4-FFF2-40B4-BE49-F238E27FC236}">
                <a16:creationId xmlns:a16="http://schemas.microsoft.com/office/drawing/2014/main" id="{EEEE56A1-4A57-4105-96AB-F58FF170B25B}"/>
              </a:ext>
            </a:extLst>
          </p:cNvPr>
          <p:cNvSpPr txBox="1"/>
          <p:nvPr/>
        </p:nvSpPr>
        <p:spPr>
          <a:xfrm>
            <a:off x="355020" y="4879932"/>
            <a:ext cx="25884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High bias, Low variance</a:t>
            </a:r>
          </a:p>
        </p:txBody>
      </p:sp>
      <p:sp>
        <p:nvSpPr>
          <p:cNvPr id="1343" name="TextBox 1342">
            <a:extLst>
              <a:ext uri="{FF2B5EF4-FFF2-40B4-BE49-F238E27FC236}">
                <a16:creationId xmlns:a16="http://schemas.microsoft.com/office/drawing/2014/main" id="{EB0D87FF-616A-4A61-96CF-BA466BB685B3}"/>
              </a:ext>
            </a:extLst>
          </p:cNvPr>
          <p:cNvSpPr txBox="1"/>
          <p:nvPr/>
        </p:nvSpPr>
        <p:spPr>
          <a:xfrm>
            <a:off x="8597275" y="4913740"/>
            <a:ext cx="282337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Low bias, High variance</a:t>
            </a:r>
          </a:p>
        </p:txBody>
      </p:sp>
      <p:grpSp>
        <p:nvGrpSpPr>
          <p:cNvPr id="4" name="그룹 3">
            <a:extLst>
              <a:ext uri="{FF2B5EF4-FFF2-40B4-BE49-F238E27FC236}">
                <a16:creationId xmlns:a16="http://schemas.microsoft.com/office/drawing/2014/main" id="{812836AD-09D2-42D6-938C-C81809734965}"/>
              </a:ext>
            </a:extLst>
          </p:cNvPr>
          <p:cNvGrpSpPr/>
          <p:nvPr/>
        </p:nvGrpSpPr>
        <p:grpSpPr>
          <a:xfrm>
            <a:off x="7991859" y="2331223"/>
            <a:ext cx="3819389" cy="2513637"/>
            <a:chOff x="7991859" y="2260113"/>
            <a:chExt cx="4046297" cy="3021907"/>
          </a:xfrm>
        </p:grpSpPr>
        <p:grpSp>
          <p:nvGrpSpPr>
            <p:cNvPr id="621" name="그룹 620">
              <a:extLst>
                <a:ext uri="{FF2B5EF4-FFF2-40B4-BE49-F238E27FC236}">
                  <a16:creationId xmlns:a16="http://schemas.microsoft.com/office/drawing/2014/main" id="{6981D95F-C7D6-4392-81AD-90DE722842F1}"/>
                </a:ext>
              </a:extLst>
            </p:cNvPr>
            <p:cNvGrpSpPr/>
            <p:nvPr/>
          </p:nvGrpSpPr>
          <p:grpSpPr>
            <a:xfrm>
              <a:off x="8078054" y="2260113"/>
              <a:ext cx="3960102" cy="2783692"/>
              <a:chOff x="7615838" y="2428210"/>
              <a:chExt cx="3960102" cy="2783692"/>
            </a:xfrm>
          </p:grpSpPr>
          <p:sp>
            <p:nvSpPr>
              <p:cNvPr id="915" name="타원 914">
                <a:extLst>
                  <a:ext uri="{FF2B5EF4-FFF2-40B4-BE49-F238E27FC236}">
                    <a16:creationId xmlns:a16="http://schemas.microsoft.com/office/drawing/2014/main" id="{90D46661-17E8-4EA4-BB80-0AF840B12725}"/>
                  </a:ext>
                </a:extLst>
              </p:cNvPr>
              <p:cNvSpPr/>
              <p:nvPr/>
            </p:nvSpPr>
            <p:spPr>
              <a:xfrm>
                <a:off x="8479140" y="270166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916" name="타원 915">
                <a:extLst>
                  <a:ext uri="{FF2B5EF4-FFF2-40B4-BE49-F238E27FC236}">
                    <a16:creationId xmlns:a16="http://schemas.microsoft.com/office/drawing/2014/main" id="{239BBB63-5E14-4C66-AF81-6777E13E90A7}"/>
                  </a:ext>
                </a:extLst>
              </p:cNvPr>
              <p:cNvSpPr/>
              <p:nvPr/>
            </p:nvSpPr>
            <p:spPr>
              <a:xfrm>
                <a:off x="10462653" y="2701663"/>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917" name="타원 916">
                <a:extLst>
                  <a:ext uri="{FF2B5EF4-FFF2-40B4-BE49-F238E27FC236}">
                    <a16:creationId xmlns:a16="http://schemas.microsoft.com/office/drawing/2014/main" id="{387451FA-BECB-404A-ABD5-E5BE672F5CFF}"/>
                  </a:ext>
                </a:extLst>
              </p:cNvPr>
              <p:cNvSpPr/>
              <p:nvPr/>
            </p:nvSpPr>
            <p:spPr>
              <a:xfrm>
                <a:off x="9508306" y="2428210"/>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918" name="직선 연결선 917">
                <a:extLst>
                  <a:ext uri="{FF2B5EF4-FFF2-40B4-BE49-F238E27FC236}">
                    <a16:creationId xmlns:a16="http://schemas.microsoft.com/office/drawing/2014/main" id="{E9125C80-FE1A-4ABB-B4C8-9826C54E0488}"/>
                  </a:ext>
                </a:extLst>
              </p:cNvPr>
              <p:cNvCxnSpPr>
                <a:stCxn id="915" idx="7"/>
                <a:endCxn id="917" idx="3"/>
              </p:cNvCxnSpPr>
              <p:nvPr/>
            </p:nvCxnSpPr>
            <p:spPr>
              <a:xfrm flipV="1">
                <a:off x="8600262" y="2543184"/>
                <a:ext cx="928825" cy="178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19" name="직선 연결선 918">
                <a:extLst>
                  <a:ext uri="{FF2B5EF4-FFF2-40B4-BE49-F238E27FC236}">
                    <a16:creationId xmlns:a16="http://schemas.microsoft.com/office/drawing/2014/main" id="{6AA3BC49-4F96-4A94-8E4B-6FD1A88EEE1E}"/>
                  </a:ext>
                </a:extLst>
              </p:cNvPr>
              <p:cNvCxnSpPr>
                <a:cxnSpLocks/>
                <a:stCxn id="917" idx="5"/>
                <a:endCxn id="916" idx="1"/>
              </p:cNvCxnSpPr>
              <p:nvPr/>
            </p:nvCxnSpPr>
            <p:spPr>
              <a:xfrm>
                <a:off x="9629428" y="2543184"/>
                <a:ext cx="853933" cy="178205"/>
              </a:xfrm>
              <a:prstGeom prst="line">
                <a:avLst/>
              </a:prstGeom>
            </p:spPr>
            <p:style>
              <a:lnRef idx="1">
                <a:schemeClr val="accent1"/>
              </a:lnRef>
              <a:fillRef idx="0">
                <a:schemeClr val="accent1"/>
              </a:fillRef>
              <a:effectRef idx="0">
                <a:schemeClr val="accent1"/>
              </a:effectRef>
              <a:fontRef idx="minor">
                <a:schemeClr val="tx1"/>
              </a:fontRef>
            </p:style>
          </p:cxnSp>
          <p:sp>
            <p:nvSpPr>
              <p:cNvPr id="920" name="타원 919">
                <a:extLst>
                  <a:ext uri="{FF2B5EF4-FFF2-40B4-BE49-F238E27FC236}">
                    <a16:creationId xmlns:a16="http://schemas.microsoft.com/office/drawing/2014/main" id="{45782504-7690-4196-A077-2A8E361CF45D}"/>
                  </a:ext>
                </a:extLst>
              </p:cNvPr>
              <p:cNvSpPr/>
              <p:nvPr/>
            </p:nvSpPr>
            <p:spPr>
              <a:xfrm>
                <a:off x="8007828" y="3024827"/>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921" name="타원 920">
                <a:extLst>
                  <a:ext uri="{FF2B5EF4-FFF2-40B4-BE49-F238E27FC236}">
                    <a16:creationId xmlns:a16="http://schemas.microsoft.com/office/drawing/2014/main" id="{3B5C895D-D09A-4CE8-99C8-2ADDC0F0F9BC}"/>
                  </a:ext>
                </a:extLst>
              </p:cNvPr>
              <p:cNvSpPr/>
              <p:nvPr/>
            </p:nvSpPr>
            <p:spPr>
              <a:xfrm>
                <a:off x="8918994" y="3044553"/>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922" name="직선 연결선 921">
                <a:extLst>
                  <a:ext uri="{FF2B5EF4-FFF2-40B4-BE49-F238E27FC236}">
                    <a16:creationId xmlns:a16="http://schemas.microsoft.com/office/drawing/2014/main" id="{C8D38324-5EBD-47E0-97CB-44041F1EA801}"/>
                  </a:ext>
                </a:extLst>
              </p:cNvPr>
              <p:cNvCxnSpPr>
                <a:cxnSpLocks/>
                <a:stCxn id="920" idx="7"/>
                <a:endCxn id="915" idx="3"/>
              </p:cNvCxnSpPr>
              <p:nvPr/>
            </p:nvCxnSpPr>
            <p:spPr>
              <a:xfrm flipV="1">
                <a:off x="8128950" y="2816637"/>
                <a:ext cx="370971" cy="227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23" name="직선 연결선 922">
                <a:extLst>
                  <a:ext uri="{FF2B5EF4-FFF2-40B4-BE49-F238E27FC236}">
                    <a16:creationId xmlns:a16="http://schemas.microsoft.com/office/drawing/2014/main" id="{C06A9F1C-5E55-4E28-AAA0-F98272769B3D}"/>
                  </a:ext>
                </a:extLst>
              </p:cNvPr>
              <p:cNvCxnSpPr>
                <a:cxnSpLocks/>
                <a:stCxn id="915" idx="5"/>
                <a:endCxn id="921" idx="1"/>
              </p:cNvCxnSpPr>
              <p:nvPr/>
            </p:nvCxnSpPr>
            <p:spPr>
              <a:xfrm>
                <a:off x="8600262" y="2816637"/>
                <a:ext cx="339440" cy="247642"/>
              </a:xfrm>
              <a:prstGeom prst="line">
                <a:avLst/>
              </a:prstGeom>
            </p:spPr>
            <p:style>
              <a:lnRef idx="1">
                <a:schemeClr val="accent1"/>
              </a:lnRef>
              <a:fillRef idx="0">
                <a:schemeClr val="accent1"/>
              </a:fillRef>
              <a:effectRef idx="0">
                <a:schemeClr val="accent1"/>
              </a:effectRef>
              <a:fontRef idx="minor">
                <a:schemeClr val="tx1"/>
              </a:fontRef>
            </p:style>
          </p:cxnSp>
          <p:sp>
            <p:nvSpPr>
              <p:cNvPr id="928" name="타원 927">
                <a:extLst>
                  <a:ext uri="{FF2B5EF4-FFF2-40B4-BE49-F238E27FC236}">
                    <a16:creationId xmlns:a16="http://schemas.microsoft.com/office/drawing/2014/main" id="{5C1759AD-59AD-4F3B-B265-0188F6B850BE}"/>
                  </a:ext>
                </a:extLst>
              </p:cNvPr>
              <p:cNvSpPr/>
              <p:nvPr/>
            </p:nvSpPr>
            <p:spPr>
              <a:xfrm>
                <a:off x="8240944" y="3439869"/>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929" name="직선 연결선 928">
                <a:extLst>
                  <a:ext uri="{FF2B5EF4-FFF2-40B4-BE49-F238E27FC236}">
                    <a16:creationId xmlns:a16="http://schemas.microsoft.com/office/drawing/2014/main" id="{FFF36AF4-C69A-4396-871A-31E4D5C3A8EE}"/>
                  </a:ext>
                </a:extLst>
              </p:cNvPr>
              <p:cNvCxnSpPr>
                <a:cxnSpLocks/>
                <a:endCxn id="928" idx="1"/>
              </p:cNvCxnSpPr>
              <p:nvPr/>
            </p:nvCxnSpPr>
            <p:spPr>
              <a:xfrm>
                <a:off x="8123278" y="3159527"/>
                <a:ext cx="138374" cy="300068"/>
              </a:xfrm>
              <a:prstGeom prst="line">
                <a:avLst/>
              </a:prstGeom>
            </p:spPr>
            <p:style>
              <a:lnRef idx="1">
                <a:schemeClr val="accent1"/>
              </a:lnRef>
              <a:fillRef idx="0">
                <a:schemeClr val="accent1"/>
              </a:fillRef>
              <a:effectRef idx="0">
                <a:schemeClr val="accent1"/>
              </a:effectRef>
              <a:fontRef idx="minor">
                <a:schemeClr val="tx1"/>
              </a:fontRef>
            </p:style>
          </p:cxnSp>
          <p:sp>
            <p:nvSpPr>
              <p:cNvPr id="930" name="타원 929">
                <a:extLst>
                  <a:ext uri="{FF2B5EF4-FFF2-40B4-BE49-F238E27FC236}">
                    <a16:creationId xmlns:a16="http://schemas.microsoft.com/office/drawing/2014/main" id="{BFD3DB97-E739-4A4F-B21D-21E6E45DE297}"/>
                  </a:ext>
                </a:extLst>
              </p:cNvPr>
              <p:cNvSpPr/>
              <p:nvPr/>
            </p:nvSpPr>
            <p:spPr>
              <a:xfrm>
                <a:off x="7782871" y="3439868"/>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931" name="직선 연결선 930">
                <a:extLst>
                  <a:ext uri="{FF2B5EF4-FFF2-40B4-BE49-F238E27FC236}">
                    <a16:creationId xmlns:a16="http://schemas.microsoft.com/office/drawing/2014/main" id="{924CBC94-7AA7-4D6C-BB2F-D9C4C4B15EA4}"/>
                  </a:ext>
                </a:extLst>
              </p:cNvPr>
              <p:cNvCxnSpPr>
                <a:cxnSpLocks/>
                <a:endCxn id="930" idx="7"/>
              </p:cNvCxnSpPr>
              <p:nvPr/>
            </p:nvCxnSpPr>
            <p:spPr>
              <a:xfrm flipH="1">
                <a:off x="7903565" y="3159527"/>
                <a:ext cx="119727" cy="300067"/>
              </a:xfrm>
              <a:prstGeom prst="line">
                <a:avLst/>
              </a:prstGeom>
            </p:spPr>
            <p:style>
              <a:lnRef idx="1">
                <a:schemeClr val="accent1"/>
              </a:lnRef>
              <a:fillRef idx="0">
                <a:schemeClr val="accent1"/>
              </a:fillRef>
              <a:effectRef idx="0">
                <a:schemeClr val="accent1"/>
              </a:effectRef>
              <a:fontRef idx="minor">
                <a:schemeClr val="tx1"/>
              </a:fontRef>
            </p:style>
          </p:cxnSp>
          <p:sp>
            <p:nvSpPr>
              <p:cNvPr id="932" name="타원 931">
                <a:extLst>
                  <a:ext uri="{FF2B5EF4-FFF2-40B4-BE49-F238E27FC236}">
                    <a16:creationId xmlns:a16="http://schemas.microsoft.com/office/drawing/2014/main" id="{9760BB97-A984-45EE-9E73-4C36CD4FA2E8}"/>
                  </a:ext>
                </a:extLst>
              </p:cNvPr>
              <p:cNvSpPr/>
              <p:nvPr/>
            </p:nvSpPr>
            <p:spPr>
              <a:xfrm>
                <a:off x="10008863" y="3044553"/>
                <a:ext cx="141903"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933" name="타원 932">
                <a:extLst>
                  <a:ext uri="{FF2B5EF4-FFF2-40B4-BE49-F238E27FC236}">
                    <a16:creationId xmlns:a16="http://schemas.microsoft.com/office/drawing/2014/main" id="{D8AD9A47-3CE5-46FA-A766-9D263F969C3C}"/>
                  </a:ext>
                </a:extLst>
              </p:cNvPr>
              <p:cNvSpPr/>
              <p:nvPr/>
            </p:nvSpPr>
            <p:spPr>
              <a:xfrm>
                <a:off x="10920029" y="3064279"/>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934" name="직선 연결선 933">
                <a:extLst>
                  <a:ext uri="{FF2B5EF4-FFF2-40B4-BE49-F238E27FC236}">
                    <a16:creationId xmlns:a16="http://schemas.microsoft.com/office/drawing/2014/main" id="{FB635BD9-DD24-4190-BB72-2636D9FBE86E}"/>
                  </a:ext>
                </a:extLst>
              </p:cNvPr>
              <p:cNvCxnSpPr>
                <a:cxnSpLocks/>
                <a:stCxn id="932" idx="7"/>
              </p:cNvCxnSpPr>
              <p:nvPr/>
            </p:nvCxnSpPr>
            <p:spPr>
              <a:xfrm flipV="1">
                <a:off x="10129985" y="2836363"/>
                <a:ext cx="370971" cy="227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5" name="직선 연결선 934">
                <a:extLst>
                  <a:ext uri="{FF2B5EF4-FFF2-40B4-BE49-F238E27FC236}">
                    <a16:creationId xmlns:a16="http://schemas.microsoft.com/office/drawing/2014/main" id="{6C81BE91-2CEE-45E8-8930-A3FD40F30A7A}"/>
                  </a:ext>
                </a:extLst>
              </p:cNvPr>
              <p:cNvCxnSpPr>
                <a:cxnSpLocks/>
                <a:endCxn id="933" idx="1"/>
              </p:cNvCxnSpPr>
              <p:nvPr/>
            </p:nvCxnSpPr>
            <p:spPr>
              <a:xfrm>
                <a:off x="10601297" y="2836363"/>
                <a:ext cx="339440" cy="247642"/>
              </a:xfrm>
              <a:prstGeom prst="line">
                <a:avLst/>
              </a:prstGeom>
            </p:spPr>
            <p:style>
              <a:lnRef idx="1">
                <a:schemeClr val="accent1"/>
              </a:lnRef>
              <a:fillRef idx="0">
                <a:schemeClr val="accent1"/>
              </a:fillRef>
              <a:effectRef idx="0">
                <a:schemeClr val="accent1"/>
              </a:effectRef>
              <a:fontRef idx="minor">
                <a:schemeClr val="tx1"/>
              </a:fontRef>
            </p:style>
          </p:cxnSp>
          <p:grpSp>
            <p:nvGrpSpPr>
              <p:cNvPr id="936" name="그룹 935">
                <a:extLst>
                  <a:ext uri="{FF2B5EF4-FFF2-40B4-BE49-F238E27FC236}">
                    <a16:creationId xmlns:a16="http://schemas.microsoft.com/office/drawing/2014/main" id="{6BEBD96D-1E60-4487-841A-149CD31194EC}"/>
                  </a:ext>
                </a:extLst>
              </p:cNvPr>
              <p:cNvGrpSpPr/>
              <p:nvPr/>
            </p:nvGrpSpPr>
            <p:grpSpPr>
              <a:xfrm>
                <a:off x="9778880" y="3159526"/>
                <a:ext cx="599475" cy="415042"/>
                <a:chOff x="1799323" y="3262961"/>
                <a:chExt cx="599475" cy="415042"/>
              </a:xfrm>
            </p:grpSpPr>
            <p:sp>
              <p:nvSpPr>
                <p:cNvPr id="1019" name="타원 1018">
                  <a:extLst>
                    <a:ext uri="{FF2B5EF4-FFF2-40B4-BE49-F238E27FC236}">
                      <a16:creationId xmlns:a16="http://schemas.microsoft.com/office/drawing/2014/main" id="{BF15AD8B-5F18-402D-9FAB-872B02CCD87A}"/>
                    </a:ext>
                  </a:extLst>
                </p:cNvPr>
                <p:cNvSpPr/>
                <p:nvPr/>
              </p:nvSpPr>
              <p:spPr>
                <a:xfrm>
                  <a:off x="2257396" y="3543303"/>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020" name="직선 연결선 1019">
                  <a:extLst>
                    <a:ext uri="{FF2B5EF4-FFF2-40B4-BE49-F238E27FC236}">
                      <a16:creationId xmlns:a16="http://schemas.microsoft.com/office/drawing/2014/main" id="{9C67E205-92BA-45EB-964F-18F3B81142B6}"/>
                    </a:ext>
                  </a:extLst>
                </p:cNvPr>
                <p:cNvCxnSpPr>
                  <a:cxnSpLocks/>
                  <a:endCxn id="1019" idx="1"/>
                </p:cNvCxnSpPr>
                <p:nvPr/>
              </p:nvCxnSpPr>
              <p:spPr>
                <a:xfrm>
                  <a:off x="2139730" y="3262961"/>
                  <a:ext cx="138374" cy="300068"/>
                </a:xfrm>
                <a:prstGeom prst="line">
                  <a:avLst/>
                </a:prstGeom>
              </p:spPr>
              <p:style>
                <a:lnRef idx="1">
                  <a:schemeClr val="accent1"/>
                </a:lnRef>
                <a:fillRef idx="0">
                  <a:schemeClr val="accent1"/>
                </a:fillRef>
                <a:effectRef idx="0">
                  <a:schemeClr val="accent1"/>
                </a:effectRef>
                <a:fontRef idx="minor">
                  <a:schemeClr val="tx1"/>
                </a:fontRef>
              </p:style>
            </p:cxnSp>
            <p:sp>
              <p:nvSpPr>
                <p:cNvPr id="1021" name="타원 1020">
                  <a:extLst>
                    <a:ext uri="{FF2B5EF4-FFF2-40B4-BE49-F238E27FC236}">
                      <a16:creationId xmlns:a16="http://schemas.microsoft.com/office/drawing/2014/main" id="{8370650C-CACE-479B-846C-28B52181EB39}"/>
                    </a:ext>
                  </a:extLst>
                </p:cNvPr>
                <p:cNvSpPr/>
                <p:nvPr/>
              </p:nvSpPr>
              <p:spPr>
                <a:xfrm>
                  <a:off x="1799323" y="3543302"/>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022" name="직선 연결선 1021">
                  <a:extLst>
                    <a:ext uri="{FF2B5EF4-FFF2-40B4-BE49-F238E27FC236}">
                      <a16:creationId xmlns:a16="http://schemas.microsoft.com/office/drawing/2014/main" id="{79939A3A-73B7-4673-BC40-150420FA7491}"/>
                    </a:ext>
                  </a:extLst>
                </p:cNvPr>
                <p:cNvCxnSpPr>
                  <a:cxnSpLocks/>
                  <a:endCxn id="1021" idx="7"/>
                </p:cNvCxnSpPr>
                <p:nvPr/>
              </p:nvCxnSpPr>
              <p:spPr>
                <a:xfrm flipH="1">
                  <a:off x="1920017" y="3262961"/>
                  <a:ext cx="119727" cy="30006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37" name="그룹 936">
                <a:extLst>
                  <a:ext uri="{FF2B5EF4-FFF2-40B4-BE49-F238E27FC236}">
                    <a16:creationId xmlns:a16="http://schemas.microsoft.com/office/drawing/2014/main" id="{46F88318-3F0B-4BCA-8A91-60B99A74EDC0}"/>
                  </a:ext>
                </a:extLst>
              </p:cNvPr>
              <p:cNvGrpSpPr/>
              <p:nvPr/>
            </p:nvGrpSpPr>
            <p:grpSpPr>
              <a:xfrm>
                <a:off x="10711923" y="3198979"/>
                <a:ext cx="599475" cy="415042"/>
                <a:chOff x="1799323" y="3262961"/>
                <a:chExt cx="599475" cy="415042"/>
              </a:xfrm>
            </p:grpSpPr>
            <p:sp>
              <p:nvSpPr>
                <p:cNvPr id="1015" name="타원 1014">
                  <a:extLst>
                    <a:ext uri="{FF2B5EF4-FFF2-40B4-BE49-F238E27FC236}">
                      <a16:creationId xmlns:a16="http://schemas.microsoft.com/office/drawing/2014/main" id="{906547E8-41C3-49A6-8227-5FF1C53D7D53}"/>
                    </a:ext>
                  </a:extLst>
                </p:cNvPr>
                <p:cNvSpPr/>
                <p:nvPr/>
              </p:nvSpPr>
              <p:spPr>
                <a:xfrm>
                  <a:off x="2257396" y="3543303"/>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016" name="직선 연결선 1015">
                  <a:extLst>
                    <a:ext uri="{FF2B5EF4-FFF2-40B4-BE49-F238E27FC236}">
                      <a16:creationId xmlns:a16="http://schemas.microsoft.com/office/drawing/2014/main" id="{2DA432F2-125F-4D30-918D-91615AEC1DE8}"/>
                    </a:ext>
                  </a:extLst>
                </p:cNvPr>
                <p:cNvCxnSpPr>
                  <a:cxnSpLocks/>
                  <a:endCxn id="1015" idx="1"/>
                </p:cNvCxnSpPr>
                <p:nvPr/>
              </p:nvCxnSpPr>
              <p:spPr>
                <a:xfrm>
                  <a:off x="2139730" y="3262961"/>
                  <a:ext cx="138374" cy="300068"/>
                </a:xfrm>
                <a:prstGeom prst="line">
                  <a:avLst/>
                </a:prstGeom>
              </p:spPr>
              <p:style>
                <a:lnRef idx="1">
                  <a:schemeClr val="accent1"/>
                </a:lnRef>
                <a:fillRef idx="0">
                  <a:schemeClr val="accent1"/>
                </a:fillRef>
                <a:effectRef idx="0">
                  <a:schemeClr val="accent1"/>
                </a:effectRef>
                <a:fontRef idx="minor">
                  <a:schemeClr val="tx1"/>
                </a:fontRef>
              </p:style>
            </p:cxnSp>
            <p:sp>
              <p:nvSpPr>
                <p:cNvPr id="1017" name="타원 1016">
                  <a:extLst>
                    <a:ext uri="{FF2B5EF4-FFF2-40B4-BE49-F238E27FC236}">
                      <a16:creationId xmlns:a16="http://schemas.microsoft.com/office/drawing/2014/main" id="{F868C358-07EC-4827-AFDC-E7D1FCA73DDD}"/>
                    </a:ext>
                  </a:extLst>
                </p:cNvPr>
                <p:cNvSpPr/>
                <p:nvPr/>
              </p:nvSpPr>
              <p:spPr>
                <a:xfrm>
                  <a:off x="1799323" y="3543302"/>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018" name="직선 연결선 1017">
                  <a:extLst>
                    <a:ext uri="{FF2B5EF4-FFF2-40B4-BE49-F238E27FC236}">
                      <a16:creationId xmlns:a16="http://schemas.microsoft.com/office/drawing/2014/main" id="{68461241-4FB4-424D-989C-300DFE54E2E6}"/>
                    </a:ext>
                  </a:extLst>
                </p:cNvPr>
                <p:cNvCxnSpPr>
                  <a:cxnSpLocks/>
                  <a:endCxn id="1017" idx="7"/>
                </p:cNvCxnSpPr>
                <p:nvPr/>
              </p:nvCxnSpPr>
              <p:spPr>
                <a:xfrm flipH="1">
                  <a:off x="1920017" y="3262961"/>
                  <a:ext cx="119727" cy="300067"/>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8" name="타원 937">
                <a:extLst>
                  <a:ext uri="{FF2B5EF4-FFF2-40B4-BE49-F238E27FC236}">
                    <a16:creationId xmlns:a16="http://schemas.microsoft.com/office/drawing/2014/main" id="{5DC11487-C8CE-4499-B9C3-671A9A7DDB1D}"/>
                  </a:ext>
                </a:extLst>
              </p:cNvPr>
              <p:cNvSpPr/>
              <p:nvPr/>
            </p:nvSpPr>
            <p:spPr>
              <a:xfrm>
                <a:off x="11287062" y="3884162"/>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939" name="직선 연결선 938">
                <a:extLst>
                  <a:ext uri="{FF2B5EF4-FFF2-40B4-BE49-F238E27FC236}">
                    <a16:creationId xmlns:a16="http://schemas.microsoft.com/office/drawing/2014/main" id="{21DD3EA9-66C8-4E69-B4B9-9B6E467EBBDB}"/>
                  </a:ext>
                </a:extLst>
              </p:cNvPr>
              <p:cNvCxnSpPr>
                <a:cxnSpLocks/>
                <a:stCxn id="1015" idx="5"/>
                <a:endCxn id="938" idx="0"/>
              </p:cNvCxnSpPr>
              <p:nvPr/>
            </p:nvCxnSpPr>
            <p:spPr>
              <a:xfrm>
                <a:off x="11290690" y="3594295"/>
                <a:ext cx="67073" cy="289867"/>
              </a:xfrm>
              <a:prstGeom prst="line">
                <a:avLst/>
              </a:prstGeom>
            </p:spPr>
            <p:style>
              <a:lnRef idx="1">
                <a:schemeClr val="accent1"/>
              </a:lnRef>
              <a:fillRef idx="0">
                <a:schemeClr val="accent1"/>
              </a:fillRef>
              <a:effectRef idx="0">
                <a:schemeClr val="accent1"/>
              </a:effectRef>
              <a:fontRef idx="minor">
                <a:schemeClr val="tx1"/>
              </a:fontRef>
            </p:style>
          </p:cxnSp>
          <p:sp>
            <p:nvSpPr>
              <p:cNvPr id="940" name="타원 939">
                <a:extLst>
                  <a:ext uri="{FF2B5EF4-FFF2-40B4-BE49-F238E27FC236}">
                    <a16:creationId xmlns:a16="http://schemas.microsoft.com/office/drawing/2014/main" id="{CD4CEC4B-96AB-4657-94AF-3E428F868BF9}"/>
                  </a:ext>
                </a:extLst>
              </p:cNvPr>
              <p:cNvSpPr/>
              <p:nvPr/>
            </p:nvSpPr>
            <p:spPr>
              <a:xfrm>
                <a:off x="11069241" y="3884162"/>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941" name="직선 연결선 940">
                <a:extLst>
                  <a:ext uri="{FF2B5EF4-FFF2-40B4-BE49-F238E27FC236}">
                    <a16:creationId xmlns:a16="http://schemas.microsoft.com/office/drawing/2014/main" id="{BFD80A38-391C-475F-9EA9-2AF94D1E8C7B}"/>
                  </a:ext>
                </a:extLst>
              </p:cNvPr>
              <p:cNvCxnSpPr>
                <a:cxnSpLocks/>
                <a:stCxn id="1015" idx="3"/>
                <a:endCxn id="940" idx="0"/>
              </p:cNvCxnSpPr>
              <p:nvPr/>
            </p:nvCxnSpPr>
            <p:spPr>
              <a:xfrm flipH="1">
                <a:off x="11139942" y="3594295"/>
                <a:ext cx="50762" cy="289867"/>
              </a:xfrm>
              <a:prstGeom prst="line">
                <a:avLst/>
              </a:prstGeom>
            </p:spPr>
            <p:style>
              <a:lnRef idx="1">
                <a:schemeClr val="accent1"/>
              </a:lnRef>
              <a:fillRef idx="0">
                <a:schemeClr val="accent1"/>
              </a:fillRef>
              <a:effectRef idx="0">
                <a:schemeClr val="accent1"/>
              </a:effectRef>
              <a:fontRef idx="minor">
                <a:schemeClr val="tx1"/>
              </a:fontRef>
            </p:style>
          </p:cxnSp>
          <p:sp>
            <p:nvSpPr>
              <p:cNvPr id="1084" name="타원 1083">
                <a:extLst>
                  <a:ext uri="{FF2B5EF4-FFF2-40B4-BE49-F238E27FC236}">
                    <a16:creationId xmlns:a16="http://schemas.microsoft.com/office/drawing/2014/main" id="{307141B0-AC88-4C7E-8DCD-E9A5A4524E57}"/>
                  </a:ext>
                </a:extLst>
              </p:cNvPr>
              <p:cNvSpPr/>
              <p:nvPr/>
            </p:nvSpPr>
            <p:spPr>
              <a:xfrm>
                <a:off x="10840290" y="389670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085" name="직선 연결선 1084">
                <a:extLst>
                  <a:ext uri="{FF2B5EF4-FFF2-40B4-BE49-F238E27FC236}">
                    <a16:creationId xmlns:a16="http://schemas.microsoft.com/office/drawing/2014/main" id="{834231B0-F1AF-47E4-87CF-7A0BCA5E991F}"/>
                  </a:ext>
                </a:extLst>
              </p:cNvPr>
              <p:cNvCxnSpPr>
                <a:cxnSpLocks/>
                <a:endCxn id="1084" idx="0"/>
              </p:cNvCxnSpPr>
              <p:nvPr/>
            </p:nvCxnSpPr>
            <p:spPr>
              <a:xfrm>
                <a:off x="10843918" y="3606839"/>
                <a:ext cx="67073" cy="289867"/>
              </a:xfrm>
              <a:prstGeom prst="line">
                <a:avLst/>
              </a:prstGeom>
            </p:spPr>
            <p:style>
              <a:lnRef idx="1">
                <a:schemeClr val="accent1"/>
              </a:lnRef>
              <a:fillRef idx="0">
                <a:schemeClr val="accent1"/>
              </a:fillRef>
              <a:effectRef idx="0">
                <a:schemeClr val="accent1"/>
              </a:effectRef>
              <a:fontRef idx="minor">
                <a:schemeClr val="tx1"/>
              </a:fontRef>
            </p:style>
          </p:cxnSp>
          <p:sp>
            <p:nvSpPr>
              <p:cNvPr id="1086" name="타원 1085">
                <a:extLst>
                  <a:ext uri="{FF2B5EF4-FFF2-40B4-BE49-F238E27FC236}">
                    <a16:creationId xmlns:a16="http://schemas.microsoft.com/office/drawing/2014/main" id="{66969E36-DEBA-4A27-9F51-8A613F9AF6D7}"/>
                  </a:ext>
                </a:extLst>
              </p:cNvPr>
              <p:cNvSpPr/>
              <p:nvPr/>
            </p:nvSpPr>
            <p:spPr>
              <a:xfrm>
                <a:off x="10622469" y="389670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087" name="직선 연결선 1086">
                <a:extLst>
                  <a:ext uri="{FF2B5EF4-FFF2-40B4-BE49-F238E27FC236}">
                    <a16:creationId xmlns:a16="http://schemas.microsoft.com/office/drawing/2014/main" id="{B3F6A12D-C21D-47CF-8AC7-1BB476670521}"/>
                  </a:ext>
                </a:extLst>
              </p:cNvPr>
              <p:cNvCxnSpPr>
                <a:cxnSpLocks/>
                <a:endCxn id="1086" idx="0"/>
              </p:cNvCxnSpPr>
              <p:nvPr/>
            </p:nvCxnSpPr>
            <p:spPr>
              <a:xfrm flipH="1">
                <a:off x="10693170" y="3606839"/>
                <a:ext cx="50762" cy="289867"/>
              </a:xfrm>
              <a:prstGeom prst="line">
                <a:avLst/>
              </a:prstGeom>
            </p:spPr>
            <p:style>
              <a:lnRef idx="1">
                <a:schemeClr val="accent1"/>
              </a:lnRef>
              <a:fillRef idx="0">
                <a:schemeClr val="accent1"/>
              </a:fillRef>
              <a:effectRef idx="0">
                <a:schemeClr val="accent1"/>
              </a:effectRef>
              <a:fontRef idx="minor">
                <a:schemeClr val="tx1"/>
              </a:fontRef>
            </p:style>
          </p:cxnSp>
          <p:grpSp>
            <p:nvGrpSpPr>
              <p:cNvPr id="192" name="그룹 191">
                <a:extLst>
                  <a:ext uri="{FF2B5EF4-FFF2-40B4-BE49-F238E27FC236}">
                    <a16:creationId xmlns:a16="http://schemas.microsoft.com/office/drawing/2014/main" id="{34403267-B244-4EFF-893B-520A15B1862A}"/>
                  </a:ext>
                </a:extLst>
              </p:cNvPr>
              <p:cNvGrpSpPr/>
              <p:nvPr/>
            </p:nvGrpSpPr>
            <p:grpSpPr>
              <a:xfrm>
                <a:off x="10154689" y="3574569"/>
                <a:ext cx="359223" cy="424567"/>
                <a:chOff x="10154689" y="3574569"/>
                <a:chExt cx="359223" cy="424567"/>
              </a:xfrm>
            </p:grpSpPr>
            <p:sp>
              <p:nvSpPr>
                <p:cNvPr id="1088" name="타원 1087">
                  <a:extLst>
                    <a:ext uri="{FF2B5EF4-FFF2-40B4-BE49-F238E27FC236}">
                      <a16:creationId xmlns:a16="http://schemas.microsoft.com/office/drawing/2014/main" id="{9011DACA-4ED5-45FC-BC19-9658FB3DA10E}"/>
                    </a:ext>
                  </a:extLst>
                </p:cNvPr>
                <p:cNvSpPr/>
                <p:nvPr/>
              </p:nvSpPr>
              <p:spPr>
                <a:xfrm>
                  <a:off x="10372510"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089" name="직선 연결선 1088">
                  <a:extLst>
                    <a:ext uri="{FF2B5EF4-FFF2-40B4-BE49-F238E27FC236}">
                      <a16:creationId xmlns:a16="http://schemas.microsoft.com/office/drawing/2014/main" id="{B37F49C8-8470-493F-A42C-E38503AB16F5}"/>
                    </a:ext>
                  </a:extLst>
                </p:cNvPr>
                <p:cNvCxnSpPr>
                  <a:cxnSpLocks/>
                  <a:endCxn id="1088" idx="0"/>
                </p:cNvCxnSpPr>
                <p:nvPr/>
              </p:nvCxnSpPr>
              <p:spPr>
                <a:xfrm>
                  <a:off x="10376138" y="3574569"/>
                  <a:ext cx="67073" cy="289867"/>
                </a:xfrm>
                <a:prstGeom prst="line">
                  <a:avLst/>
                </a:prstGeom>
              </p:spPr>
              <p:style>
                <a:lnRef idx="1">
                  <a:schemeClr val="accent1"/>
                </a:lnRef>
                <a:fillRef idx="0">
                  <a:schemeClr val="accent1"/>
                </a:fillRef>
                <a:effectRef idx="0">
                  <a:schemeClr val="accent1"/>
                </a:effectRef>
                <a:fontRef idx="minor">
                  <a:schemeClr val="tx1"/>
                </a:fontRef>
              </p:style>
            </p:cxnSp>
            <p:sp>
              <p:nvSpPr>
                <p:cNvPr id="1090" name="타원 1089">
                  <a:extLst>
                    <a:ext uri="{FF2B5EF4-FFF2-40B4-BE49-F238E27FC236}">
                      <a16:creationId xmlns:a16="http://schemas.microsoft.com/office/drawing/2014/main" id="{6810EC0C-3581-4FFA-80FB-F391BBBBDD30}"/>
                    </a:ext>
                  </a:extLst>
                </p:cNvPr>
                <p:cNvSpPr/>
                <p:nvPr/>
              </p:nvSpPr>
              <p:spPr>
                <a:xfrm>
                  <a:off x="10154689"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091" name="직선 연결선 1090">
                  <a:extLst>
                    <a:ext uri="{FF2B5EF4-FFF2-40B4-BE49-F238E27FC236}">
                      <a16:creationId xmlns:a16="http://schemas.microsoft.com/office/drawing/2014/main" id="{B8B81B04-C5D2-4A05-917F-4199FA35BD31}"/>
                    </a:ext>
                  </a:extLst>
                </p:cNvPr>
                <p:cNvCxnSpPr>
                  <a:cxnSpLocks/>
                  <a:endCxn id="1090" idx="0"/>
                </p:cNvCxnSpPr>
                <p:nvPr/>
              </p:nvCxnSpPr>
              <p:spPr>
                <a:xfrm flipH="1">
                  <a:off x="10225390" y="3574569"/>
                  <a:ext cx="50762" cy="28986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96" name="그룹 1095">
                <a:extLst>
                  <a:ext uri="{FF2B5EF4-FFF2-40B4-BE49-F238E27FC236}">
                    <a16:creationId xmlns:a16="http://schemas.microsoft.com/office/drawing/2014/main" id="{36E04BD1-B0A6-4A71-BB22-FAACE9D3C88D}"/>
                  </a:ext>
                </a:extLst>
              </p:cNvPr>
              <p:cNvGrpSpPr/>
              <p:nvPr/>
            </p:nvGrpSpPr>
            <p:grpSpPr>
              <a:xfrm>
                <a:off x="9676574" y="3584094"/>
                <a:ext cx="359223" cy="424567"/>
                <a:chOff x="10154689" y="3574569"/>
                <a:chExt cx="359223" cy="424567"/>
              </a:xfrm>
            </p:grpSpPr>
            <p:sp>
              <p:nvSpPr>
                <p:cNvPr id="1097" name="타원 1096">
                  <a:extLst>
                    <a:ext uri="{FF2B5EF4-FFF2-40B4-BE49-F238E27FC236}">
                      <a16:creationId xmlns:a16="http://schemas.microsoft.com/office/drawing/2014/main" id="{6B04F6A8-A8A5-4AA4-849A-F8EFE356965C}"/>
                    </a:ext>
                  </a:extLst>
                </p:cNvPr>
                <p:cNvSpPr/>
                <p:nvPr/>
              </p:nvSpPr>
              <p:spPr>
                <a:xfrm>
                  <a:off x="10372510"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098" name="직선 연결선 1097">
                  <a:extLst>
                    <a:ext uri="{FF2B5EF4-FFF2-40B4-BE49-F238E27FC236}">
                      <a16:creationId xmlns:a16="http://schemas.microsoft.com/office/drawing/2014/main" id="{CA52D0FE-372E-49D8-92DF-9D340F9D0A71}"/>
                    </a:ext>
                  </a:extLst>
                </p:cNvPr>
                <p:cNvCxnSpPr>
                  <a:cxnSpLocks/>
                  <a:endCxn id="1097" idx="0"/>
                </p:cNvCxnSpPr>
                <p:nvPr/>
              </p:nvCxnSpPr>
              <p:spPr>
                <a:xfrm>
                  <a:off x="10376138" y="3574569"/>
                  <a:ext cx="67073" cy="289867"/>
                </a:xfrm>
                <a:prstGeom prst="line">
                  <a:avLst/>
                </a:prstGeom>
              </p:spPr>
              <p:style>
                <a:lnRef idx="1">
                  <a:schemeClr val="accent1"/>
                </a:lnRef>
                <a:fillRef idx="0">
                  <a:schemeClr val="accent1"/>
                </a:fillRef>
                <a:effectRef idx="0">
                  <a:schemeClr val="accent1"/>
                </a:effectRef>
                <a:fontRef idx="minor">
                  <a:schemeClr val="tx1"/>
                </a:fontRef>
              </p:style>
            </p:cxnSp>
            <p:sp>
              <p:nvSpPr>
                <p:cNvPr id="1099" name="타원 1098">
                  <a:extLst>
                    <a:ext uri="{FF2B5EF4-FFF2-40B4-BE49-F238E27FC236}">
                      <a16:creationId xmlns:a16="http://schemas.microsoft.com/office/drawing/2014/main" id="{2B1756D8-470D-436F-A4D3-B881E3649D5A}"/>
                    </a:ext>
                  </a:extLst>
                </p:cNvPr>
                <p:cNvSpPr/>
                <p:nvPr/>
              </p:nvSpPr>
              <p:spPr>
                <a:xfrm>
                  <a:off x="10154689"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100" name="직선 연결선 1099">
                  <a:extLst>
                    <a:ext uri="{FF2B5EF4-FFF2-40B4-BE49-F238E27FC236}">
                      <a16:creationId xmlns:a16="http://schemas.microsoft.com/office/drawing/2014/main" id="{57FA4083-CC96-45A0-BA29-29B9D8C9DD74}"/>
                    </a:ext>
                  </a:extLst>
                </p:cNvPr>
                <p:cNvCxnSpPr>
                  <a:cxnSpLocks/>
                  <a:endCxn id="1099" idx="0"/>
                </p:cNvCxnSpPr>
                <p:nvPr/>
              </p:nvCxnSpPr>
              <p:spPr>
                <a:xfrm flipH="1">
                  <a:off x="10225390" y="3574569"/>
                  <a:ext cx="50762" cy="28986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01" name="그룹 1100">
                <a:extLst>
                  <a:ext uri="{FF2B5EF4-FFF2-40B4-BE49-F238E27FC236}">
                    <a16:creationId xmlns:a16="http://schemas.microsoft.com/office/drawing/2014/main" id="{E1EC27EE-84B6-4C5F-A689-2AB1758C0F19}"/>
                  </a:ext>
                </a:extLst>
              </p:cNvPr>
              <p:cNvGrpSpPr/>
              <p:nvPr/>
            </p:nvGrpSpPr>
            <p:grpSpPr>
              <a:xfrm>
                <a:off x="9078734" y="3553156"/>
                <a:ext cx="359223" cy="424567"/>
                <a:chOff x="10154689" y="3574569"/>
                <a:chExt cx="359223" cy="424567"/>
              </a:xfrm>
            </p:grpSpPr>
            <p:sp>
              <p:nvSpPr>
                <p:cNvPr id="1102" name="타원 1101">
                  <a:extLst>
                    <a:ext uri="{FF2B5EF4-FFF2-40B4-BE49-F238E27FC236}">
                      <a16:creationId xmlns:a16="http://schemas.microsoft.com/office/drawing/2014/main" id="{FB0737D9-61D2-495E-9C20-96FD380A59E2}"/>
                    </a:ext>
                  </a:extLst>
                </p:cNvPr>
                <p:cNvSpPr/>
                <p:nvPr/>
              </p:nvSpPr>
              <p:spPr>
                <a:xfrm>
                  <a:off x="10372510"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103" name="직선 연결선 1102">
                  <a:extLst>
                    <a:ext uri="{FF2B5EF4-FFF2-40B4-BE49-F238E27FC236}">
                      <a16:creationId xmlns:a16="http://schemas.microsoft.com/office/drawing/2014/main" id="{CAA7EFE7-33AC-4067-9296-04AA544A2129}"/>
                    </a:ext>
                  </a:extLst>
                </p:cNvPr>
                <p:cNvCxnSpPr>
                  <a:cxnSpLocks/>
                  <a:endCxn id="1102" idx="0"/>
                </p:cNvCxnSpPr>
                <p:nvPr/>
              </p:nvCxnSpPr>
              <p:spPr>
                <a:xfrm>
                  <a:off x="10376138" y="3574569"/>
                  <a:ext cx="67073" cy="289867"/>
                </a:xfrm>
                <a:prstGeom prst="line">
                  <a:avLst/>
                </a:prstGeom>
              </p:spPr>
              <p:style>
                <a:lnRef idx="1">
                  <a:schemeClr val="accent1"/>
                </a:lnRef>
                <a:fillRef idx="0">
                  <a:schemeClr val="accent1"/>
                </a:fillRef>
                <a:effectRef idx="0">
                  <a:schemeClr val="accent1"/>
                </a:effectRef>
                <a:fontRef idx="minor">
                  <a:schemeClr val="tx1"/>
                </a:fontRef>
              </p:style>
            </p:cxnSp>
            <p:sp>
              <p:nvSpPr>
                <p:cNvPr id="1104" name="타원 1103">
                  <a:extLst>
                    <a:ext uri="{FF2B5EF4-FFF2-40B4-BE49-F238E27FC236}">
                      <a16:creationId xmlns:a16="http://schemas.microsoft.com/office/drawing/2014/main" id="{05626C28-FC16-4390-8483-B429F66BFAF7}"/>
                    </a:ext>
                  </a:extLst>
                </p:cNvPr>
                <p:cNvSpPr/>
                <p:nvPr/>
              </p:nvSpPr>
              <p:spPr>
                <a:xfrm>
                  <a:off x="10154689"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105" name="직선 연결선 1104">
                  <a:extLst>
                    <a:ext uri="{FF2B5EF4-FFF2-40B4-BE49-F238E27FC236}">
                      <a16:creationId xmlns:a16="http://schemas.microsoft.com/office/drawing/2014/main" id="{DF32973D-7E2C-4CE6-BD3B-DBB6CDF218EC}"/>
                    </a:ext>
                  </a:extLst>
                </p:cNvPr>
                <p:cNvCxnSpPr>
                  <a:cxnSpLocks/>
                  <a:endCxn id="1104" idx="0"/>
                </p:cNvCxnSpPr>
                <p:nvPr/>
              </p:nvCxnSpPr>
              <p:spPr>
                <a:xfrm flipH="1">
                  <a:off x="10225390" y="3574569"/>
                  <a:ext cx="50762" cy="28986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06" name="그룹 1105">
                <a:extLst>
                  <a:ext uri="{FF2B5EF4-FFF2-40B4-BE49-F238E27FC236}">
                    <a16:creationId xmlns:a16="http://schemas.microsoft.com/office/drawing/2014/main" id="{0654AFF6-A257-46D4-AFB2-EDDC976DEE53}"/>
                  </a:ext>
                </a:extLst>
              </p:cNvPr>
              <p:cNvGrpSpPr/>
              <p:nvPr/>
            </p:nvGrpSpPr>
            <p:grpSpPr>
              <a:xfrm>
                <a:off x="8611297" y="3541136"/>
                <a:ext cx="359223" cy="424567"/>
                <a:chOff x="10154689" y="3574569"/>
                <a:chExt cx="359223" cy="424567"/>
              </a:xfrm>
            </p:grpSpPr>
            <p:sp>
              <p:nvSpPr>
                <p:cNvPr id="1107" name="타원 1106">
                  <a:extLst>
                    <a:ext uri="{FF2B5EF4-FFF2-40B4-BE49-F238E27FC236}">
                      <a16:creationId xmlns:a16="http://schemas.microsoft.com/office/drawing/2014/main" id="{5C0D5EF0-E3BA-4251-BE1E-803014BCA2F5}"/>
                    </a:ext>
                  </a:extLst>
                </p:cNvPr>
                <p:cNvSpPr/>
                <p:nvPr/>
              </p:nvSpPr>
              <p:spPr>
                <a:xfrm>
                  <a:off x="10372510"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108" name="직선 연결선 1107">
                  <a:extLst>
                    <a:ext uri="{FF2B5EF4-FFF2-40B4-BE49-F238E27FC236}">
                      <a16:creationId xmlns:a16="http://schemas.microsoft.com/office/drawing/2014/main" id="{441D0AAE-A763-4CEA-B4CA-169AD9260078}"/>
                    </a:ext>
                  </a:extLst>
                </p:cNvPr>
                <p:cNvCxnSpPr>
                  <a:cxnSpLocks/>
                  <a:endCxn id="1107" idx="0"/>
                </p:cNvCxnSpPr>
                <p:nvPr/>
              </p:nvCxnSpPr>
              <p:spPr>
                <a:xfrm>
                  <a:off x="10376138" y="3574569"/>
                  <a:ext cx="67073" cy="289867"/>
                </a:xfrm>
                <a:prstGeom prst="line">
                  <a:avLst/>
                </a:prstGeom>
              </p:spPr>
              <p:style>
                <a:lnRef idx="1">
                  <a:schemeClr val="accent1"/>
                </a:lnRef>
                <a:fillRef idx="0">
                  <a:schemeClr val="accent1"/>
                </a:fillRef>
                <a:effectRef idx="0">
                  <a:schemeClr val="accent1"/>
                </a:effectRef>
                <a:fontRef idx="minor">
                  <a:schemeClr val="tx1"/>
                </a:fontRef>
              </p:style>
            </p:cxnSp>
            <p:sp>
              <p:nvSpPr>
                <p:cNvPr id="1109" name="타원 1108">
                  <a:extLst>
                    <a:ext uri="{FF2B5EF4-FFF2-40B4-BE49-F238E27FC236}">
                      <a16:creationId xmlns:a16="http://schemas.microsoft.com/office/drawing/2014/main" id="{C4AD736A-E737-40C4-A640-FF9EB987A814}"/>
                    </a:ext>
                  </a:extLst>
                </p:cNvPr>
                <p:cNvSpPr/>
                <p:nvPr/>
              </p:nvSpPr>
              <p:spPr>
                <a:xfrm>
                  <a:off x="10154689"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110" name="직선 연결선 1109">
                  <a:extLst>
                    <a:ext uri="{FF2B5EF4-FFF2-40B4-BE49-F238E27FC236}">
                      <a16:creationId xmlns:a16="http://schemas.microsoft.com/office/drawing/2014/main" id="{BE0DF835-FF58-4C6B-B38C-7040585540CA}"/>
                    </a:ext>
                  </a:extLst>
                </p:cNvPr>
                <p:cNvCxnSpPr>
                  <a:cxnSpLocks/>
                  <a:endCxn id="1109" idx="0"/>
                </p:cNvCxnSpPr>
                <p:nvPr/>
              </p:nvCxnSpPr>
              <p:spPr>
                <a:xfrm flipH="1">
                  <a:off x="10225390" y="3574569"/>
                  <a:ext cx="50762" cy="28986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11" name="그룹 1110">
                <a:extLst>
                  <a:ext uri="{FF2B5EF4-FFF2-40B4-BE49-F238E27FC236}">
                    <a16:creationId xmlns:a16="http://schemas.microsoft.com/office/drawing/2014/main" id="{6E28F259-544D-4204-BC70-739A8CDA0EA5}"/>
                  </a:ext>
                </a:extLst>
              </p:cNvPr>
              <p:cNvGrpSpPr/>
              <p:nvPr/>
            </p:nvGrpSpPr>
            <p:grpSpPr>
              <a:xfrm>
                <a:off x="8153325" y="3554252"/>
                <a:ext cx="359223" cy="424567"/>
                <a:chOff x="10154689" y="3574569"/>
                <a:chExt cx="359223" cy="424567"/>
              </a:xfrm>
            </p:grpSpPr>
            <p:sp>
              <p:nvSpPr>
                <p:cNvPr id="1112" name="타원 1111">
                  <a:extLst>
                    <a:ext uri="{FF2B5EF4-FFF2-40B4-BE49-F238E27FC236}">
                      <a16:creationId xmlns:a16="http://schemas.microsoft.com/office/drawing/2014/main" id="{EE4B2BA3-90F7-4964-934D-6499D22496BC}"/>
                    </a:ext>
                  </a:extLst>
                </p:cNvPr>
                <p:cNvSpPr/>
                <p:nvPr/>
              </p:nvSpPr>
              <p:spPr>
                <a:xfrm>
                  <a:off x="10372510"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113" name="직선 연결선 1112">
                  <a:extLst>
                    <a:ext uri="{FF2B5EF4-FFF2-40B4-BE49-F238E27FC236}">
                      <a16:creationId xmlns:a16="http://schemas.microsoft.com/office/drawing/2014/main" id="{30B2774C-15A9-445B-BF80-6D9C1E8DC90A}"/>
                    </a:ext>
                  </a:extLst>
                </p:cNvPr>
                <p:cNvCxnSpPr>
                  <a:cxnSpLocks/>
                  <a:endCxn id="1112" idx="0"/>
                </p:cNvCxnSpPr>
                <p:nvPr/>
              </p:nvCxnSpPr>
              <p:spPr>
                <a:xfrm>
                  <a:off x="10376138" y="3574569"/>
                  <a:ext cx="67073" cy="289867"/>
                </a:xfrm>
                <a:prstGeom prst="line">
                  <a:avLst/>
                </a:prstGeom>
              </p:spPr>
              <p:style>
                <a:lnRef idx="1">
                  <a:schemeClr val="accent1"/>
                </a:lnRef>
                <a:fillRef idx="0">
                  <a:schemeClr val="accent1"/>
                </a:fillRef>
                <a:effectRef idx="0">
                  <a:schemeClr val="accent1"/>
                </a:effectRef>
                <a:fontRef idx="minor">
                  <a:schemeClr val="tx1"/>
                </a:fontRef>
              </p:style>
            </p:cxnSp>
            <p:sp>
              <p:nvSpPr>
                <p:cNvPr id="1114" name="타원 1113">
                  <a:extLst>
                    <a:ext uri="{FF2B5EF4-FFF2-40B4-BE49-F238E27FC236}">
                      <a16:creationId xmlns:a16="http://schemas.microsoft.com/office/drawing/2014/main" id="{B2EE00C7-1D4E-47F1-89E3-11E610AB6E3A}"/>
                    </a:ext>
                  </a:extLst>
                </p:cNvPr>
                <p:cNvSpPr/>
                <p:nvPr/>
              </p:nvSpPr>
              <p:spPr>
                <a:xfrm>
                  <a:off x="10154689"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115" name="직선 연결선 1114">
                  <a:extLst>
                    <a:ext uri="{FF2B5EF4-FFF2-40B4-BE49-F238E27FC236}">
                      <a16:creationId xmlns:a16="http://schemas.microsoft.com/office/drawing/2014/main" id="{D365B54C-2BAD-464F-9E0B-DD5DE4D6B452}"/>
                    </a:ext>
                  </a:extLst>
                </p:cNvPr>
                <p:cNvCxnSpPr>
                  <a:cxnSpLocks/>
                  <a:endCxn id="1114" idx="0"/>
                </p:cNvCxnSpPr>
                <p:nvPr/>
              </p:nvCxnSpPr>
              <p:spPr>
                <a:xfrm flipH="1">
                  <a:off x="10225390" y="3574569"/>
                  <a:ext cx="50762" cy="28986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16" name="그룹 1115">
                <a:extLst>
                  <a:ext uri="{FF2B5EF4-FFF2-40B4-BE49-F238E27FC236}">
                    <a16:creationId xmlns:a16="http://schemas.microsoft.com/office/drawing/2014/main" id="{F710E85B-06AE-4CFE-846B-0EAA5EDF6848}"/>
                  </a:ext>
                </a:extLst>
              </p:cNvPr>
              <p:cNvGrpSpPr/>
              <p:nvPr/>
            </p:nvGrpSpPr>
            <p:grpSpPr>
              <a:xfrm>
                <a:off x="7687787" y="3574569"/>
                <a:ext cx="359223" cy="424567"/>
                <a:chOff x="10154689" y="3574569"/>
                <a:chExt cx="359223" cy="424567"/>
              </a:xfrm>
            </p:grpSpPr>
            <p:sp>
              <p:nvSpPr>
                <p:cNvPr id="1117" name="타원 1116">
                  <a:extLst>
                    <a:ext uri="{FF2B5EF4-FFF2-40B4-BE49-F238E27FC236}">
                      <a16:creationId xmlns:a16="http://schemas.microsoft.com/office/drawing/2014/main" id="{31652113-3CD1-456E-A933-5C596FE4CB0B}"/>
                    </a:ext>
                  </a:extLst>
                </p:cNvPr>
                <p:cNvSpPr/>
                <p:nvPr/>
              </p:nvSpPr>
              <p:spPr>
                <a:xfrm>
                  <a:off x="10372510"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118" name="직선 연결선 1117">
                  <a:extLst>
                    <a:ext uri="{FF2B5EF4-FFF2-40B4-BE49-F238E27FC236}">
                      <a16:creationId xmlns:a16="http://schemas.microsoft.com/office/drawing/2014/main" id="{3D041613-7320-4AF9-B539-7AC3ACA197DA}"/>
                    </a:ext>
                  </a:extLst>
                </p:cNvPr>
                <p:cNvCxnSpPr>
                  <a:cxnSpLocks/>
                  <a:endCxn id="1117" idx="0"/>
                </p:cNvCxnSpPr>
                <p:nvPr/>
              </p:nvCxnSpPr>
              <p:spPr>
                <a:xfrm>
                  <a:off x="10376138" y="3574569"/>
                  <a:ext cx="67073" cy="289867"/>
                </a:xfrm>
                <a:prstGeom prst="line">
                  <a:avLst/>
                </a:prstGeom>
              </p:spPr>
              <p:style>
                <a:lnRef idx="1">
                  <a:schemeClr val="accent1"/>
                </a:lnRef>
                <a:fillRef idx="0">
                  <a:schemeClr val="accent1"/>
                </a:fillRef>
                <a:effectRef idx="0">
                  <a:schemeClr val="accent1"/>
                </a:effectRef>
                <a:fontRef idx="minor">
                  <a:schemeClr val="tx1"/>
                </a:fontRef>
              </p:style>
            </p:cxnSp>
            <p:sp>
              <p:nvSpPr>
                <p:cNvPr id="1119" name="타원 1118">
                  <a:extLst>
                    <a:ext uri="{FF2B5EF4-FFF2-40B4-BE49-F238E27FC236}">
                      <a16:creationId xmlns:a16="http://schemas.microsoft.com/office/drawing/2014/main" id="{F694868E-6E49-45FB-8DE0-FE99D4437BCD}"/>
                    </a:ext>
                  </a:extLst>
                </p:cNvPr>
                <p:cNvSpPr/>
                <p:nvPr/>
              </p:nvSpPr>
              <p:spPr>
                <a:xfrm>
                  <a:off x="10154689" y="3864436"/>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120" name="직선 연결선 1119">
                  <a:extLst>
                    <a:ext uri="{FF2B5EF4-FFF2-40B4-BE49-F238E27FC236}">
                      <a16:creationId xmlns:a16="http://schemas.microsoft.com/office/drawing/2014/main" id="{F610E436-7ABD-4887-87C7-F8E090A2F888}"/>
                    </a:ext>
                  </a:extLst>
                </p:cNvPr>
                <p:cNvCxnSpPr>
                  <a:cxnSpLocks/>
                  <a:endCxn id="1119" idx="0"/>
                </p:cNvCxnSpPr>
                <p:nvPr/>
              </p:nvCxnSpPr>
              <p:spPr>
                <a:xfrm flipH="1">
                  <a:off x="10225390" y="3574569"/>
                  <a:ext cx="50762" cy="289867"/>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1" name="타원 1120">
                <a:extLst>
                  <a:ext uri="{FF2B5EF4-FFF2-40B4-BE49-F238E27FC236}">
                    <a16:creationId xmlns:a16="http://schemas.microsoft.com/office/drawing/2014/main" id="{E0A8F567-75DF-4BAB-AE09-3C2CD91F7891}"/>
                  </a:ext>
                </a:extLst>
              </p:cNvPr>
              <p:cNvSpPr/>
              <p:nvPr/>
            </p:nvSpPr>
            <p:spPr>
              <a:xfrm>
                <a:off x="9165316" y="3420810"/>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122" name="직선 연결선 1121">
                <a:extLst>
                  <a:ext uri="{FF2B5EF4-FFF2-40B4-BE49-F238E27FC236}">
                    <a16:creationId xmlns:a16="http://schemas.microsoft.com/office/drawing/2014/main" id="{232B5B0E-4671-4175-9BFE-00C7F5E1EB17}"/>
                  </a:ext>
                </a:extLst>
              </p:cNvPr>
              <p:cNvCxnSpPr>
                <a:cxnSpLocks/>
                <a:endCxn id="1121" idx="1"/>
              </p:cNvCxnSpPr>
              <p:nvPr/>
            </p:nvCxnSpPr>
            <p:spPr>
              <a:xfrm>
                <a:off x="9047650" y="3140468"/>
                <a:ext cx="138374" cy="300068"/>
              </a:xfrm>
              <a:prstGeom prst="line">
                <a:avLst/>
              </a:prstGeom>
            </p:spPr>
            <p:style>
              <a:lnRef idx="1">
                <a:schemeClr val="accent1"/>
              </a:lnRef>
              <a:fillRef idx="0">
                <a:schemeClr val="accent1"/>
              </a:fillRef>
              <a:effectRef idx="0">
                <a:schemeClr val="accent1"/>
              </a:effectRef>
              <a:fontRef idx="minor">
                <a:schemeClr val="tx1"/>
              </a:fontRef>
            </p:style>
          </p:cxnSp>
          <p:sp>
            <p:nvSpPr>
              <p:cNvPr id="1123" name="타원 1122">
                <a:extLst>
                  <a:ext uri="{FF2B5EF4-FFF2-40B4-BE49-F238E27FC236}">
                    <a16:creationId xmlns:a16="http://schemas.microsoft.com/office/drawing/2014/main" id="{69B4A75F-3634-4636-AFB5-B191371772B2}"/>
                  </a:ext>
                </a:extLst>
              </p:cNvPr>
              <p:cNvSpPr/>
              <p:nvPr/>
            </p:nvSpPr>
            <p:spPr>
              <a:xfrm>
                <a:off x="8707243" y="3420809"/>
                <a:ext cx="141402" cy="134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124" name="직선 연결선 1123">
                <a:extLst>
                  <a:ext uri="{FF2B5EF4-FFF2-40B4-BE49-F238E27FC236}">
                    <a16:creationId xmlns:a16="http://schemas.microsoft.com/office/drawing/2014/main" id="{2F40A538-FA7E-4977-8539-66BAF8DD91DF}"/>
                  </a:ext>
                </a:extLst>
              </p:cNvPr>
              <p:cNvCxnSpPr>
                <a:cxnSpLocks/>
                <a:endCxn id="1123" idx="7"/>
              </p:cNvCxnSpPr>
              <p:nvPr/>
            </p:nvCxnSpPr>
            <p:spPr>
              <a:xfrm flipH="1">
                <a:off x="8827937" y="3140468"/>
                <a:ext cx="119727" cy="300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5" name="직선 연결선 1124">
                <a:extLst>
                  <a:ext uri="{FF2B5EF4-FFF2-40B4-BE49-F238E27FC236}">
                    <a16:creationId xmlns:a16="http://schemas.microsoft.com/office/drawing/2014/main" id="{5A21DC90-DA25-4C18-87BD-B451C3242766}"/>
                  </a:ext>
                </a:extLst>
              </p:cNvPr>
              <p:cNvCxnSpPr>
                <a:cxnSpLocks/>
                <a:stCxn id="1119" idx="4"/>
              </p:cNvCxnSpPr>
              <p:nvPr/>
            </p:nvCxnSpPr>
            <p:spPr>
              <a:xfrm flipH="1">
                <a:off x="7697182" y="3999136"/>
                <a:ext cx="61306" cy="582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6" name="직선 연결선 1125">
                <a:extLst>
                  <a:ext uri="{FF2B5EF4-FFF2-40B4-BE49-F238E27FC236}">
                    <a16:creationId xmlns:a16="http://schemas.microsoft.com/office/drawing/2014/main" id="{601702AD-0DAC-4868-8FB3-6B7866BF1133}"/>
                  </a:ext>
                </a:extLst>
              </p:cNvPr>
              <p:cNvCxnSpPr>
                <a:cxnSpLocks/>
                <a:stCxn id="1119" idx="4"/>
              </p:cNvCxnSpPr>
              <p:nvPr/>
            </p:nvCxnSpPr>
            <p:spPr>
              <a:xfrm>
                <a:off x="7758488" y="3999136"/>
                <a:ext cx="55108" cy="573438"/>
              </a:xfrm>
              <a:prstGeom prst="line">
                <a:avLst/>
              </a:prstGeom>
            </p:spPr>
            <p:style>
              <a:lnRef idx="1">
                <a:schemeClr val="accent1"/>
              </a:lnRef>
              <a:fillRef idx="0">
                <a:schemeClr val="accent1"/>
              </a:fillRef>
              <a:effectRef idx="0">
                <a:schemeClr val="accent1"/>
              </a:effectRef>
              <a:fontRef idx="minor">
                <a:schemeClr val="tx1"/>
              </a:fontRef>
            </p:style>
          </p:cxnSp>
          <p:grpSp>
            <p:nvGrpSpPr>
              <p:cNvPr id="224" name="그룹 223">
                <a:extLst>
                  <a:ext uri="{FF2B5EF4-FFF2-40B4-BE49-F238E27FC236}">
                    <a16:creationId xmlns:a16="http://schemas.microsoft.com/office/drawing/2014/main" id="{6E9466DB-C8E3-4246-BB9A-CBFBCD293442}"/>
                  </a:ext>
                </a:extLst>
              </p:cNvPr>
              <p:cNvGrpSpPr/>
              <p:nvPr/>
            </p:nvGrpSpPr>
            <p:grpSpPr>
              <a:xfrm>
                <a:off x="7938957" y="4018862"/>
                <a:ext cx="124205" cy="553712"/>
                <a:chOff x="7938957" y="4018862"/>
                <a:chExt cx="124205" cy="553712"/>
              </a:xfrm>
            </p:grpSpPr>
            <p:cxnSp>
              <p:nvCxnSpPr>
                <p:cNvPr id="1131" name="직선 연결선 1130">
                  <a:extLst>
                    <a:ext uri="{FF2B5EF4-FFF2-40B4-BE49-F238E27FC236}">
                      <a16:creationId xmlns:a16="http://schemas.microsoft.com/office/drawing/2014/main" id="{CBE2315B-6B83-4580-B0E7-13BB0F8174DC}"/>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2" name="직선 연결선 1131">
                  <a:extLst>
                    <a:ext uri="{FF2B5EF4-FFF2-40B4-BE49-F238E27FC236}">
                      <a16:creationId xmlns:a16="http://schemas.microsoft.com/office/drawing/2014/main" id="{4B7DCC5E-0C7D-4EA9-A5AD-4FD0AD19938F}"/>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36" name="그룹 1135">
                <a:extLst>
                  <a:ext uri="{FF2B5EF4-FFF2-40B4-BE49-F238E27FC236}">
                    <a16:creationId xmlns:a16="http://schemas.microsoft.com/office/drawing/2014/main" id="{691BF5B2-329C-4407-9DC1-6C6CACA393B5}"/>
                  </a:ext>
                </a:extLst>
              </p:cNvPr>
              <p:cNvGrpSpPr/>
              <p:nvPr/>
            </p:nvGrpSpPr>
            <p:grpSpPr>
              <a:xfrm>
                <a:off x="8168041" y="3999136"/>
                <a:ext cx="124205" cy="553712"/>
                <a:chOff x="7938957" y="4018862"/>
                <a:chExt cx="124205" cy="553712"/>
              </a:xfrm>
            </p:grpSpPr>
            <p:cxnSp>
              <p:nvCxnSpPr>
                <p:cNvPr id="1137" name="직선 연결선 1136">
                  <a:extLst>
                    <a:ext uri="{FF2B5EF4-FFF2-40B4-BE49-F238E27FC236}">
                      <a16:creationId xmlns:a16="http://schemas.microsoft.com/office/drawing/2014/main" id="{285FC7C3-C8C3-45BB-86BC-C11C75740902}"/>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8" name="직선 연결선 1137">
                  <a:extLst>
                    <a:ext uri="{FF2B5EF4-FFF2-40B4-BE49-F238E27FC236}">
                      <a16:creationId xmlns:a16="http://schemas.microsoft.com/office/drawing/2014/main" id="{EFBCA390-39DA-442B-8ACD-D88B9192EC9E}"/>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39" name="그룹 1138">
                <a:extLst>
                  <a:ext uri="{FF2B5EF4-FFF2-40B4-BE49-F238E27FC236}">
                    <a16:creationId xmlns:a16="http://schemas.microsoft.com/office/drawing/2014/main" id="{04071E80-3237-41F0-B4C6-E18946F84A11}"/>
                  </a:ext>
                </a:extLst>
              </p:cNvPr>
              <p:cNvGrpSpPr/>
              <p:nvPr/>
            </p:nvGrpSpPr>
            <p:grpSpPr>
              <a:xfrm>
                <a:off x="8415698" y="3971237"/>
                <a:ext cx="124205" cy="553712"/>
                <a:chOff x="7938957" y="4018862"/>
                <a:chExt cx="124205" cy="553712"/>
              </a:xfrm>
            </p:grpSpPr>
            <p:cxnSp>
              <p:nvCxnSpPr>
                <p:cNvPr id="1140" name="직선 연결선 1139">
                  <a:extLst>
                    <a:ext uri="{FF2B5EF4-FFF2-40B4-BE49-F238E27FC236}">
                      <a16:creationId xmlns:a16="http://schemas.microsoft.com/office/drawing/2014/main" id="{C27788DA-5F20-4641-8B04-981A0725C74B}"/>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1" name="직선 연결선 1140">
                  <a:extLst>
                    <a:ext uri="{FF2B5EF4-FFF2-40B4-BE49-F238E27FC236}">
                      <a16:creationId xmlns:a16="http://schemas.microsoft.com/office/drawing/2014/main" id="{DDAF59AA-A020-4F6A-8C6E-65A12216E30E}"/>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42" name="그룹 1141">
                <a:extLst>
                  <a:ext uri="{FF2B5EF4-FFF2-40B4-BE49-F238E27FC236}">
                    <a16:creationId xmlns:a16="http://schemas.microsoft.com/office/drawing/2014/main" id="{E5AB5489-A254-4FC3-A779-8070D2D2BF78}"/>
                  </a:ext>
                </a:extLst>
              </p:cNvPr>
              <p:cNvGrpSpPr/>
              <p:nvPr/>
            </p:nvGrpSpPr>
            <p:grpSpPr>
              <a:xfrm>
                <a:off x="8653077" y="3942682"/>
                <a:ext cx="124205" cy="553712"/>
                <a:chOff x="7938957" y="4018862"/>
                <a:chExt cx="124205" cy="553712"/>
              </a:xfrm>
            </p:grpSpPr>
            <p:cxnSp>
              <p:nvCxnSpPr>
                <p:cNvPr id="1143" name="직선 연결선 1142">
                  <a:extLst>
                    <a:ext uri="{FF2B5EF4-FFF2-40B4-BE49-F238E27FC236}">
                      <a16:creationId xmlns:a16="http://schemas.microsoft.com/office/drawing/2014/main" id="{1AA2A7AF-13FA-41D3-A86C-AC8564DE743C}"/>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4" name="직선 연결선 1143">
                  <a:extLst>
                    <a:ext uri="{FF2B5EF4-FFF2-40B4-BE49-F238E27FC236}">
                      <a16:creationId xmlns:a16="http://schemas.microsoft.com/office/drawing/2014/main" id="{C82B8701-D8D5-42B8-9B32-02C0A9B70214}"/>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45" name="그룹 1144">
                <a:extLst>
                  <a:ext uri="{FF2B5EF4-FFF2-40B4-BE49-F238E27FC236}">
                    <a16:creationId xmlns:a16="http://schemas.microsoft.com/office/drawing/2014/main" id="{7F4ADDE6-4A51-4538-9C97-6A094C37D906}"/>
                  </a:ext>
                </a:extLst>
              </p:cNvPr>
              <p:cNvGrpSpPr/>
              <p:nvPr/>
            </p:nvGrpSpPr>
            <p:grpSpPr>
              <a:xfrm>
                <a:off x="8860913" y="3942682"/>
                <a:ext cx="124205" cy="553712"/>
                <a:chOff x="7938957" y="4018862"/>
                <a:chExt cx="124205" cy="553712"/>
              </a:xfrm>
            </p:grpSpPr>
            <p:cxnSp>
              <p:nvCxnSpPr>
                <p:cNvPr id="1146" name="직선 연결선 1145">
                  <a:extLst>
                    <a:ext uri="{FF2B5EF4-FFF2-40B4-BE49-F238E27FC236}">
                      <a16:creationId xmlns:a16="http://schemas.microsoft.com/office/drawing/2014/main" id="{52A0415C-2F3B-4724-825C-3BFB5020C92A}"/>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7" name="직선 연결선 1146">
                  <a:extLst>
                    <a:ext uri="{FF2B5EF4-FFF2-40B4-BE49-F238E27FC236}">
                      <a16:creationId xmlns:a16="http://schemas.microsoft.com/office/drawing/2014/main" id="{EBFC1086-973A-49A3-8BE0-BD98BC695A24}"/>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48" name="그룹 1147">
                <a:extLst>
                  <a:ext uri="{FF2B5EF4-FFF2-40B4-BE49-F238E27FC236}">
                    <a16:creationId xmlns:a16="http://schemas.microsoft.com/office/drawing/2014/main" id="{36D1FB5D-17B5-430D-B182-6864F86CE3A2}"/>
                  </a:ext>
                </a:extLst>
              </p:cNvPr>
              <p:cNvGrpSpPr/>
              <p:nvPr/>
            </p:nvGrpSpPr>
            <p:grpSpPr>
              <a:xfrm>
                <a:off x="9099530" y="3971237"/>
                <a:ext cx="124205" cy="553712"/>
                <a:chOff x="7938957" y="4018862"/>
                <a:chExt cx="124205" cy="553712"/>
              </a:xfrm>
            </p:grpSpPr>
            <p:cxnSp>
              <p:nvCxnSpPr>
                <p:cNvPr id="1149" name="직선 연결선 1148">
                  <a:extLst>
                    <a:ext uri="{FF2B5EF4-FFF2-40B4-BE49-F238E27FC236}">
                      <a16:creationId xmlns:a16="http://schemas.microsoft.com/office/drawing/2014/main" id="{12102D5D-BF4B-410C-A323-1FCAD5D0633F}"/>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0" name="직선 연결선 1149">
                  <a:extLst>
                    <a:ext uri="{FF2B5EF4-FFF2-40B4-BE49-F238E27FC236}">
                      <a16:creationId xmlns:a16="http://schemas.microsoft.com/office/drawing/2014/main" id="{C13E0774-37FA-489D-9B95-401C6373A7A3}"/>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51" name="그룹 1150">
                <a:extLst>
                  <a:ext uri="{FF2B5EF4-FFF2-40B4-BE49-F238E27FC236}">
                    <a16:creationId xmlns:a16="http://schemas.microsoft.com/office/drawing/2014/main" id="{D1BB9218-557C-4DE6-BACC-0BD1B4E464E1}"/>
                  </a:ext>
                </a:extLst>
              </p:cNvPr>
              <p:cNvGrpSpPr/>
              <p:nvPr/>
            </p:nvGrpSpPr>
            <p:grpSpPr>
              <a:xfrm>
                <a:off x="9321136" y="3989349"/>
                <a:ext cx="124205" cy="553712"/>
                <a:chOff x="7938957" y="4018862"/>
                <a:chExt cx="124205" cy="553712"/>
              </a:xfrm>
            </p:grpSpPr>
            <p:cxnSp>
              <p:nvCxnSpPr>
                <p:cNvPr id="1152" name="직선 연결선 1151">
                  <a:extLst>
                    <a:ext uri="{FF2B5EF4-FFF2-40B4-BE49-F238E27FC236}">
                      <a16:creationId xmlns:a16="http://schemas.microsoft.com/office/drawing/2014/main" id="{BFC403B5-4DE8-442C-A7C2-3B6D23839A88}"/>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3" name="직선 연결선 1152">
                  <a:extLst>
                    <a:ext uri="{FF2B5EF4-FFF2-40B4-BE49-F238E27FC236}">
                      <a16:creationId xmlns:a16="http://schemas.microsoft.com/office/drawing/2014/main" id="{0B39E240-F12B-465D-A372-8534B9440A82}"/>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54" name="그룹 1153">
                <a:extLst>
                  <a:ext uri="{FF2B5EF4-FFF2-40B4-BE49-F238E27FC236}">
                    <a16:creationId xmlns:a16="http://schemas.microsoft.com/office/drawing/2014/main" id="{E3F2942D-086A-45BB-B9A9-2F330B88D6B1}"/>
                  </a:ext>
                </a:extLst>
              </p:cNvPr>
              <p:cNvGrpSpPr/>
              <p:nvPr/>
            </p:nvGrpSpPr>
            <p:grpSpPr>
              <a:xfrm>
                <a:off x="9704248" y="3990861"/>
                <a:ext cx="124205" cy="553712"/>
                <a:chOff x="7938957" y="4018862"/>
                <a:chExt cx="124205" cy="553712"/>
              </a:xfrm>
            </p:grpSpPr>
            <p:cxnSp>
              <p:nvCxnSpPr>
                <p:cNvPr id="1155" name="직선 연결선 1154">
                  <a:extLst>
                    <a:ext uri="{FF2B5EF4-FFF2-40B4-BE49-F238E27FC236}">
                      <a16:creationId xmlns:a16="http://schemas.microsoft.com/office/drawing/2014/main" id="{254A2574-C6C9-4F08-BE7A-B1CD5BDCAE55}"/>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6" name="직선 연결선 1155">
                  <a:extLst>
                    <a:ext uri="{FF2B5EF4-FFF2-40B4-BE49-F238E27FC236}">
                      <a16:creationId xmlns:a16="http://schemas.microsoft.com/office/drawing/2014/main" id="{2859A07F-CD3A-4D80-A976-7C9DC25E8E6A}"/>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57" name="그룹 1156">
                <a:extLst>
                  <a:ext uri="{FF2B5EF4-FFF2-40B4-BE49-F238E27FC236}">
                    <a16:creationId xmlns:a16="http://schemas.microsoft.com/office/drawing/2014/main" id="{6A688ABD-6343-43BB-B960-C948FBAA1651}"/>
                  </a:ext>
                </a:extLst>
              </p:cNvPr>
              <p:cNvGrpSpPr/>
              <p:nvPr/>
            </p:nvGrpSpPr>
            <p:grpSpPr>
              <a:xfrm>
                <a:off x="9949801" y="3962286"/>
                <a:ext cx="124205" cy="553712"/>
                <a:chOff x="7938957" y="4018862"/>
                <a:chExt cx="124205" cy="553712"/>
              </a:xfrm>
            </p:grpSpPr>
            <p:cxnSp>
              <p:nvCxnSpPr>
                <p:cNvPr id="1158" name="직선 연결선 1157">
                  <a:extLst>
                    <a:ext uri="{FF2B5EF4-FFF2-40B4-BE49-F238E27FC236}">
                      <a16:creationId xmlns:a16="http://schemas.microsoft.com/office/drawing/2014/main" id="{A625B2DF-4F04-4C33-AD71-D2A8E65D113A}"/>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9" name="직선 연결선 1158">
                  <a:extLst>
                    <a:ext uri="{FF2B5EF4-FFF2-40B4-BE49-F238E27FC236}">
                      <a16:creationId xmlns:a16="http://schemas.microsoft.com/office/drawing/2014/main" id="{1E2E2F99-CF03-40D7-BD08-C98C2E67B776}"/>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63" name="그룹 1162">
                <a:extLst>
                  <a:ext uri="{FF2B5EF4-FFF2-40B4-BE49-F238E27FC236}">
                    <a16:creationId xmlns:a16="http://schemas.microsoft.com/office/drawing/2014/main" id="{7931660A-2718-4AF8-A737-85E7D7BC8BBF}"/>
                  </a:ext>
                </a:extLst>
              </p:cNvPr>
              <p:cNvGrpSpPr/>
              <p:nvPr/>
            </p:nvGrpSpPr>
            <p:grpSpPr>
              <a:xfrm>
                <a:off x="10204181" y="4009337"/>
                <a:ext cx="124205" cy="553712"/>
                <a:chOff x="7938957" y="4018862"/>
                <a:chExt cx="124205" cy="553712"/>
              </a:xfrm>
            </p:grpSpPr>
            <p:cxnSp>
              <p:nvCxnSpPr>
                <p:cNvPr id="1164" name="직선 연결선 1163">
                  <a:extLst>
                    <a:ext uri="{FF2B5EF4-FFF2-40B4-BE49-F238E27FC236}">
                      <a16:creationId xmlns:a16="http://schemas.microsoft.com/office/drawing/2014/main" id="{97426650-0F7F-4682-B08F-42DE2F623DFC}"/>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5" name="직선 연결선 1164">
                  <a:extLst>
                    <a:ext uri="{FF2B5EF4-FFF2-40B4-BE49-F238E27FC236}">
                      <a16:creationId xmlns:a16="http://schemas.microsoft.com/office/drawing/2014/main" id="{86B02F5B-16C4-406E-946E-87118CB29B68}"/>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66" name="그룹 1165">
                <a:extLst>
                  <a:ext uri="{FF2B5EF4-FFF2-40B4-BE49-F238E27FC236}">
                    <a16:creationId xmlns:a16="http://schemas.microsoft.com/office/drawing/2014/main" id="{8006F5BA-5B81-48DE-8E8A-9AA85E7B5699}"/>
                  </a:ext>
                </a:extLst>
              </p:cNvPr>
              <p:cNvGrpSpPr/>
              <p:nvPr/>
            </p:nvGrpSpPr>
            <p:grpSpPr>
              <a:xfrm>
                <a:off x="10415925" y="3989349"/>
                <a:ext cx="124205" cy="553712"/>
                <a:chOff x="7938957" y="4018862"/>
                <a:chExt cx="124205" cy="553712"/>
              </a:xfrm>
            </p:grpSpPr>
            <p:cxnSp>
              <p:nvCxnSpPr>
                <p:cNvPr id="1167" name="직선 연결선 1166">
                  <a:extLst>
                    <a:ext uri="{FF2B5EF4-FFF2-40B4-BE49-F238E27FC236}">
                      <a16:creationId xmlns:a16="http://schemas.microsoft.com/office/drawing/2014/main" id="{BDC1FE24-BAF8-4C69-BDE6-298F2516ACDC}"/>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8" name="직선 연결선 1167">
                  <a:extLst>
                    <a:ext uri="{FF2B5EF4-FFF2-40B4-BE49-F238E27FC236}">
                      <a16:creationId xmlns:a16="http://schemas.microsoft.com/office/drawing/2014/main" id="{F9F79B5C-B04B-4106-A38E-ABE31610776A}"/>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72" name="그룹 1171">
                <a:extLst>
                  <a:ext uri="{FF2B5EF4-FFF2-40B4-BE49-F238E27FC236}">
                    <a16:creationId xmlns:a16="http://schemas.microsoft.com/office/drawing/2014/main" id="{481780EC-7F1F-4CC9-B59F-026275690A1E}"/>
                  </a:ext>
                </a:extLst>
              </p:cNvPr>
              <p:cNvGrpSpPr/>
              <p:nvPr/>
            </p:nvGrpSpPr>
            <p:grpSpPr>
              <a:xfrm>
                <a:off x="10649820" y="4018862"/>
                <a:ext cx="124205" cy="553712"/>
                <a:chOff x="7938957" y="4018862"/>
                <a:chExt cx="124205" cy="553712"/>
              </a:xfrm>
            </p:grpSpPr>
            <p:cxnSp>
              <p:nvCxnSpPr>
                <p:cNvPr id="1173" name="직선 연결선 1172">
                  <a:extLst>
                    <a:ext uri="{FF2B5EF4-FFF2-40B4-BE49-F238E27FC236}">
                      <a16:creationId xmlns:a16="http://schemas.microsoft.com/office/drawing/2014/main" id="{E4B2FF8D-593F-44D5-9C5D-9EF9B0CAE6E6}"/>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4" name="직선 연결선 1173">
                  <a:extLst>
                    <a:ext uri="{FF2B5EF4-FFF2-40B4-BE49-F238E27FC236}">
                      <a16:creationId xmlns:a16="http://schemas.microsoft.com/office/drawing/2014/main" id="{1EC9BB7F-DA02-4B84-89CF-1F25F0A11DCD}"/>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75" name="그룹 1174">
                <a:extLst>
                  <a:ext uri="{FF2B5EF4-FFF2-40B4-BE49-F238E27FC236}">
                    <a16:creationId xmlns:a16="http://schemas.microsoft.com/office/drawing/2014/main" id="{BBD414A8-B45E-4E9F-A241-4EA42F2BBA3D}"/>
                  </a:ext>
                </a:extLst>
              </p:cNvPr>
              <p:cNvGrpSpPr/>
              <p:nvPr/>
            </p:nvGrpSpPr>
            <p:grpSpPr>
              <a:xfrm>
                <a:off x="11325454" y="4018862"/>
                <a:ext cx="124205" cy="553712"/>
                <a:chOff x="7938957" y="4018862"/>
                <a:chExt cx="124205" cy="553712"/>
              </a:xfrm>
            </p:grpSpPr>
            <p:cxnSp>
              <p:nvCxnSpPr>
                <p:cNvPr id="1176" name="직선 연결선 1175">
                  <a:extLst>
                    <a:ext uri="{FF2B5EF4-FFF2-40B4-BE49-F238E27FC236}">
                      <a16:creationId xmlns:a16="http://schemas.microsoft.com/office/drawing/2014/main" id="{F0DE99B7-29D3-416B-86ED-4CC8FEA4B43B}"/>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7" name="직선 연결선 1176">
                  <a:extLst>
                    <a:ext uri="{FF2B5EF4-FFF2-40B4-BE49-F238E27FC236}">
                      <a16:creationId xmlns:a16="http://schemas.microsoft.com/office/drawing/2014/main" id="{8F6BAA01-E233-428D-92AA-36BA6135F26B}"/>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81" name="그룹 1180">
                <a:extLst>
                  <a:ext uri="{FF2B5EF4-FFF2-40B4-BE49-F238E27FC236}">
                    <a16:creationId xmlns:a16="http://schemas.microsoft.com/office/drawing/2014/main" id="{675536C1-BE48-4B79-8FA8-E1D2BABDFA5A}"/>
                  </a:ext>
                </a:extLst>
              </p:cNvPr>
              <p:cNvGrpSpPr/>
              <p:nvPr/>
            </p:nvGrpSpPr>
            <p:grpSpPr>
              <a:xfrm>
                <a:off x="10872428" y="4028387"/>
                <a:ext cx="124205" cy="553712"/>
                <a:chOff x="7938957" y="4018862"/>
                <a:chExt cx="124205" cy="553712"/>
              </a:xfrm>
            </p:grpSpPr>
            <p:cxnSp>
              <p:nvCxnSpPr>
                <p:cNvPr id="1182" name="직선 연결선 1181">
                  <a:extLst>
                    <a:ext uri="{FF2B5EF4-FFF2-40B4-BE49-F238E27FC236}">
                      <a16:creationId xmlns:a16="http://schemas.microsoft.com/office/drawing/2014/main" id="{B239E4FD-0E7C-400D-B1A6-F909A6D7EBC2}"/>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3" name="직선 연결선 1182">
                  <a:extLst>
                    <a:ext uri="{FF2B5EF4-FFF2-40B4-BE49-F238E27FC236}">
                      <a16:creationId xmlns:a16="http://schemas.microsoft.com/office/drawing/2014/main" id="{0D17D681-C398-4723-B788-26122E72E931}"/>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84" name="그룹 1183">
                <a:extLst>
                  <a:ext uri="{FF2B5EF4-FFF2-40B4-BE49-F238E27FC236}">
                    <a16:creationId xmlns:a16="http://schemas.microsoft.com/office/drawing/2014/main" id="{184DD206-D915-49C9-AB2F-4EB05CA38A88}"/>
                  </a:ext>
                </a:extLst>
              </p:cNvPr>
              <p:cNvGrpSpPr/>
              <p:nvPr/>
            </p:nvGrpSpPr>
            <p:grpSpPr>
              <a:xfrm>
                <a:off x="11092692" y="3980762"/>
                <a:ext cx="124205" cy="553712"/>
                <a:chOff x="7938957" y="4018862"/>
                <a:chExt cx="124205" cy="553712"/>
              </a:xfrm>
            </p:grpSpPr>
            <p:cxnSp>
              <p:nvCxnSpPr>
                <p:cNvPr id="1185" name="직선 연결선 1184">
                  <a:extLst>
                    <a:ext uri="{FF2B5EF4-FFF2-40B4-BE49-F238E27FC236}">
                      <a16:creationId xmlns:a16="http://schemas.microsoft.com/office/drawing/2014/main" id="{F229918A-366F-43B9-8697-63B5113DC296}"/>
                    </a:ext>
                  </a:extLst>
                </p:cNvPr>
                <p:cNvCxnSpPr>
                  <a:cxnSpLocks/>
                </p:cNvCxnSpPr>
                <p:nvPr/>
              </p:nvCxnSpPr>
              <p:spPr>
                <a:xfrm>
                  <a:off x="7994065" y="4019646"/>
                  <a:ext cx="69097" cy="55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6" name="직선 연결선 1185">
                  <a:extLst>
                    <a:ext uri="{FF2B5EF4-FFF2-40B4-BE49-F238E27FC236}">
                      <a16:creationId xmlns:a16="http://schemas.microsoft.com/office/drawing/2014/main" id="{F2DFD2AA-4C1E-4B8C-8129-1D313EBB29ED}"/>
                    </a:ext>
                  </a:extLst>
                </p:cNvPr>
                <p:cNvCxnSpPr>
                  <a:cxnSpLocks/>
                </p:cNvCxnSpPr>
                <p:nvPr/>
              </p:nvCxnSpPr>
              <p:spPr>
                <a:xfrm flipH="1">
                  <a:off x="7938957" y="4018862"/>
                  <a:ext cx="47786" cy="5537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96" name="타원 1195">
                <a:extLst>
                  <a:ext uri="{FF2B5EF4-FFF2-40B4-BE49-F238E27FC236}">
                    <a16:creationId xmlns:a16="http://schemas.microsoft.com/office/drawing/2014/main" id="{8454F561-95FB-4A37-AD0E-639231F9CE85}"/>
                  </a:ext>
                </a:extLst>
              </p:cNvPr>
              <p:cNvSpPr>
                <a:spLocks noChangeAspect="1"/>
              </p:cNvSpPr>
              <p:nvPr/>
            </p:nvSpPr>
            <p:spPr>
              <a:xfrm>
                <a:off x="7770782" y="4583429"/>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197" name="타원 1196">
                <a:extLst>
                  <a:ext uri="{FF2B5EF4-FFF2-40B4-BE49-F238E27FC236}">
                    <a16:creationId xmlns:a16="http://schemas.microsoft.com/office/drawing/2014/main" id="{163FA6D3-8C39-4D1D-AEB2-E7A2BFEEDD54}"/>
                  </a:ext>
                </a:extLst>
              </p:cNvPr>
              <p:cNvSpPr>
                <a:spLocks noChangeAspect="1"/>
              </p:cNvSpPr>
              <p:nvPr/>
            </p:nvSpPr>
            <p:spPr>
              <a:xfrm>
                <a:off x="7615838" y="4583429"/>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10" name="타원 1209">
                <a:extLst>
                  <a:ext uri="{FF2B5EF4-FFF2-40B4-BE49-F238E27FC236}">
                    <a16:creationId xmlns:a16="http://schemas.microsoft.com/office/drawing/2014/main" id="{AC20998F-A98F-4EA0-9519-D7E594874FC1}"/>
                  </a:ext>
                </a:extLst>
              </p:cNvPr>
              <p:cNvSpPr>
                <a:spLocks noChangeAspect="1"/>
              </p:cNvSpPr>
              <p:nvPr/>
            </p:nvSpPr>
            <p:spPr>
              <a:xfrm>
                <a:off x="8029148" y="4583340"/>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11" name="타원 1210">
                <a:extLst>
                  <a:ext uri="{FF2B5EF4-FFF2-40B4-BE49-F238E27FC236}">
                    <a16:creationId xmlns:a16="http://schemas.microsoft.com/office/drawing/2014/main" id="{4B1BDAF8-547E-4ACF-BC66-CE4E77B06B47}"/>
                  </a:ext>
                </a:extLst>
              </p:cNvPr>
              <p:cNvSpPr>
                <a:spLocks noChangeAspect="1"/>
              </p:cNvSpPr>
              <p:nvPr/>
            </p:nvSpPr>
            <p:spPr>
              <a:xfrm>
                <a:off x="7902618" y="4583340"/>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12" name="타원 1211">
                <a:extLst>
                  <a:ext uri="{FF2B5EF4-FFF2-40B4-BE49-F238E27FC236}">
                    <a16:creationId xmlns:a16="http://schemas.microsoft.com/office/drawing/2014/main" id="{5FBF818E-080B-48F2-9803-21E1F368EB7A}"/>
                  </a:ext>
                </a:extLst>
              </p:cNvPr>
              <p:cNvSpPr>
                <a:spLocks noChangeAspect="1"/>
              </p:cNvSpPr>
              <p:nvPr/>
            </p:nvSpPr>
            <p:spPr>
              <a:xfrm>
                <a:off x="8267550" y="4572574"/>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13" name="타원 1212">
                <a:extLst>
                  <a:ext uri="{FF2B5EF4-FFF2-40B4-BE49-F238E27FC236}">
                    <a16:creationId xmlns:a16="http://schemas.microsoft.com/office/drawing/2014/main" id="{55097D8C-5238-4F7E-A38B-22C3C040F911}"/>
                  </a:ext>
                </a:extLst>
              </p:cNvPr>
              <p:cNvSpPr>
                <a:spLocks noChangeAspect="1"/>
              </p:cNvSpPr>
              <p:nvPr/>
            </p:nvSpPr>
            <p:spPr>
              <a:xfrm>
                <a:off x="8141020" y="4572574"/>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14" name="타원 1213">
                <a:extLst>
                  <a:ext uri="{FF2B5EF4-FFF2-40B4-BE49-F238E27FC236}">
                    <a16:creationId xmlns:a16="http://schemas.microsoft.com/office/drawing/2014/main" id="{BD14104E-5356-4BF8-909C-7E4623D0A60F}"/>
                  </a:ext>
                </a:extLst>
              </p:cNvPr>
              <p:cNvSpPr>
                <a:spLocks noChangeAspect="1"/>
              </p:cNvSpPr>
              <p:nvPr/>
            </p:nvSpPr>
            <p:spPr>
              <a:xfrm>
                <a:off x="8515741" y="4544257"/>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15" name="타원 1214">
                <a:extLst>
                  <a:ext uri="{FF2B5EF4-FFF2-40B4-BE49-F238E27FC236}">
                    <a16:creationId xmlns:a16="http://schemas.microsoft.com/office/drawing/2014/main" id="{72A90B3D-F9DE-4E51-BA15-72E121AC8D97}"/>
                  </a:ext>
                </a:extLst>
              </p:cNvPr>
              <p:cNvSpPr>
                <a:spLocks noChangeAspect="1"/>
              </p:cNvSpPr>
              <p:nvPr/>
            </p:nvSpPr>
            <p:spPr>
              <a:xfrm>
                <a:off x="8389211" y="4544257"/>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16" name="타원 1215">
                <a:extLst>
                  <a:ext uri="{FF2B5EF4-FFF2-40B4-BE49-F238E27FC236}">
                    <a16:creationId xmlns:a16="http://schemas.microsoft.com/office/drawing/2014/main" id="{AEDFB97E-A87E-4A1F-9363-087569AC9612}"/>
                  </a:ext>
                </a:extLst>
              </p:cNvPr>
              <p:cNvSpPr>
                <a:spLocks noChangeAspect="1"/>
              </p:cNvSpPr>
              <p:nvPr/>
            </p:nvSpPr>
            <p:spPr>
              <a:xfrm>
                <a:off x="8733753" y="4563565"/>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17" name="타원 1216">
                <a:extLst>
                  <a:ext uri="{FF2B5EF4-FFF2-40B4-BE49-F238E27FC236}">
                    <a16:creationId xmlns:a16="http://schemas.microsoft.com/office/drawing/2014/main" id="{6287C8C3-FD12-4998-9958-FA497F7485A6}"/>
                  </a:ext>
                </a:extLst>
              </p:cNvPr>
              <p:cNvSpPr>
                <a:spLocks noChangeAspect="1"/>
              </p:cNvSpPr>
              <p:nvPr/>
            </p:nvSpPr>
            <p:spPr>
              <a:xfrm>
                <a:off x="8607223" y="4563565"/>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18" name="타원 1217">
                <a:extLst>
                  <a:ext uri="{FF2B5EF4-FFF2-40B4-BE49-F238E27FC236}">
                    <a16:creationId xmlns:a16="http://schemas.microsoft.com/office/drawing/2014/main" id="{21B23703-A48E-4121-80C6-987EB806B324}"/>
                  </a:ext>
                </a:extLst>
              </p:cNvPr>
              <p:cNvSpPr>
                <a:spLocks noChangeAspect="1"/>
              </p:cNvSpPr>
              <p:nvPr/>
            </p:nvSpPr>
            <p:spPr>
              <a:xfrm>
                <a:off x="8943868" y="4544257"/>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19" name="타원 1218">
                <a:extLst>
                  <a:ext uri="{FF2B5EF4-FFF2-40B4-BE49-F238E27FC236}">
                    <a16:creationId xmlns:a16="http://schemas.microsoft.com/office/drawing/2014/main" id="{69A2EDFD-1F13-422E-A802-DA677CA48AB3}"/>
                  </a:ext>
                </a:extLst>
              </p:cNvPr>
              <p:cNvSpPr>
                <a:spLocks noChangeAspect="1"/>
              </p:cNvSpPr>
              <p:nvPr/>
            </p:nvSpPr>
            <p:spPr>
              <a:xfrm>
                <a:off x="8817338" y="4544257"/>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20" name="타원 1219">
                <a:extLst>
                  <a:ext uri="{FF2B5EF4-FFF2-40B4-BE49-F238E27FC236}">
                    <a16:creationId xmlns:a16="http://schemas.microsoft.com/office/drawing/2014/main" id="{A23CC0C1-B1E0-4A01-9B64-83784756BCB8}"/>
                  </a:ext>
                </a:extLst>
              </p:cNvPr>
              <p:cNvSpPr>
                <a:spLocks noChangeAspect="1"/>
              </p:cNvSpPr>
              <p:nvPr/>
            </p:nvSpPr>
            <p:spPr>
              <a:xfrm>
                <a:off x="9182784" y="4544257"/>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21" name="타원 1220">
                <a:extLst>
                  <a:ext uri="{FF2B5EF4-FFF2-40B4-BE49-F238E27FC236}">
                    <a16:creationId xmlns:a16="http://schemas.microsoft.com/office/drawing/2014/main" id="{D319E457-FAED-4AB2-BF96-DB99B39B84B7}"/>
                  </a:ext>
                </a:extLst>
              </p:cNvPr>
              <p:cNvSpPr>
                <a:spLocks noChangeAspect="1"/>
              </p:cNvSpPr>
              <p:nvPr/>
            </p:nvSpPr>
            <p:spPr>
              <a:xfrm>
                <a:off x="9056254" y="4544257"/>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22" name="타원 1221">
                <a:extLst>
                  <a:ext uri="{FF2B5EF4-FFF2-40B4-BE49-F238E27FC236}">
                    <a16:creationId xmlns:a16="http://schemas.microsoft.com/office/drawing/2014/main" id="{B74C30FB-6CFA-4CB0-9C9E-7EDF81EB405A}"/>
                  </a:ext>
                </a:extLst>
              </p:cNvPr>
              <p:cNvSpPr>
                <a:spLocks noChangeAspect="1"/>
              </p:cNvSpPr>
              <p:nvPr/>
            </p:nvSpPr>
            <p:spPr>
              <a:xfrm>
                <a:off x="9429643" y="4544257"/>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23" name="타원 1222">
                <a:extLst>
                  <a:ext uri="{FF2B5EF4-FFF2-40B4-BE49-F238E27FC236}">
                    <a16:creationId xmlns:a16="http://schemas.microsoft.com/office/drawing/2014/main" id="{E8BBFF30-9750-4E93-9F06-EDD32EBB1A78}"/>
                  </a:ext>
                </a:extLst>
              </p:cNvPr>
              <p:cNvSpPr>
                <a:spLocks noChangeAspect="1"/>
              </p:cNvSpPr>
              <p:nvPr/>
            </p:nvSpPr>
            <p:spPr>
              <a:xfrm>
                <a:off x="9303113" y="4544257"/>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24" name="타원 1223">
                <a:extLst>
                  <a:ext uri="{FF2B5EF4-FFF2-40B4-BE49-F238E27FC236}">
                    <a16:creationId xmlns:a16="http://schemas.microsoft.com/office/drawing/2014/main" id="{3A8D8A5A-F19B-4526-A88B-BF384FC34BE0}"/>
                  </a:ext>
                </a:extLst>
              </p:cNvPr>
              <p:cNvSpPr>
                <a:spLocks noChangeAspect="1"/>
              </p:cNvSpPr>
              <p:nvPr/>
            </p:nvSpPr>
            <p:spPr>
              <a:xfrm>
                <a:off x="9793111" y="4552586"/>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25" name="타원 1224">
                <a:extLst>
                  <a:ext uri="{FF2B5EF4-FFF2-40B4-BE49-F238E27FC236}">
                    <a16:creationId xmlns:a16="http://schemas.microsoft.com/office/drawing/2014/main" id="{ABD7C3CE-2544-4E52-A423-63EE2F0971F9}"/>
                  </a:ext>
                </a:extLst>
              </p:cNvPr>
              <p:cNvSpPr>
                <a:spLocks noChangeAspect="1"/>
              </p:cNvSpPr>
              <p:nvPr/>
            </p:nvSpPr>
            <p:spPr>
              <a:xfrm>
                <a:off x="9666581" y="4552586"/>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26" name="타원 1225">
                <a:extLst>
                  <a:ext uri="{FF2B5EF4-FFF2-40B4-BE49-F238E27FC236}">
                    <a16:creationId xmlns:a16="http://schemas.microsoft.com/office/drawing/2014/main" id="{1D422473-1F5A-41CC-84EB-BD590C118216}"/>
                  </a:ext>
                </a:extLst>
              </p:cNvPr>
              <p:cNvSpPr>
                <a:spLocks noChangeAspect="1"/>
              </p:cNvSpPr>
              <p:nvPr/>
            </p:nvSpPr>
            <p:spPr>
              <a:xfrm>
                <a:off x="10008601" y="4553782"/>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27" name="타원 1226">
                <a:extLst>
                  <a:ext uri="{FF2B5EF4-FFF2-40B4-BE49-F238E27FC236}">
                    <a16:creationId xmlns:a16="http://schemas.microsoft.com/office/drawing/2014/main" id="{8F56318B-43EC-4BCD-B6E9-5EAB74DC6C5C}"/>
                  </a:ext>
                </a:extLst>
              </p:cNvPr>
              <p:cNvSpPr>
                <a:spLocks noChangeAspect="1"/>
              </p:cNvSpPr>
              <p:nvPr/>
            </p:nvSpPr>
            <p:spPr>
              <a:xfrm>
                <a:off x="9882071" y="4553782"/>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28" name="타원 1227">
                <a:extLst>
                  <a:ext uri="{FF2B5EF4-FFF2-40B4-BE49-F238E27FC236}">
                    <a16:creationId xmlns:a16="http://schemas.microsoft.com/office/drawing/2014/main" id="{34B6C209-8111-40F6-BAE3-14D81DBFCB31}"/>
                  </a:ext>
                </a:extLst>
              </p:cNvPr>
              <p:cNvSpPr>
                <a:spLocks noChangeAspect="1"/>
              </p:cNvSpPr>
              <p:nvPr/>
            </p:nvSpPr>
            <p:spPr>
              <a:xfrm>
                <a:off x="10249092" y="4572812"/>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29" name="타원 1228">
                <a:extLst>
                  <a:ext uri="{FF2B5EF4-FFF2-40B4-BE49-F238E27FC236}">
                    <a16:creationId xmlns:a16="http://schemas.microsoft.com/office/drawing/2014/main" id="{F851F51D-1491-429D-BAFC-588B760FB7F0}"/>
                  </a:ext>
                </a:extLst>
              </p:cNvPr>
              <p:cNvSpPr>
                <a:spLocks noChangeAspect="1"/>
              </p:cNvSpPr>
              <p:nvPr/>
            </p:nvSpPr>
            <p:spPr>
              <a:xfrm>
                <a:off x="10122562" y="4572812"/>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34" name="타원 1233">
                <a:extLst>
                  <a:ext uri="{FF2B5EF4-FFF2-40B4-BE49-F238E27FC236}">
                    <a16:creationId xmlns:a16="http://schemas.microsoft.com/office/drawing/2014/main" id="{656AE168-92EB-4918-99B1-7DFD3E8D240C}"/>
                  </a:ext>
                </a:extLst>
              </p:cNvPr>
              <p:cNvSpPr>
                <a:spLocks noChangeAspect="1"/>
              </p:cNvSpPr>
              <p:nvPr/>
            </p:nvSpPr>
            <p:spPr>
              <a:xfrm>
                <a:off x="10504777" y="4573386"/>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35" name="타원 1234">
                <a:extLst>
                  <a:ext uri="{FF2B5EF4-FFF2-40B4-BE49-F238E27FC236}">
                    <a16:creationId xmlns:a16="http://schemas.microsoft.com/office/drawing/2014/main" id="{DC5D69E8-DFCE-4541-8511-FA981A875571}"/>
                  </a:ext>
                </a:extLst>
              </p:cNvPr>
              <p:cNvSpPr>
                <a:spLocks noChangeAspect="1"/>
              </p:cNvSpPr>
              <p:nvPr/>
            </p:nvSpPr>
            <p:spPr>
              <a:xfrm>
                <a:off x="10378247" y="4573386"/>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36" name="타원 1235">
                <a:extLst>
                  <a:ext uri="{FF2B5EF4-FFF2-40B4-BE49-F238E27FC236}">
                    <a16:creationId xmlns:a16="http://schemas.microsoft.com/office/drawing/2014/main" id="{E1B63C67-D3CC-4F79-8C21-C256DE6188A5}"/>
                  </a:ext>
                </a:extLst>
              </p:cNvPr>
              <p:cNvSpPr>
                <a:spLocks noChangeAspect="1"/>
              </p:cNvSpPr>
              <p:nvPr/>
            </p:nvSpPr>
            <p:spPr>
              <a:xfrm>
                <a:off x="10735473" y="4583340"/>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37" name="타원 1236">
                <a:extLst>
                  <a:ext uri="{FF2B5EF4-FFF2-40B4-BE49-F238E27FC236}">
                    <a16:creationId xmlns:a16="http://schemas.microsoft.com/office/drawing/2014/main" id="{439719DD-662A-4C40-901F-23E937D4189B}"/>
                  </a:ext>
                </a:extLst>
              </p:cNvPr>
              <p:cNvSpPr>
                <a:spLocks noChangeAspect="1"/>
              </p:cNvSpPr>
              <p:nvPr/>
            </p:nvSpPr>
            <p:spPr>
              <a:xfrm>
                <a:off x="10608943" y="4583340"/>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38" name="타원 1237">
                <a:extLst>
                  <a:ext uri="{FF2B5EF4-FFF2-40B4-BE49-F238E27FC236}">
                    <a16:creationId xmlns:a16="http://schemas.microsoft.com/office/drawing/2014/main" id="{40D0FDB2-421A-4D8A-9E3A-694CD37B7CDB}"/>
                  </a:ext>
                </a:extLst>
              </p:cNvPr>
              <p:cNvSpPr>
                <a:spLocks noChangeAspect="1"/>
              </p:cNvSpPr>
              <p:nvPr/>
            </p:nvSpPr>
            <p:spPr>
              <a:xfrm>
                <a:off x="10955692" y="4592865"/>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39" name="타원 1238">
                <a:extLst>
                  <a:ext uri="{FF2B5EF4-FFF2-40B4-BE49-F238E27FC236}">
                    <a16:creationId xmlns:a16="http://schemas.microsoft.com/office/drawing/2014/main" id="{34D24ED5-64D0-4927-97CE-D4C1BD952076}"/>
                  </a:ext>
                </a:extLst>
              </p:cNvPr>
              <p:cNvSpPr>
                <a:spLocks noChangeAspect="1"/>
              </p:cNvSpPr>
              <p:nvPr/>
            </p:nvSpPr>
            <p:spPr>
              <a:xfrm>
                <a:off x="10829162" y="4592865"/>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40" name="타원 1239">
                <a:extLst>
                  <a:ext uri="{FF2B5EF4-FFF2-40B4-BE49-F238E27FC236}">
                    <a16:creationId xmlns:a16="http://schemas.microsoft.com/office/drawing/2014/main" id="{8A916C74-5775-4950-8B96-2CC08107745F}"/>
                  </a:ext>
                </a:extLst>
              </p:cNvPr>
              <p:cNvSpPr>
                <a:spLocks noChangeAspect="1"/>
              </p:cNvSpPr>
              <p:nvPr/>
            </p:nvSpPr>
            <p:spPr>
              <a:xfrm>
                <a:off x="11190588" y="4583340"/>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41" name="타원 1240">
                <a:extLst>
                  <a:ext uri="{FF2B5EF4-FFF2-40B4-BE49-F238E27FC236}">
                    <a16:creationId xmlns:a16="http://schemas.microsoft.com/office/drawing/2014/main" id="{AD53805D-FB25-4240-8AD2-54AFDADB392B}"/>
                  </a:ext>
                </a:extLst>
              </p:cNvPr>
              <p:cNvSpPr>
                <a:spLocks noChangeAspect="1"/>
              </p:cNvSpPr>
              <p:nvPr/>
            </p:nvSpPr>
            <p:spPr>
              <a:xfrm>
                <a:off x="11064058" y="4583340"/>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42" name="타원 1241">
                <a:extLst>
                  <a:ext uri="{FF2B5EF4-FFF2-40B4-BE49-F238E27FC236}">
                    <a16:creationId xmlns:a16="http://schemas.microsoft.com/office/drawing/2014/main" id="{8EE09133-B015-4483-BD03-3043FC14EAA7}"/>
                  </a:ext>
                </a:extLst>
              </p:cNvPr>
              <p:cNvSpPr>
                <a:spLocks noChangeAspect="1"/>
              </p:cNvSpPr>
              <p:nvPr/>
            </p:nvSpPr>
            <p:spPr>
              <a:xfrm>
                <a:off x="11448780" y="4592865"/>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43" name="타원 1242">
                <a:extLst>
                  <a:ext uri="{FF2B5EF4-FFF2-40B4-BE49-F238E27FC236}">
                    <a16:creationId xmlns:a16="http://schemas.microsoft.com/office/drawing/2014/main" id="{FC94007B-8045-471E-8D22-5101657D44AF}"/>
                  </a:ext>
                </a:extLst>
              </p:cNvPr>
              <p:cNvSpPr>
                <a:spLocks noChangeAspect="1"/>
              </p:cNvSpPr>
              <p:nvPr/>
            </p:nvSpPr>
            <p:spPr>
              <a:xfrm>
                <a:off x="11322250" y="4592865"/>
                <a:ext cx="127160" cy="12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1244" name="직선 연결선 1243">
                <a:extLst>
                  <a:ext uri="{FF2B5EF4-FFF2-40B4-BE49-F238E27FC236}">
                    <a16:creationId xmlns:a16="http://schemas.microsoft.com/office/drawing/2014/main" id="{72256C56-FE3F-4B6D-9F48-F0A63189A35F}"/>
                  </a:ext>
                </a:extLst>
              </p:cNvPr>
              <p:cNvCxnSpPr>
                <a:cxnSpLocks/>
              </p:cNvCxnSpPr>
              <p:nvPr/>
            </p:nvCxnSpPr>
            <p:spPr>
              <a:xfrm flipH="1">
                <a:off x="7615838" y="4713570"/>
                <a:ext cx="57341" cy="489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5" name="직선 연결선 1244">
                <a:extLst>
                  <a:ext uri="{FF2B5EF4-FFF2-40B4-BE49-F238E27FC236}">
                    <a16:creationId xmlns:a16="http://schemas.microsoft.com/office/drawing/2014/main" id="{EB20C244-9739-4AB8-BB81-43DE8BD2974B}"/>
                  </a:ext>
                </a:extLst>
              </p:cNvPr>
              <p:cNvCxnSpPr>
                <a:cxnSpLocks/>
                <a:stCxn id="1197" idx="4"/>
              </p:cNvCxnSpPr>
              <p:nvPr/>
            </p:nvCxnSpPr>
            <p:spPr>
              <a:xfrm>
                <a:off x="7679418" y="4704134"/>
                <a:ext cx="14340" cy="498897"/>
              </a:xfrm>
              <a:prstGeom prst="line">
                <a:avLst/>
              </a:prstGeom>
            </p:spPr>
            <p:style>
              <a:lnRef idx="1">
                <a:schemeClr val="accent1"/>
              </a:lnRef>
              <a:fillRef idx="0">
                <a:schemeClr val="accent1"/>
              </a:fillRef>
              <a:effectRef idx="0">
                <a:schemeClr val="accent1"/>
              </a:effectRef>
              <a:fontRef idx="minor">
                <a:schemeClr val="tx1"/>
              </a:fontRef>
            </p:style>
          </p:cxnSp>
          <p:grpSp>
            <p:nvGrpSpPr>
              <p:cNvPr id="620" name="그룹 619">
                <a:extLst>
                  <a:ext uri="{FF2B5EF4-FFF2-40B4-BE49-F238E27FC236}">
                    <a16:creationId xmlns:a16="http://schemas.microsoft.com/office/drawing/2014/main" id="{C827E221-DDF3-49FD-A7C8-F786950200BE}"/>
                  </a:ext>
                </a:extLst>
              </p:cNvPr>
              <p:cNvGrpSpPr/>
              <p:nvPr/>
            </p:nvGrpSpPr>
            <p:grpSpPr>
              <a:xfrm>
                <a:off x="7780432" y="4704134"/>
                <a:ext cx="77918" cy="498897"/>
                <a:chOff x="7780432" y="4704134"/>
                <a:chExt cx="77918" cy="498897"/>
              </a:xfrm>
            </p:grpSpPr>
            <p:cxnSp>
              <p:nvCxnSpPr>
                <p:cNvPr id="1246" name="직선 연결선 1245">
                  <a:extLst>
                    <a:ext uri="{FF2B5EF4-FFF2-40B4-BE49-F238E27FC236}">
                      <a16:creationId xmlns:a16="http://schemas.microsoft.com/office/drawing/2014/main" id="{FB9990B5-EAE2-4AF0-82BF-6DE43EE42D77}"/>
                    </a:ext>
                  </a:extLst>
                </p:cNvPr>
                <p:cNvCxnSpPr>
                  <a:cxnSpLocks/>
                  <a:stCxn id="1196" idx="4"/>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7" name="직선 연결선 1246">
                  <a:extLst>
                    <a:ext uri="{FF2B5EF4-FFF2-40B4-BE49-F238E27FC236}">
                      <a16:creationId xmlns:a16="http://schemas.microsoft.com/office/drawing/2014/main" id="{B5CB9F0A-75F9-4A7E-8CA7-D346C0F20B7A}"/>
                    </a:ext>
                  </a:extLst>
                </p:cNvPr>
                <p:cNvCxnSpPr>
                  <a:cxnSpLocks/>
                  <a:stCxn id="1196" idx="4"/>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51" name="그룹 1250">
                <a:extLst>
                  <a:ext uri="{FF2B5EF4-FFF2-40B4-BE49-F238E27FC236}">
                    <a16:creationId xmlns:a16="http://schemas.microsoft.com/office/drawing/2014/main" id="{D9C7AA59-9639-47CD-9FC4-D34418E954C0}"/>
                  </a:ext>
                </a:extLst>
              </p:cNvPr>
              <p:cNvGrpSpPr/>
              <p:nvPr/>
            </p:nvGrpSpPr>
            <p:grpSpPr>
              <a:xfrm>
                <a:off x="7919341" y="4704134"/>
                <a:ext cx="77918" cy="498897"/>
                <a:chOff x="7780432" y="4704134"/>
                <a:chExt cx="77918" cy="498897"/>
              </a:xfrm>
            </p:grpSpPr>
            <p:cxnSp>
              <p:nvCxnSpPr>
                <p:cNvPr id="1252" name="직선 연결선 1251">
                  <a:extLst>
                    <a:ext uri="{FF2B5EF4-FFF2-40B4-BE49-F238E27FC236}">
                      <a16:creationId xmlns:a16="http://schemas.microsoft.com/office/drawing/2014/main" id="{465223F8-E8C1-4D74-8D5C-1A0DE2395325}"/>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3" name="직선 연결선 1252">
                  <a:extLst>
                    <a:ext uri="{FF2B5EF4-FFF2-40B4-BE49-F238E27FC236}">
                      <a16:creationId xmlns:a16="http://schemas.microsoft.com/office/drawing/2014/main" id="{2D2FEDBF-B158-4707-8021-889249E6A609}"/>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54" name="그룹 1253">
                <a:extLst>
                  <a:ext uri="{FF2B5EF4-FFF2-40B4-BE49-F238E27FC236}">
                    <a16:creationId xmlns:a16="http://schemas.microsoft.com/office/drawing/2014/main" id="{E1E21965-5AF5-40D2-8B14-755ADEE4B113}"/>
                  </a:ext>
                </a:extLst>
              </p:cNvPr>
              <p:cNvGrpSpPr/>
              <p:nvPr/>
            </p:nvGrpSpPr>
            <p:grpSpPr>
              <a:xfrm>
                <a:off x="8051810" y="4693282"/>
                <a:ext cx="77918" cy="498897"/>
                <a:chOff x="7780432" y="4704134"/>
                <a:chExt cx="77918" cy="498897"/>
              </a:xfrm>
            </p:grpSpPr>
            <p:cxnSp>
              <p:nvCxnSpPr>
                <p:cNvPr id="1255" name="직선 연결선 1254">
                  <a:extLst>
                    <a:ext uri="{FF2B5EF4-FFF2-40B4-BE49-F238E27FC236}">
                      <a16:creationId xmlns:a16="http://schemas.microsoft.com/office/drawing/2014/main" id="{197FBA0B-9229-49FC-836B-8734819C8604}"/>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6" name="직선 연결선 1255">
                  <a:extLst>
                    <a:ext uri="{FF2B5EF4-FFF2-40B4-BE49-F238E27FC236}">
                      <a16:creationId xmlns:a16="http://schemas.microsoft.com/office/drawing/2014/main" id="{3EBEE034-9833-4352-A41B-6FDF8781F730}"/>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57" name="그룹 1256">
                <a:extLst>
                  <a:ext uri="{FF2B5EF4-FFF2-40B4-BE49-F238E27FC236}">
                    <a16:creationId xmlns:a16="http://schemas.microsoft.com/office/drawing/2014/main" id="{0DE848F3-0AF7-46C3-A530-91C85EA3F71D}"/>
                  </a:ext>
                </a:extLst>
              </p:cNvPr>
              <p:cNvGrpSpPr/>
              <p:nvPr/>
            </p:nvGrpSpPr>
            <p:grpSpPr>
              <a:xfrm>
                <a:off x="8162226" y="4704134"/>
                <a:ext cx="77918" cy="498897"/>
                <a:chOff x="7780432" y="4704134"/>
                <a:chExt cx="77918" cy="498897"/>
              </a:xfrm>
            </p:grpSpPr>
            <p:cxnSp>
              <p:nvCxnSpPr>
                <p:cNvPr id="1258" name="직선 연결선 1257">
                  <a:extLst>
                    <a:ext uri="{FF2B5EF4-FFF2-40B4-BE49-F238E27FC236}">
                      <a16:creationId xmlns:a16="http://schemas.microsoft.com/office/drawing/2014/main" id="{B6CA10FB-3A1B-44EF-A207-3D6A0B949CB6}"/>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9" name="직선 연결선 1258">
                  <a:extLst>
                    <a:ext uri="{FF2B5EF4-FFF2-40B4-BE49-F238E27FC236}">
                      <a16:creationId xmlns:a16="http://schemas.microsoft.com/office/drawing/2014/main" id="{D874A658-B5F1-42C4-A2F0-05F7095A46B7}"/>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60" name="그룹 1259">
                <a:extLst>
                  <a:ext uri="{FF2B5EF4-FFF2-40B4-BE49-F238E27FC236}">
                    <a16:creationId xmlns:a16="http://schemas.microsoft.com/office/drawing/2014/main" id="{024680FB-0296-45E6-BFC4-D6CE3FACFA0B}"/>
                  </a:ext>
                </a:extLst>
              </p:cNvPr>
              <p:cNvGrpSpPr/>
              <p:nvPr/>
            </p:nvGrpSpPr>
            <p:grpSpPr>
              <a:xfrm>
                <a:off x="8288930" y="4713005"/>
                <a:ext cx="77918" cy="498897"/>
                <a:chOff x="7780432" y="4704134"/>
                <a:chExt cx="77918" cy="498897"/>
              </a:xfrm>
            </p:grpSpPr>
            <p:cxnSp>
              <p:nvCxnSpPr>
                <p:cNvPr id="1261" name="직선 연결선 1260">
                  <a:extLst>
                    <a:ext uri="{FF2B5EF4-FFF2-40B4-BE49-F238E27FC236}">
                      <a16:creationId xmlns:a16="http://schemas.microsoft.com/office/drawing/2014/main" id="{01783722-AA56-4506-9DE0-58A798FDE586}"/>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2" name="직선 연결선 1261">
                  <a:extLst>
                    <a:ext uri="{FF2B5EF4-FFF2-40B4-BE49-F238E27FC236}">
                      <a16:creationId xmlns:a16="http://schemas.microsoft.com/office/drawing/2014/main" id="{504E40B6-1314-44AB-9945-3817ED135E7A}"/>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63" name="그룹 1262">
                <a:extLst>
                  <a:ext uri="{FF2B5EF4-FFF2-40B4-BE49-F238E27FC236}">
                    <a16:creationId xmlns:a16="http://schemas.microsoft.com/office/drawing/2014/main" id="{2BC989D1-8875-4A03-9617-46D424DC7F7F}"/>
                  </a:ext>
                </a:extLst>
              </p:cNvPr>
              <p:cNvGrpSpPr/>
              <p:nvPr/>
            </p:nvGrpSpPr>
            <p:grpSpPr>
              <a:xfrm>
                <a:off x="8413832" y="4686362"/>
                <a:ext cx="77918" cy="498897"/>
                <a:chOff x="7780432" y="4704134"/>
                <a:chExt cx="77918" cy="498897"/>
              </a:xfrm>
            </p:grpSpPr>
            <p:cxnSp>
              <p:nvCxnSpPr>
                <p:cNvPr id="1264" name="직선 연결선 1263">
                  <a:extLst>
                    <a:ext uri="{FF2B5EF4-FFF2-40B4-BE49-F238E27FC236}">
                      <a16:creationId xmlns:a16="http://schemas.microsoft.com/office/drawing/2014/main" id="{04E5B64D-3092-4E10-A6CC-4D6A7A9ACE6E}"/>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5" name="직선 연결선 1264">
                  <a:extLst>
                    <a:ext uri="{FF2B5EF4-FFF2-40B4-BE49-F238E27FC236}">
                      <a16:creationId xmlns:a16="http://schemas.microsoft.com/office/drawing/2014/main" id="{A580385B-F889-469B-AA83-0E6D92949FAA}"/>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66" name="그룹 1265">
                <a:extLst>
                  <a:ext uri="{FF2B5EF4-FFF2-40B4-BE49-F238E27FC236}">
                    <a16:creationId xmlns:a16="http://schemas.microsoft.com/office/drawing/2014/main" id="{3B6A0A33-ADF5-421C-8FD6-21FF335D9DD1}"/>
                  </a:ext>
                </a:extLst>
              </p:cNvPr>
              <p:cNvGrpSpPr/>
              <p:nvPr/>
            </p:nvGrpSpPr>
            <p:grpSpPr>
              <a:xfrm>
                <a:off x="8536136" y="4684270"/>
                <a:ext cx="77918" cy="498897"/>
                <a:chOff x="7780432" y="4704134"/>
                <a:chExt cx="77918" cy="498897"/>
              </a:xfrm>
            </p:grpSpPr>
            <p:cxnSp>
              <p:nvCxnSpPr>
                <p:cNvPr id="1267" name="직선 연결선 1266">
                  <a:extLst>
                    <a:ext uri="{FF2B5EF4-FFF2-40B4-BE49-F238E27FC236}">
                      <a16:creationId xmlns:a16="http://schemas.microsoft.com/office/drawing/2014/main" id="{0A8D4E40-8AA7-4277-B069-4C3C600EEC53}"/>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8" name="직선 연결선 1267">
                  <a:extLst>
                    <a:ext uri="{FF2B5EF4-FFF2-40B4-BE49-F238E27FC236}">
                      <a16:creationId xmlns:a16="http://schemas.microsoft.com/office/drawing/2014/main" id="{C87F3A8F-E438-4074-BC2C-ED83C4F84CD4}"/>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69" name="그룹 1268">
                <a:extLst>
                  <a:ext uri="{FF2B5EF4-FFF2-40B4-BE49-F238E27FC236}">
                    <a16:creationId xmlns:a16="http://schemas.microsoft.com/office/drawing/2014/main" id="{3B24E035-E033-44C7-BFD0-F8314E45222A}"/>
                  </a:ext>
                </a:extLst>
              </p:cNvPr>
              <p:cNvGrpSpPr/>
              <p:nvPr/>
            </p:nvGrpSpPr>
            <p:grpSpPr>
              <a:xfrm>
                <a:off x="8643002" y="4693279"/>
                <a:ext cx="77918" cy="498897"/>
                <a:chOff x="7780432" y="4704134"/>
                <a:chExt cx="77918" cy="498897"/>
              </a:xfrm>
            </p:grpSpPr>
            <p:cxnSp>
              <p:nvCxnSpPr>
                <p:cNvPr id="1270" name="직선 연결선 1269">
                  <a:extLst>
                    <a:ext uri="{FF2B5EF4-FFF2-40B4-BE49-F238E27FC236}">
                      <a16:creationId xmlns:a16="http://schemas.microsoft.com/office/drawing/2014/main" id="{CC9BBA2C-2E5F-4CCF-8983-5D4590A631A3}"/>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1" name="직선 연결선 1270">
                  <a:extLst>
                    <a:ext uri="{FF2B5EF4-FFF2-40B4-BE49-F238E27FC236}">
                      <a16:creationId xmlns:a16="http://schemas.microsoft.com/office/drawing/2014/main" id="{018D90F4-D361-41EA-A16D-A353DE096683}"/>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72" name="그룹 1271">
                <a:extLst>
                  <a:ext uri="{FF2B5EF4-FFF2-40B4-BE49-F238E27FC236}">
                    <a16:creationId xmlns:a16="http://schemas.microsoft.com/office/drawing/2014/main" id="{E62DDF79-C57B-4120-A29C-95B9F43AB0F8}"/>
                  </a:ext>
                </a:extLst>
              </p:cNvPr>
              <p:cNvGrpSpPr/>
              <p:nvPr/>
            </p:nvGrpSpPr>
            <p:grpSpPr>
              <a:xfrm>
                <a:off x="8760001" y="4684269"/>
                <a:ext cx="77918" cy="498897"/>
                <a:chOff x="7780432" y="4704134"/>
                <a:chExt cx="77918" cy="498897"/>
              </a:xfrm>
            </p:grpSpPr>
            <p:cxnSp>
              <p:nvCxnSpPr>
                <p:cNvPr id="1273" name="직선 연결선 1272">
                  <a:extLst>
                    <a:ext uri="{FF2B5EF4-FFF2-40B4-BE49-F238E27FC236}">
                      <a16:creationId xmlns:a16="http://schemas.microsoft.com/office/drawing/2014/main" id="{DC7DB551-F3F0-4579-AD79-F7D354FC14AA}"/>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4" name="직선 연결선 1273">
                  <a:extLst>
                    <a:ext uri="{FF2B5EF4-FFF2-40B4-BE49-F238E27FC236}">
                      <a16:creationId xmlns:a16="http://schemas.microsoft.com/office/drawing/2014/main" id="{016B9B97-2984-45EA-951C-16ADD8DF3F04}"/>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75" name="그룹 1274">
                <a:extLst>
                  <a:ext uri="{FF2B5EF4-FFF2-40B4-BE49-F238E27FC236}">
                    <a16:creationId xmlns:a16="http://schemas.microsoft.com/office/drawing/2014/main" id="{A1A9B693-8FEE-49B4-B1E6-062EBDAFBFBD}"/>
                  </a:ext>
                </a:extLst>
              </p:cNvPr>
              <p:cNvGrpSpPr/>
              <p:nvPr/>
            </p:nvGrpSpPr>
            <p:grpSpPr>
              <a:xfrm>
                <a:off x="8849816" y="4668218"/>
                <a:ext cx="77918" cy="498897"/>
                <a:chOff x="7780432" y="4704134"/>
                <a:chExt cx="77918" cy="498897"/>
              </a:xfrm>
            </p:grpSpPr>
            <p:cxnSp>
              <p:nvCxnSpPr>
                <p:cNvPr id="1276" name="직선 연결선 1275">
                  <a:extLst>
                    <a:ext uri="{FF2B5EF4-FFF2-40B4-BE49-F238E27FC236}">
                      <a16:creationId xmlns:a16="http://schemas.microsoft.com/office/drawing/2014/main" id="{9D493517-6491-4D4C-B317-2D694240DCD0}"/>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7" name="직선 연결선 1276">
                  <a:extLst>
                    <a:ext uri="{FF2B5EF4-FFF2-40B4-BE49-F238E27FC236}">
                      <a16:creationId xmlns:a16="http://schemas.microsoft.com/office/drawing/2014/main" id="{C6BDF5B5-C272-404D-B5DE-3BB6145768B4}"/>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78" name="그룹 1277">
                <a:extLst>
                  <a:ext uri="{FF2B5EF4-FFF2-40B4-BE49-F238E27FC236}">
                    <a16:creationId xmlns:a16="http://schemas.microsoft.com/office/drawing/2014/main" id="{E87EA471-52FC-4CF5-AFDA-A411DED9518F}"/>
                  </a:ext>
                </a:extLst>
              </p:cNvPr>
              <p:cNvGrpSpPr/>
              <p:nvPr/>
            </p:nvGrpSpPr>
            <p:grpSpPr>
              <a:xfrm>
                <a:off x="8960156" y="4662437"/>
                <a:ext cx="77918" cy="498897"/>
                <a:chOff x="7780432" y="4704134"/>
                <a:chExt cx="77918" cy="498897"/>
              </a:xfrm>
            </p:grpSpPr>
            <p:cxnSp>
              <p:nvCxnSpPr>
                <p:cNvPr id="1279" name="직선 연결선 1278">
                  <a:extLst>
                    <a:ext uri="{FF2B5EF4-FFF2-40B4-BE49-F238E27FC236}">
                      <a16:creationId xmlns:a16="http://schemas.microsoft.com/office/drawing/2014/main" id="{EB7D5413-20A5-4853-AD82-7F83DEEA842B}"/>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0" name="직선 연결선 1279">
                  <a:extLst>
                    <a:ext uri="{FF2B5EF4-FFF2-40B4-BE49-F238E27FC236}">
                      <a16:creationId xmlns:a16="http://schemas.microsoft.com/office/drawing/2014/main" id="{50A76C50-FCE1-403F-98DC-9F54586D08EE}"/>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81" name="그룹 1280">
                <a:extLst>
                  <a:ext uri="{FF2B5EF4-FFF2-40B4-BE49-F238E27FC236}">
                    <a16:creationId xmlns:a16="http://schemas.microsoft.com/office/drawing/2014/main" id="{0E89D9B9-27C5-47B1-87F3-802C67D3860D}"/>
                  </a:ext>
                </a:extLst>
              </p:cNvPr>
              <p:cNvGrpSpPr/>
              <p:nvPr/>
            </p:nvGrpSpPr>
            <p:grpSpPr>
              <a:xfrm>
                <a:off x="9081511" y="4653163"/>
                <a:ext cx="77918" cy="498897"/>
                <a:chOff x="7780432" y="4704134"/>
                <a:chExt cx="77918" cy="498897"/>
              </a:xfrm>
            </p:grpSpPr>
            <p:cxnSp>
              <p:nvCxnSpPr>
                <p:cNvPr id="1282" name="직선 연결선 1281">
                  <a:extLst>
                    <a:ext uri="{FF2B5EF4-FFF2-40B4-BE49-F238E27FC236}">
                      <a16:creationId xmlns:a16="http://schemas.microsoft.com/office/drawing/2014/main" id="{ADA7F9C3-B832-40A3-819E-CB353D015C93}"/>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3" name="직선 연결선 1282">
                  <a:extLst>
                    <a:ext uri="{FF2B5EF4-FFF2-40B4-BE49-F238E27FC236}">
                      <a16:creationId xmlns:a16="http://schemas.microsoft.com/office/drawing/2014/main" id="{684E42E1-7F8A-4E70-BBC1-74C0F3D6857A}"/>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84" name="그룹 1283">
                <a:extLst>
                  <a:ext uri="{FF2B5EF4-FFF2-40B4-BE49-F238E27FC236}">
                    <a16:creationId xmlns:a16="http://schemas.microsoft.com/office/drawing/2014/main" id="{7442A3BD-0341-46F6-AF23-A4DB9C97511C}"/>
                  </a:ext>
                </a:extLst>
              </p:cNvPr>
              <p:cNvGrpSpPr/>
              <p:nvPr/>
            </p:nvGrpSpPr>
            <p:grpSpPr>
              <a:xfrm>
                <a:off x="9207040" y="4662436"/>
                <a:ext cx="77918" cy="498897"/>
                <a:chOff x="7780432" y="4704134"/>
                <a:chExt cx="77918" cy="498897"/>
              </a:xfrm>
            </p:grpSpPr>
            <p:cxnSp>
              <p:nvCxnSpPr>
                <p:cNvPr id="1285" name="직선 연결선 1284">
                  <a:extLst>
                    <a:ext uri="{FF2B5EF4-FFF2-40B4-BE49-F238E27FC236}">
                      <a16:creationId xmlns:a16="http://schemas.microsoft.com/office/drawing/2014/main" id="{F33344F1-6DBC-49C9-9983-BB228A526FE3}"/>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6" name="직선 연결선 1285">
                  <a:extLst>
                    <a:ext uri="{FF2B5EF4-FFF2-40B4-BE49-F238E27FC236}">
                      <a16:creationId xmlns:a16="http://schemas.microsoft.com/office/drawing/2014/main" id="{D7B5EF4F-1EAA-4530-8202-331FA572D7F1}"/>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87" name="그룹 1286">
                <a:extLst>
                  <a:ext uri="{FF2B5EF4-FFF2-40B4-BE49-F238E27FC236}">
                    <a16:creationId xmlns:a16="http://schemas.microsoft.com/office/drawing/2014/main" id="{023C4C0D-5552-4465-B2AE-181F1DCB030A}"/>
                  </a:ext>
                </a:extLst>
              </p:cNvPr>
              <p:cNvGrpSpPr/>
              <p:nvPr/>
            </p:nvGrpSpPr>
            <p:grpSpPr>
              <a:xfrm>
                <a:off x="9326128" y="4672582"/>
                <a:ext cx="77918" cy="498897"/>
                <a:chOff x="7780432" y="4704134"/>
                <a:chExt cx="77918" cy="498897"/>
              </a:xfrm>
            </p:grpSpPr>
            <p:cxnSp>
              <p:nvCxnSpPr>
                <p:cNvPr id="1288" name="직선 연결선 1287">
                  <a:extLst>
                    <a:ext uri="{FF2B5EF4-FFF2-40B4-BE49-F238E27FC236}">
                      <a16:creationId xmlns:a16="http://schemas.microsoft.com/office/drawing/2014/main" id="{38249269-12C6-4F4B-8C76-BC595B57E5EA}"/>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9" name="직선 연결선 1288">
                  <a:extLst>
                    <a:ext uri="{FF2B5EF4-FFF2-40B4-BE49-F238E27FC236}">
                      <a16:creationId xmlns:a16="http://schemas.microsoft.com/office/drawing/2014/main" id="{E3C660E7-61A8-4152-AB64-699891AB0D38}"/>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0" name="그룹 1289">
                <a:extLst>
                  <a:ext uri="{FF2B5EF4-FFF2-40B4-BE49-F238E27FC236}">
                    <a16:creationId xmlns:a16="http://schemas.microsoft.com/office/drawing/2014/main" id="{AB271D58-732B-4361-BFA7-7FD4E0804206}"/>
                  </a:ext>
                </a:extLst>
              </p:cNvPr>
              <p:cNvGrpSpPr/>
              <p:nvPr/>
            </p:nvGrpSpPr>
            <p:grpSpPr>
              <a:xfrm>
                <a:off x="9459253" y="4653163"/>
                <a:ext cx="77918" cy="498897"/>
                <a:chOff x="7780432" y="4704134"/>
                <a:chExt cx="77918" cy="498897"/>
              </a:xfrm>
            </p:grpSpPr>
            <p:cxnSp>
              <p:nvCxnSpPr>
                <p:cNvPr id="1291" name="직선 연결선 1290">
                  <a:extLst>
                    <a:ext uri="{FF2B5EF4-FFF2-40B4-BE49-F238E27FC236}">
                      <a16:creationId xmlns:a16="http://schemas.microsoft.com/office/drawing/2014/main" id="{9532820F-7995-4366-9345-C556AAB2150B}"/>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2" name="직선 연결선 1291">
                  <a:extLst>
                    <a:ext uri="{FF2B5EF4-FFF2-40B4-BE49-F238E27FC236}">
                      <a16:creationId xmlns:a16="http://schemas.microsoft.com/office/drawing/2014/main" id="{C2703353-C779-480A-A171-73485986F091}"/>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3" name="그룹 1292">
                <a:extLst>
                  <a:ext uri="{FF2B5EF4-FFF2-40B4-BE49-F238E27FC236}">
                    <a16:creationId xmlns:a16="http://schemas.microsoft.com/office/drawing/2014/main" id="{7E5AD307-C34B-42B7-8DE1-AF460B40252E}"/>
                  </a:ext>
                </a:extLst>
              </p:cNvPr>
              <p:cNvGrpSpPr/>
              <p:nvPr/>
            </p:nvGrpSpPr>
            <p:grpSpPr>
              <a:xfrm>
                <a:off x="9680048" y="4684269"/>
                <a:ext cx="77918" cy="498897"/>
                <a:chOff x="7780432" y="4704134"/>
                <a:chExt cx="77918" cy="498897"/>
              </a:xfrm>
            </p:grpSpPr>
            <p:cxnSp>
              <p:nvCxnSpPr>
                <p:cNvPr id="1294" name="직선 연결선 1293">
                  <a:extLst>
                    <a:ext uri="{FF2B5EF4-FFF2-40B4-BE49-F238E27FC236}">
                      <a16:creationId xmlns:a16="http://schemas.microsoft.com/office/drawing/2014/main" id="{47C01826-E5AC-4D4B-8F15-0B827059B7A6}"/>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5" name="직선 연결선 1294">
                  <a:extLst>
                    <a:ext uri="{FF2B5EF4-FFF2-40B4-BE49-F238E27FC236}">
                      <a16:creationId xmlns:a16="http://schemas.microsoft.com/office/drawing/2014/main" id="{DB68733C-9E07-4339-8BD3-40A3473DBB62}"/>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6" name="그룹 1295">
                <a:extLst>
                  <a:ext uri="{FF2B5EF4-FFF2-40B4-BE49-F238E27FC236}">
                    <a16:creationId xmlns:a16="http://schemas.microsoft.com/office/drawing/2014/main" id="{693C69DE-620F-4208-AC9B-AB02AD59EFC4}"/>
                  </a:ext>
                </a:extLst>
              </p:cNvPr>
              <p:cNvGrpSpPr/>
              <p:nvPr/>
            </p:nvGrpSpPr>
            <p:grpSpPr>
              <a:xfrm>
                <a:off x="9816262" y="4668994"/>
                <a:ext cx="77918" cy="498897"/>
                <a:chOff x="7780432" y="4704134"/>
                <a:chExt cx="77918" cy="498897"/>
              </a:xfrm>
            </p:grpSpPr>
            <p:cxnSp>
              <p:nvCxnSpPr>
                <p:cNvPr id="1297" name="직선 연결선 1296">
                  <a:extLst>
                    <a:ext uri="{FF2B5EF4-FFF2-40B4-BE49-F238E27FC236}">
                      <a16:creationId xmlns:a16="http://schemas.microsoft.com/office/drawing/2014/main" id="{DC9E94A3-55AD-4AEA-BDB1-DC2AA052F9FA}"/>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8" name="직선 연결선 1297">
                  <a:extLst>
                    <a:ext uri="{FF2B5EF4-FFF2-40B4-BE49-F238E27FC236}">
                      <a16:creationId xmlns:a16="http://schemas.microsoft.com/office/drawing/2014/main" id="{D0C04897-158D-4DEA-BEE5-67096FB8B9F2}"/>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9" name="그룹 1298">
                <a:extLst>
                  <a:ext uri="{FF2B5EF4-FFF2-40B4-BE49-F238E27FC236}">
                    <a16:creationId xmlns:a16="http://schemas.microsoft.com/office/drawing/2014/main" id="{A27711AA-0368-4E03-8EB4-70A51387DAFC}"/>
                  </a:ext>
                </a:extLst>
              </p:cNvPr>
              <p:cNvGrpSpPr/>
              <p:nvPr/>
            </p:nvGrpSpPr>
            <p:grpSpPr>
              <a:xfrm>
                <a:off x="9913202" y="4671229"/>
                <a:ext cx="77918" cy="498897"/>
                <a:chOff x="7780432" y="4704134"/>
                <a:chExt cx="77918" cy="498897"/>
              </a:xfrm>
            </p:grpSpPr>
            <p:cxnSp>
              <p:nvCxnSpPr>
                <p:cNvPr id="1300" name="직선 연결선 1299">
                  <a:extLst>
                    <a:ext uri="{FF2B5EF4-FFF2-40B4-BE49-F238E27FC236}">
                      <a16:creationId xmlns:a16="http://schemas.microsoft.com/office/drawing/2014/main" id="{FE0C7AAB-9CC1-4B56-B12C-64FF17BF2A36}"/>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1" name="직선 연결선 1300">
                  <a:extLst>
                    <a:ext uri="{FF2B5EF4-FFF2-40B4-BE49-F238E27FC236}">
                      <a16:creationId xmlns:a16="http://schemas.microsoft.com/office/drawing/2014/main" id="{22A78ABC-2B85-4F18-9EE6-A51B57DE288F}"/>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02" name="그룹 1301">
                <a:extLst>
                  <a:ext uri="{FF2B5EF4-FFF2-40B4-BE49-F238E27FC236}">
                    <a16:creationId xmlns:a16="http://schemas.microsoft.com/office/drawing/2014/main" id="{E05A4FBF-8B41-4DC9-BAE1-B9DC5F940454}"/>
                  </a:ext>
                </a:extLst>
              </p:cNvPr>
              <p:cNvGrpSpPr/>
              <p:nvPr/>
            </p:nvGrpSpPr>
            <p:grpSpPr>
              <a:xfrm>
                <a:off x="10028835" y="4662436"/>
                <a:ext cx="77918" cy="498897"/>
                <a:chOff x="7780432" y="4704134"/>
                <a:chExt cx="77918" cy="498897"/>
              </a:xfrm>
            </p:grpSpPr>
            <p:cxnSp>
              <p:nvCxnSpPr>
                <p:cNvPr id="1303" name="직선 연결선 1302">
                  <a:extLst>
                    <a:ext uri="{FF2B5EF4-FFF2-40B4-BE49-F238E27FC236}">
                      <a16:creationId xmlns:a16="http://schemas.microsoft.com/office/drawing/2014/main" id="{B8C8C469-6774-4FF6-88BD-98E782872934}"/>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4" name="직선 연결선 1303">
                  <a:extLst>
                    <a:ext uri="{FF2B5EF4-FFF2-40B4-BE49-F238E27FC236}">
                      <a16:creationId xmlns:a16="http://schemas.microsoft.com/office/drawing/2014/main" id="{E79FCCCB-1E3C-4797-BE95-4CDD40144719}"/>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05" name="그룹 1304">
                <a:extLst>
                  <a:ext uri="{FF2B5EF4-FFF2-40B4-BE49-F238E27FC236}">
                    <a16:creationId xmlns:a16="http://schemas.microsoft.com/office/drawing/2014/main" id="{240A10FB-484E-4298-BD76-2575CFFAB609}"/>
                  </a:ext>
                </a:extLst>
              </p:cNvPr>
              <p:cNvGrpSpPr/>
              <p:nvPr/>
            </p:nvGrpSpPr>
            <p:grpSpPr>
              <a:xfrm>
                <a:off x="10144282" y="4684269"/>
                <a:ext cx="77918" cy="498897"/>
                <a:chOff x="7780432" y="4704134"/>
                <a:chExt cx="77918" cy="498897"/>
              </a:xfrm>
            </p:grpSpPr>
            <p:cxnSp>
              <p:nvCxnSpPr>
                <p:cNvPr id="1306" name="직선 연결선 1305">
                  <a:extLst>
                    <a:ext uri="{FF2B5EF4-FFF2-40B4-BE49-F238E27FC236}">
                      <a16:creationId xmlns:a16="http://schemas.microsoft.com/office/drawing/2014/main" id="{EE1AF3D8-A1A6-4F7E-ADF7-6D164C034096}"/>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7" name="직선 연결선 1306">
                  <a:extLst>
                    <a:ext uri="{FF2B5EF4-FFF2-40B4-BE49-F238E27FC236}">
                      <a16:creationId xmlns:a16="http://schemas.microsoft.com/office/drawing/2014/main" id="{7E89FF27-F451-4F4D-A970-9378FB230D6B}"/>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08" name="그룹 1307">
                <a:extLst>
                  <a:ext uri="{FF2B5EF4-FFF2-40B4-BE49-F238E27FC236}">
                    <a16:creationId xmlns:a16="http://schemas.microsoft.com/office/drawing/2014/main" id="{6C4258C2-45BC-4D08-9FBB-077FFC0C8153}"/>
                  </a:ext>
                </a:extLst>
              </p:cNvPr>
              <p:cNvGrpSpPr/>
              <p:nvPr/>
            </p:nvGrpSpPr>
            <p:grpSpPr>
              <a:xfrm>
                <a:off x="10269604" y="4668994"/>
                <a:ext cx="77918" cy="498897"/>
                <a:chOff x="7780432" y="4704134"/>
                <a:chExt cx="77918" cy="498897"/>
              </a:xfrm>
            </p:grpSpPr>
            <p:cxnSp>
              <p:nvCxnSpPr>
                <p:cNvPr id="1309" name="직선 연결선 1308">
                  <a:extLst>
                    <a:ext uri="{FF2B5EF4-FFF2-40B4-BE49-F238E27FC236}">
                      <a16:creationId xmlns:a16="http://schemas.microsoft.com/office/drawing/2014/main" id="{B9861B8A-6B34-47E2-BEE3-93FA841C843F}"/>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0" name="직선 연결선 1309">
                  <a:extLst>
                    <a:ext uri="{FF2B5EF4-FFF2-40B4-BE49-F238E27FC236}">
                      <a16:creationId xmlns:a16="http://schemas.microsoft.com/office/drawing/2014/main" id="{9CD3A475-CBFB-45E8-8238-E02F966F8626}"/>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11" name="그룹 1310">
                <a:extLst>
                  <a:ext uri="{FF2B5EF4-FFF2-40B4-BE49-F238E27FC236}">
                    <a16:creationId xmlns:a16="http://schemas.microsoft.com/office/drawing/2014/main" id="{5A220B6A-AE87-449E-A5D7-D3E79F9A99D0}"/>
                  </a:ext>
                </a:extLst>
              </p:cNvPr>
              <p:cNvGrpSpPr/>
              <p:nvPr/>
            </p:nvGrpSpPr>
            <p:grpSpPr>
              <a:xfrm>
                <a:off x="10403403" y="4681887"/>
                <a:ext cx="77918" cy="498897"/>
                <a:chOff x="7780432" y="4704134"/>
                <a:chExt cx="77918" cy="498897"/>
              </a:xfrm>
            </p:grpSpPr>
            <p:cxnSp>
              <p:nvCxnSpPr>
                <p:cNvPr id="1312" name="직선 연결선 1311">
                  <a:extLst>
                    <a:ext uri="{FF2B5EF4-FFF2-40B4-BE49-F238E27FC236}">
                      <a16:creationId xmlns:a16="http://schemas.microsoft.com/office/drawing/2014/main" id="{9A0E83ED-82B1-4DD8-A8DE-92F4D8563C89}"/>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3" name="직선 연결선 1312">
                  <a:extLst>
                    <a:ext uri="{FF2B5EF4-FFF2-40B4-BE49-F238E27FC236}">
                      <a16:creationId xmlns:a16="http://schemas.microsoft.com/office/drawing/2014/main" id="{711A8660-F131-450C-8286-D33890AB44AC}"/>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14" name="그룹 1313">
                <a:extLst>
                  <a:ext uri="{FF2B5EF4-FFF2-40B4-BE49-F238E27FC236}">
                    <a16:creationId xmlns:a16="http://schemas.microsoft.com/office/drawing/2014/main" id="{C58BD7BD-3BD2-4232-8187-12DEE60B33D8}"/>
                  </a:ext>
                </a:extLst>
              </p:cNvPr>
              <p:cNvGrpSpPr/>
              <p:nvPr/>
            </p:nvGrpSpPr>
            <p:grpSpPr>
              <a:xfrm>
                <a:off x="10517201" y="4692885"/>
                <a:ext cx="77918" cy="498897"/>
                <a:chOff x="7780432" y="4704134"/>
                <a:chExt cx="77918" cy="498897"/>
              </a:xfrm>
            </p:grpSpPr>
            <p:cxnSp>
              <p:nvCxnSpPr>
                <p:cNvPr id="1315" name="직선 연결선 1314">
                  <a:extLst>
                    <a:ext uri="{FF2B5EF4-FFF2-40B4-BE49-F238E27FC236}">
                      <a16:creationId xmlns:a16="http://schemas.microsoft.com/office/drawing/2014/main" id="{731924F0-58BD-4A94-8109-0D69F1DAD978}"/>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6" name="직선 연결선 1315">
                  <a:extLst>
                    <a:ext uri="{FF2B5EF4-FFF2-40B4-BE49-F238E27FC236}">
                      <a16:creationId xmlns:a16="http://schemas.microsoft.com/office/drawing/2014/main" id="{A80606C2-3524-44D6-B195-10F69E56E0F8}"/>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17" name="그룹 1316">
                <a:extLst>
                  <a:ext uri="{FF2B5EF4-FFF2-40B4-BE49-F238E27FC236}">
                    <a16:creationId xmlns:a16="http://schemas.microsoft.com/office/drawing/2014/main" id="{AD1EC41E-C216-4F72-9B6C-6EF071E025C5}"/>
                  </a:ext>
                </a:extLst>
              </p:cNvPr>
              <p:cNvGrpSpPr/>
              <p:nvPr/>
            </p:nvGrpSpPr>
            <p:grpSpPr>
              <a:xfrm>
                <a:off x="10638444" y="4647867"/>
                <a:ext cx="77918" cy="498897"/>
                <a:chOff x="7780432" y="4704134"/>
                <a:chExt cx="77918" cy="498897"/>
              </a:xfrm>
            </p:grpSpPr>
            <p:cxnSp>
              <p:nvCxnSpPr>
                <p:cNvPr id="1318" name="직선 연결선 1317">
                  <a:extLst>
                    <a:ext uri="{FF2B5EF4-FFF2-40B4-BE49-F238E27FC236}">
                      <a16:creationId xmlns:a16="http://schemas.microsoft.com/office/drawing/2014/main" id="{44B41925-E8E2-4217-8CF1-12087E042AE2}"/>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9" name="직선 연결선 1318">
                  <a:extLst>
                    <a:ext uri="{FF2B5EF4-FFF2-40B4-BE49-F238E27FC236}">
                      <a16:creationId xmlns:a16="http://schemas.microsoft.com/office/drawing/2014/main" id="{72BFF272-034A-4FC6-A60F-568ABD86C7D9}"/>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20" name="그룹 1319">
                <a:extLst>
                  <a:ext uri="{FF2B5EF4-FFF2-40B4-BE49-F238E27FC236}">
                    <a16:creationId xmlns:a16="http://schemas.microsoft.com/office/drawing/2014/main" id="{440779EC-3697-403B-9CA0-A1FA1725F49C}"/>
                  </a:ext>
                </a:extLst>
              </p:cNvPr>
              <p:cNvGrpSpPr/>
              <p:nvPr/>
            </p:nvGrpSpPr>
            <p:grpSpPr>
              <a:xfrm>
                <a:off x="10961641" y="4673143"/>
                <a:ext cx="77918" cy="498897"/>
                <a:chOff x="7780432" y="4704134"/>
                <a:chExt cx="77918" cy="498897"/>
              </a:xfrm>
            </p:grpSpPr>
            <p:cxnSp>
              <p:nvCxnSpPr>
                <p:cNvPr id="1321" name="직선 연결선 1320">
                  <a:extLst>
                    <a:ext uri="{FF2B5EF4-FFF2-40B4-BE49-F238E27FC236}">
                      <a16:creationId xmlns:a16="http://schemas.microsoft.com/office/drawing/2014/main" id="{CB23515B-B3E6-45E7-BD8A-6457794BC994}"/>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2" name="직선 연결선 1321">
                  <a:extLst>
                    <a:ext uri="{FF2B5EF4-FFF2-40B4-BE49-F238E27FC236}">
                      <a16:creationId xmlns:a16="http://schemas.microsoft.com/office/drawing/2014/main" id="{6CD3D048-F527-4C77-AD3C-B9132E573B82}"/>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23" name="그룹 1322">
                <a:extLst>
                  <a:ext uri="{FF2B5EF4-FFF2-40B4-BE49-F238E27FC236}">
                    <a16:creationId xmlns:a16="http://schemas.microsoft.com/office/drawing/2014/main" id="{094A7DB4-1F15-4C4F-B61E-2ABEA6E9C8F9}"/>
                  </a:ext>
                </a:extLst>
              </p:cNvPr>
              <p:cNvGrpSpPr/>
              <p:nvPr/>
            </p:nvGrpSpPr>
            <p:grpSpPr>
              <a:xfrm>
                <a:off x="10745488" y="4670912"/>
                <a:ext cx="77918" cy="498897"/>
                <a:chOff x="7780432" y="4704134"/>
                <a:chExt cx="77918" cy="498897"/>
              </a:xfrm>
            </p:grpSpPr>
            <p:cxnSp>
              <p:nvCxnSpPr>
                <p:cNvPr id="1324" name="직선 연결선 1323">
                  <a:extLst>
                    <a:ext uri="{FF2B5EF4-FFF2-40B4-BE49-F238E27FC236}">
                      <a16:creationId xmlns:a16="http://schemas.microsoft.com/office/drawing/2014/main" id="{903BA72A-809F-4B8B-8ED2-3DABDD28621E}"/>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5" name="직선 연결선 1324">
                  <a:extLst>
                    <a:ext uri="{FF2B5EF4-FFF2-40B4-BE49-F238E27FC236}">
                      <a16:creationId xmlns:a16="http://schemas.microsoft.com/office/drawing/2014/main" id="{DB77E373-684B-47AC-B7EF-D9BF24632F96}"/>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26" name="그룹 1325">
                <a:extLst>
                  <a:ext uri="{FF2B5EF4-FFF2-40B4-BE49-F238E27FC236}">
                    <a16:creationId xmlns:a16="http://schemas.microsoft.com/office/drawing/2014/main" id="{458FA2CD-50E3-4946-82F6-53F503EF0694}"/>
                  </a:ext>
                </a:extLst>
              </p:cNvPr>
              <p:cNvGrpSpPr/>
              <p:nvPr/>
            </p:nvGrpSpPr>
            <p:grpSpPr>
              <a:xfrm>
                <a:off x="10853224" y="4692241"/>
                <a:ext cx="77918" cy="498897"/>
                <a:chOff x="7780432" y="4704134"/>
                <a:chExt cx="77918" cy="498897"/>
              </a:xfrm>
            </p:grpSpPr>
            <p:cxnSp>
              <p:nvCxnSpPr>
                <p:cNvPr id="1327" name="직선 연결선 1326">
                  <a:extLst>
                    <a:ext uri="{FF2B5EF4-FFF2-40B4-BE49-F238E27FC236}">
                      <a16:creationId xmlns:a16="http://schemas.microsoft.com/office/drawing/2014/main" id="{ACE1E0B3-3BA7-46D0-8DFA-F7B8EC6D4D01}"/>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8" name="직선 연결선 1327">
                  <a:extLst>
                    <a:ext uri="{FF2B5EF4-FFF2-40B4-BE49-F238E27FC236}">
                      <a16:creationId xmlns:a16="http://schemas.microsoft.com/office/drawing/2014/main" id="{A45A8483-9319-4CCB-B06A-E1415BFC4333}"/>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29" name="그룹 1328">
                <a:extLst>
                  <a:ext uri="{FF2B5EF4-FFF2-40B4-BE49-F238E27FC236}">
                    <a16:creationId xmlns:a16="http://schemas.microsoft.com/office/drawing/2014/main" id="{550AE7B6-564B-4E65-8A5B-CFC0E4301C14}"/>
                  </a:ext>
                </a:extLst>
              </p:cNvPr>
              <p:cNvGrpSpPr/>
              <p:nvPr/>
            </p:nvGrpSpPr>
            <p:grpSpPr>
              <a:xfrm>
                <a:off x="11082549" y="4671083"/>
                <a:ext cx="77918" cy="498897"/>
                <a:chOff x="7780432" y="4704134"/>
                <a:chExt cx="77918" cy="498897"/>
              </a:xfrm>
            </p:grpSpPr>
            <p:cxnSp>
              <p:nvCxnSpPr>
                <p:cNvPr id="1330" name="직선 연결선 1329">
                  <a:extLst>
                    <a:ext uri="{FF2B5EF4-FFF2-40B4-BE49-F238E27FC236}">
                      <a16:creationId xmlns:a16="http://schemas.microsoft.com/office/drawing/2014/main" id="{66462C23-93BA-4CCA-A134-C175DDEEFB4F}"/>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1" name="직선 연결선 1330">
                  <a:extLst>
                    <a:ext uri="{FF2B5EF4-FFF2-40B4-BE49-F238E27FC236}">
                      <a16:creationId xmlns:a16="http://schemas.microsoft.com/office/drawing/2014/main" id="{4C4D4340-9025-49C5-AEC0-6B1A622FDDDB}"/>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32" name="그룹 1331">
                <a:extLst>
                  <a:ext uri="{FF2B5EF4-FFF2-40B4-BE49-F238E27FC236}">
                    <a16:creationId xmlns:a16="http://schemas.microsoft.com/office/drawing/2014/main" id="{CE2AEB6C-1A41-4EBA-9792-6F65A2C76081}"/>
                  </a:ext>
                </a:extLst>
              </p:cNvPr>
              <p:cNvGrpSpPr/>
              <p:nvPr/>
            </p:nvGrpSpPr>
            <p:grpSpPr>
              <a:xfrm>
                <a:off x="11210643" y="4681887"/>
                <a:ext cx="77918" cy="498897"/>
                <a:chOff x="7780432" y="4704134"/>
                <a:chExt cx="77918" cy="498897"/>
              </a:xfrm>
            </p:grpSpPr>
            <p:cxnSp>
              <p:nvCxnSpPr>
                <p:cNvPr id="1333" name="직선 연결선 1332">
                  <a:extLst>
                    <a:ext uri="{FF2B5EF4-FFF2-40B4-BE49-F238E27FC236}">
                      <a16:creationId xmlns:a16="http://schemas.microsoft.com/office/drawing/2014/main" id="{FE1EF077-20C4-44E6-A2F5-6812ED5024B9}"/>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4" name="직선 연결선 1333">
                  <a:extLst>
                    <a:ext uri="{FF2B5EF4-FFF2-40B4-BE49-F238E27FC236}">
                      <a16:creationId xmlns:a16="http://schemas.microsoft.com/office/drawing/2014/main" id="{1093FBE5-A9A2-41BD-81F4-0FDCE94BEBE4}"/>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35" name="그룹 1334">
                <a:extLst>
                  <a:ext uri="{FF2B5EF4-FFF2-40B4-BE49-F238E27FC236}">
                    <a16:creationId xmlns:a16="http://schemas.microsoft.com/office/drawing/2014/main" id="{8B7150D9-5CAC-4812-B068-16CF54460580}"/>
                  </a:ext>
                </a:extLst>
              </p:cNvPr>
              <p:cNvGrpSpPr/>
              <p:nvPr/>
            </p:nvGrpSpPr>
            <p:grpSpPr>
              <a:xfrm>
                <a:off x="11341603" y="4668994"/>
                <a:ext cx="77918" cy="498897"/>
                <a:chOff x="7780432" y="4704134"/>
                <a:chExt cx="77918" cy="498897"/>
              </a:xfrm>
            </p:grpSpPr>
            <p:cxnSp>
              <p:nvCxnSpPr>
                <p:cNvPr id="1336" name="직선 연결선 1335">
                  <a:extLst>
                    <a:ext uri="{FF2B5EF4-FFF2-40B4-BE49-F238E27FC236}">
                      <a16:creationId xmlns:a16="http://schemas.microsoft.com/office/drawing/2014/main" id="{9619E191-2A19-466A-8C34-FD818A0146F5}"/>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7" name="직선 연결선 1336">
                  <a:extLst>
                    <a:ext uri="{FF2B5EF4-FFF2-40B4-BE49-F238E27FC236}">
                      <a16:creationId xmlns:a16="http://schemas.microsoft.com/office/drawing/2014/main" id="{7D618883-C3CE-46E7-8752-0664872B9E0B}"/>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38" name="그룹 1337">
                <a:extLst>
                  <a:ext uri="{FF2B5EF4-FFF2-40B4-BE49-F238E27FC236}">
                    <a16:creationId xmlns:a16="http://schemas.microsoft.com/office/drawing/2014/main" id="{3DD9A989-342B-4A22-8300-38DB040F8384}"/>
                  </a:ext>
                </a:extLst>
              </p:cNvPr>
              <p:cNvGrpSpPr/>
              <p:nvPr/>
            </p:nvGrpSpPr>
            <p:grpSpPr>
              <a:xfrm>
                <a:off x="11463280" y="4691282"/>
                <a:ext cx="77918" cy="498897"/>
                <a:chOff x="7780432" y="4704134"/>
                <a:chExt cx="77918" cy="498897"/>
              </a:xfrm>
            </p:grpSpPr>
            <p:cxnSp>
              <p:nvCxnSpPr>
                <p:cNvPr id="1339" name="직선 연결선 1338">
                  <a:extLst>
                    <a:ext uri="{FF2B5EF4-FFF2-40B4-BE49-F238E27FC236}">
                      <a16:creationId xmlns:a16="http://schemas.microsoft.com/office/drawing/2014/main" id="{DD6C1040-9285-4FCB-8AE8-AE65A5CB4067}"/>
                    </a:ext>
                  </a:extLst>
                </p:cNvPr>
                <p:cNvCxnSpPr>
                  <a:cxnSpLocks/>
                </p:cNvCxnSpPr>
                <p:nvPr/>
              </p:nvCxnSpPr>
              <p:spPr>
                <a:xfrm flipH="1">
                  <a:off x="7780432" y="4704134"/>
                  <a:ext cx="53930" cy="49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0" name="직선 연결선 1339">
                  <a:extLst>
                    <a:ext uri="{FF2B5EF4-FFF2-40B4-BE49-F238E27FC236}">
                      <a16:creationId xmlns:a16="http://schemas.microsoft.com/office/drawing/2014/main" id="{BFD68845-1D71-48A7-9291-55F03698802D}"/>
                    </a:ext>
                  </a:extLst>
                </p:cNvPr>
                <p:cNvCxnSpPr>
                  <a:cxnSpLocks/>
                </p:cNvCxnSpPr>
                <p:nvPr/>
              </p:nvCxnSpPr>
              <p:spPr>
                <a:xfrm>
                  <a:off x="7834362" y="4704134"/>
                  <a:ext cx="23988" cy="49889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 name="그룹 2">
              <a:extLst>
                <a:ext uri="{FF2B5EF4-FFF2-40B4-BE49-F238E27FC236}">
                  <a16:creationId xmlns:a16="http://schemas.microsoft.com/office/drawing/2014/main" id="{EFE46E49-AFA8-4AAC-9EEF-5DC5BC208E0E}"/>
                </a:ext>
              </a:extLst>
            </p:cNvPr>
            <p:cNvGrpSpPr/>
            <p:nvPr/>
          </p:nvGrpSpPr>
          <p:grpSpPr>
            <a:xfrm>
              <a:off x="7991859" y="4896607"/>
              <a:ext cx="4043331" cy="385413"/>
              <a:chOff x="7991859" y="4896607"/>
              <a:chExt cx="4043331" cy="385413"/>
            </a:xfrm>
          </p:grpSpPr>
          <p:sp>
            <p:nvSpPr>
              <p:cNvPr id="357" name="TextBox 356">
                <a:extLst>
                  <a:ext uri="{FF2B5EF4-FFF2-40B4-BE49-F238E27FC236}">
                    <a16:creationId xmlns:a16="http://schemas.microsoft.com/office/drawing/2014/main" id="{9D7CE8B6-E4A2-4BA2-AD79-DBDC770EDD30}"/>
                  </a:ext>
                </a:extLst>
              </p:cNvPr>
              <p:cNvSpPr txBox="1"/>
              <p:nvPr/>
            </p:nvSpPr>
            <p:spPr>
              <a:xfrm>
                <a:off x="7991859" y="4955429"/>
                <a:ext cx="103835" cy="2960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sp>
            <p:nvSpPr>
              <p:cNvPr id="358" name="TextBox 357">
                <a:extLst>
                  <a:ext uri="{FF2B5EF4-FFF2-40B4-BE49-F238E27FC236}">
                    <a16:creationId xmlns:a16="http://schemas.microsoft.com/office/drawing/2014/main" id="{9945F925-59B4-484D-B5B4-499843B5E4DD}"/>
                  </a:ext>
                </a:extLst>
              </p:cNvPr>
              <p:cNvSpPr txBox="1"/>
              <p:nvPr/>
            </p:nvSpPr>
            <p:spPr>
              <a:xfrm>
                <a:off x="11848626" y="4945271"/>
                <a:ext cx="103835" cy="2960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sp>
            <p:nvSpPr>
              <p:cNvPr id="359" name="TextBox 358">
                <a:extLst>
                  <a:ext uri="{FF2B5EF4-FFF2-40B4-BE49-F238E27FC236}">
                    <a16:creationId xmlns:a16="http://schemas.microsoft.com/office/drawing/2014/main" id="{987A362E-E868-4EC2-B742-58E0EC503B03}"/>
                  </a:ext>
                </a:extLst>
              </p:cNvPr>
              <p:cNvSpPr txBox="1"/>
              <p:nvPr/>
            </p:nvSpPr>
            <p:spPr>
              <a:xfrm>
                <a:off x="8194273" y="4964775"/>
                <a:ext cx="103835" cy="2960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sp>
            <p:nvSpPr>
              <p:cNvPr id="363" name="TextBox 362">
                <a:extLst>
                  <a:ext uri="{FF2B5EF4-FFF2-40B4-BE49-F238E27FC236}">
                    <a16:creationId xmlns:a16="http://schemas.microsoft.com/office/drawing/2014/main" id="{4F8F52FF-D9E8-492D-803E-51D3BF3CE284}"/>
                  </a:ext>
                </a:extLst>
              </p:cNvPr>
              <p:cNvSpPr txBox="1"/>
              <p:nvPr/>
            </p:nvSpPr>
            <p:spPr>
              <a:xfrm>
                <a:off x="8308933" y="4963888"/>
                <a:ext cx="103835" cy="2960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sp>
            <p:nvSpPr>
              <p:cNvPr id="364" name="TextBox 363">
                <a:extLst>
                  <a:ext uri="{FF2B5EF4-FFF2-40B4-BE49-F238E27FC236}">
                    <a16:creationId xmlns:a16="http://schemas.microsoft.com/office/drawing/2014/main" id="{8C23A27C-C57A-461C-8E2E-0439AC9E9E6F}"/>
                  </a:ext>
                </a:extLst>
              </p:cNvPr>
              <p:cNvSpPr txBox="1"/>
              <p:nvPr/>
            </p:nvSpPr>
            <p:spPr>
              <a:xfrm>
                <a:off x="8079352" y="4962046"/>
                <a:ext cx="103835" cy="2960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365" name="TextBox 364">
                <a:extLst>
                  <a:ext uri="{FF2B5EF4-FFF2-40B4-BE49-F238E27FC236}">
                    <a16:creationId xmlns:a16="http://schemas.microsoft.com/office/drawing/2014/main" id="{3AAFE82A-78F6-4135-A757-9B38C696A62B}"/>
                  </a:ext>
                </a:extLst>
              </p:cNvPr>
              <p:cNvSpPr txBox="1"/>
              <p:nvPr/>
            </p:nvSpPr>
            <p:spPr>
              <a:xfrm>
                <a:off x="8241902" y="4973133"/>
                <a:ext cx="103835" cy="2960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366" name="TextBox 365">
                <a:extLst>
                  <a:ext uri="{FF2B5EF4-FFF2-40B4-BE49-F238E27FC236}">
                    <a16:creationId xmlns:a16="http://schemas.microsoft.com/office/drawing/2014/main" id="{5FC2A00A-1F0D-4351-B83D-B844F0C181D5}"/>
                  </a:ext>
                </a:extLst>
              </p:cNvPr>
              <p:cNvSpPr txBox="1"/>
              <p:nvPr/>
            </p:nvSpPr>
            <p:spPr>
              <a:xfrm>
                <a:off x="8521064" y="4986012"/>
                <a:ext cx="103835" cy="2960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367" name="TextBox 366">
                <a:extLst>
                  <a:ext uri="{FF2B5EF4-FFF2-40B4-BE49-F238E27FC236}">
                    <a16:creationId xmlns:a16="http://schemas.microsoft.com/office/drawing/2014/main" id="{E54F2DDD-56CF-45C8-9A30-68B3E4EDB3CD}"/>
                  </a:ext>
                </a:extLst>
              </p:cNvPr>
              <p:cNvSpPr txBox="1"/>
              <p:nvPr/>
            </p:nvSpPr>
            <p:spPr>
              <a:xfrm>
                <a:off x="8385011" y="4962046"/>
                <a:ext cx="103835" cy="2960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sp>
            <p:nvSpPr>
              <p:cNvPr id="369" name="TextBox 368">
                <a:extLst>
                  <a:ext uri="{FF2B5EF4-FFF2-40B4-BE49-F238E27FC236}">
                    <a16:creationId xmlns:a16="http://schemas.microsoft.com/office/drawing/2014/main" id="{11D06B5F-12FD-4FC3-AC4C-EB1D3BF39FA4}"/>
                  </a:ext>
                </a:extLst>
              </p:cNvPr>
              <p:cNvSpPr txBox="1"/>
              <p:nvPr/>
            </p:nvSpPr>
            <p:spPr>
              <a:xfrm>
                <a:off x="8458124" y="4984043"/>
                <a:ext cx="103835" cy="2960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0</a:t>
                </a:r>
              </a:p>
            </p:txBody>
          </p:sp>
          <p:sp>
            <p:nvSpPr>
              <p:cNvPr id="2" name="TextBox 1">
                <a:extLst>
                  <a:ext uri="{FF2B5EF4-FFF2-40B4-BE49-F238E27FC236}">
                    <a16:creationId xmlns:a16="http://schemas.microsoft.com/office/drawing/2014/main" id="{C9407FD5-7C36-44C9-BA16-8EDE7C8B3E0B}"/>
                  </a:ext>
                </a:extLst>
              </p:cNvPr>
              <p:cNvSpPr txBox="1"/>
              <p:nvPr/>
            </p:nvSpPr>
            <p:spPr>
              <a:xfrm>
                <a:off x="8692242" y="4898832"/>
                <a:ext cx="479761" cy="3700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a:t>
                </a:r>
              </a:p>
            </p:txBody>
          </p:sp>
          <p:sp>
            <p:nvSpPr>
              <p:cNvPr id="371" name="TextBox 370">
                <a:extLst>
                  <a:ext uri="{FF2B5EF4-FFF2-40B4-BE49-F238E27FC236}">
                    <a16:creationId xmlns:a16="http://schemas.microsoft.com/office/drawing/2014/main" id="{81026B69-2D7C-4359-8531-CBC7B9E174FB}"/>
                  </a:ext>
                </a:extLst>
              </p:cNvPr>
              <p:cNvSpPr txBox="1"/>
              <p:nvPr/>
            </p:nvSpPr>
            <p:spPr>
              <a:xfrm>
                <a:off x="11475020" y="4896607"/>
                <a:ext cx="479761" cy="3700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a:t>
                </a:r>
              </a:p>
            </p:txBody>
          </p:sp>
          <p:sp>
            <p:nvSpPr>
              <p:cNvPr id="372" name="TextBox 371">
                <a:extLst>
                  <a:ext uri="{FF2B5EF4-FFF2-40B4-BE49-F238E27FC236}">
                    <a16:creationId xmlns:a16="http://schemas.microsoft.com/office/drawing/2014/main" id="{1A9903AE-0EAB-4B09-9E3B-5E47EE19085E}"/>
                  </a:ext>
                </a:extLst>
              </p:cNvPr>
              <p:cNvSpPr txBox="1"/>
              <p:nvPr/>
            </p:nvSpPr>
            <p:spPr>
              <a:xfrm>
                <a:off x="11931355" y="4946846"/>
                <a:ext cx="103835" cy="2960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1</a:t>
                </a:r>
              </a:p>
            </p:txBody>
          </p:sp>
        </p:grpSp>
      </p:grpSp>
      <p:sp>
        <p:nvSpPr>
          <p:cNvPr id="373" name="TextBox 372">
            <a:extLst>
              <a:ext uri="{FF2B5EF4-FFF2-40B4-BE49-F238E27FC236}">
                <a16:creationId xmlns:a16="http://schemas.microsoft.com/office/drawing/2014/main" id="{9FC1A01E-135C-4455-855C-027599EAA0CB}"/>
              </a:ext>
            </a:extLst>
          </p:cNvPr>
          <p:cNvSpPr txBox="1"/>
          <p:nvPr/>
        </p:nvSpPr>
        <p:spPr>
          <a:xfrm>
            <a:off x="833514" y="1884689"/>
            <a:ext cx="225492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Too simple (Underfitting)</a:t>
            </a:r>
          </a:p>
        </p:txBody>
      </p:sp>
      <p:sp>
        <p:nvSpPr>
          <p:cNvPr id="374" name="TextBox 373">
            <a:extLst>
              <a:ext uri="{FF2B5EF4-FFF2-40B4-BE49-F238E27FC236}">
                <a16:creationId xmlns:a16="http://schemas.microsoft.com/office/drawing/2014/main" id="{09870766-0A93-418D-A516-B76B39C6E864}"/>
              </a:ext>
            </a:extLst>
          </p:cNvPr>
          <p:cNvSpPr txBox="1"/>
          <p:nvPr/>
        </p:nvSpPr>
        <p:spPr>
          <a:xfrm>
            <a:off x="8658661" y="1842093"/>
            <a:ext cx="2673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Too complicated (Overfitting)</a:t>
            </a:r>
          </a:p>
        </p:txBody>
      </p:sp>
      <p:sp>
        <p:nvSpPr>
          <p:cNvPr id="702" name="TextBox 701">
            <a:extLst>
              <a:ext uri="{FF2B5EF4-FFF2-40B4-BE49-F238E27FC236}">
                <a16:creationId xmlns:a16="http://schemas.microsoft.com/office/drawing/2014/main" id="{BBDC1188-C420-44B3-8890-3AA47447D6BC}"/>
              </a:ext>
            </a:extLst>
          </p:cNvPr>
          <p:cNvSpPr txBox="1"/>
          <p:nvPr/>
        </p:nvSpPr>
        <p:spPr>
          <a:xfrm>
            <a:off x="3720626" y="4811490"/>
            <a:ext cx="41882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accent1"/>
                </a:solidFill>
                <a:effectLst/>
                <a:uLnTx/>
                <a:uFillTx/>
                <a:latin typeface="Acherus Grotesque" panose="02000505000000020004" pitchFamily="50" charset="0"/>
                <a:cs typeface="Arial"/>
                <a:sym typeface="Arial"/>
              </a:rPr>
              <a:t>How confident can you be about this tree, though? </a:t>
            </a:r>
          </a:p>
        </p:txBody>
      </p:sp>
      <p:sp>
        <p:nvSpPr>
          <p:cNvPr id="5" name="TextBox 4">
            <a:extLst>
              <a:ext uri="{FF2B5EF4-FFF2-40B4-BE49-F238E27FC236}">
                <a16:creationId xmlns:a16="http://schemas.microsoft.com/office/drawing/2014/main" id="{A0702500-DF34-4790-AEB9-DAACB9093F3B}"/>
              </a:ext>
            </a:extLst>
          </p:cNvPr>
          <p:cNvSpPr txBox="1"/>
          <p:nvPr/>
        </p:nvSpPr>
        <p:spPr>
          <a:xfrm>
            <a:off x="4564426" y="5290307"/>
            <a:ext cx="230310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use</a:t>
            </a:r>
          </a:p>
          <a:p>
            <a:pPr marL="285750" marR="0" lvl="0" indent="-285750" algn="l" defTabSz="914400" rtl="0" eaLnBrk="1" fontAlgn="auto" latinLnBrk="0" hangingPunct="1">
              <a:lnSpc>
                <a:spcPct val="100000"/>
              </a:lnSpc>
              <a:spcBef>
                <a:spcPts val="0"/>
              </a:spcBef>
              <a:spcAft>
                <a:spcPts val="0"/>
              </a:spcAft>
              <a:buClr>
                <a:srgbClr val="000000"/>
              </a:buClr>
              <a:buSzTx/>
              <a:buFont typeface="Symbol" panose="05050102010706020507" pitchFamily="18" charset="2"/>
              <a:buChar char="Þ"/>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Bagging</a:t>
            </a:r>
          </a:p>
          <a:p>
            <a:pPr marL="285750" marR="0" lvl="0" indent="-285750" algn="l" defTabSz="914400" rtl="0" eaLnBrk="1" fontAlgn="auto" latinLnBrk="0" hangingPunct="1">
              <a:lnSpc>
                <a:spcPct val="100000"/>
              </a:lnSpc>
              <a:spcBef>
                <a:spcPts val="0"/>
              </a:spcBef>
              <a:spcAft>
                <a:spcPts val="0"/>
              </a:spcAft>
              <a:buClr>
                <a:srgbClr val="000000"/>
              </a:buClr>
              <a:buSzTx/>
              <a:buFont typeface="Symbol" panose="05050102010706020507" pitchFamily="18" charset="2"/>
              <a:buChar char="Þ"/>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Random forests</a:t>
            </a:r>
          </a:p>
          <a:p>
            <a:pPr marL="285750" marR="0" lvl="0" indent="-285750" algn="l" defTabSz="914400" rtl="0" eaLnBrk="1" fontAlgn="auto" latinLnBrk="0" hangingPunct="1">
              <a:lnSpc>
                <a:spcPct val="100000"/>
              </a:lnSpc>
              <a:spcBef>
                <a:spcPts val="0"/>
              </a:spcBef>
              <a:spcAft>
                <a:spcPts val="0"/>
              </a:spcAft>
              <a:buClr>
                <a:srgbClr val="000000"/>
              </a:buClr>
              <a:buSzTx/>
              <a:buFont typeface="Symbol" panose="05050102010706020507" pitchFamily="18" charset="2"/>
              <a:buChar char="Þ"/>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Boosting</a:t>
            </a:r>
          </a:p>
          <a:p>
            <a:pPr marL="285750" marR="0" lvl="0" indent="-285750" algn="l" defTabSz="914400" rtl="0" eaLnBrk="1" fontAlgn="auto" latinLnBrk="0" hangingPunct="1">
              <a:lnSpc>
                <a:spcPct val="100000"/>
              </a:lnSpc>
              <a:spcBef>
                <a:spcPts val="0"/>
              </a:spcBef>
              <a:spcAft>
                <a:spcPts val="0"/>
              </a:spcAft>
              <a:buClr>
                <a:srgbClr val="000000"/>
              </a:buClr>
              <a:buSzTx/>
              <a:buFont typeface="Symbol" panose="05050102010706020507" pitchFamily="18" charset="2"/>
              <a:buChar char="Þ"/>
              <a:tabLst/>
              <a:defRPr/>
            </a:pPr>
            <a:endPar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389944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6" grpId="0"/>
      <p:bldP spid="1342" grpId="0"/>
      <p:bldP spid="1343" grpId="0"/>
      <p:bldP spid="373" grpId="0"/>
      <p:bldP spid="374" grpId="0"/>
      <p:bldP spid="702"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br>
              <a:rPr lang="en-US" sz="2400" dirty="0">
                <a:solidFill>
                  <a:srgbClr val="FFFFFF"/>
                </a:solidFill>
                <a:latin typeface="Times New Roman"/>
                <a:ea typeface="Times New Roman"/>
                <a:cs typeface="Times New Roman"/>
                <a:sym typeface="Times New Roman"/>
              </a:rPr>
            </a:br>
            <a:r>
              <a:rPr lang="en-US" dirty="0">
                <a:solidFill>
                  <a:schemeClr val="tx1"/>
                </a:solidFill>
              </a:rPr>
              <a:t>Techniques to overcome problems including overfitting and variance for trees</a:t>
            </a:r>
            <a:endParaRPr dirty="0">
              <a:solidFill>
                <a:schemeClr val="tx1"/>
              </a:solidFill>
            </a:endParaRPr>
          </a:p>
        </p:txBody>
      </p:sp>
      <p:sp>
        <p:nvSpPr>
          <p:cNvPr id="4" name="Footer Placeholder 3">
            <a:extLst>
              <a:ext uri="{FF2B5EF4-FFF2-40B4-BE49-F238E27FC236}">
                <a16:creationId xmlns:a16="http://schemas.microsoft.com/office/drawing/2014/main" id="{8E6B020F-C792-4B34-94DD-42FADA67520C}"/>
              </a:ext>
            </a:extLst>
          </p:cNvPr>
          <p:cNvSpPr>
            <a:spLocks noGrp="1"/>
          </p:cNvSpPr>
          <p:nvPr>
            <p:ph type="ftr" sz="quarter" idx="11"/>
          </p:nvPr>
        </p:nvSpPr>
        <p:spPr/>
        <p:txBody>
          <a:bodyPr/>
          <a:lstStyle/>
          <a:p>
            <a:r>
              <a:rPr lang="en-US"/>
              <a:t>Tree-Based Methods</a:t>
            </a:r>
            <a:endParaRPr lang="en-US" dirty="0"/>
          </a:p>
        </p:txBody>
      </p:sp>
      <p:sp>
        <p:nvSpPr>
          <p:cNvPr id="6" name="Slide Number Placeholder 5">
            <a:extLst>
              <a:ext uri="{FF2B5EF4-FFF2-40B4-BE49-F238E27FC236}">
                <a16:creationId xmlns:a16="http://schemas.microsoft.com/office/drawing/2014/main" id="{02219505-F1C0-425D-BF1C-A2040458ADB6}"/>
              </a:ext>
            </a:extLst>
          </p:cNvPr>
          <p:cNvSpPr>
            <a:spLocks noGrp="1"/>
          </p:cNvSpPr>
          <p:nvPr>
            <p:ph type="sldNum" sz="quarter" idx="12"/>
          </p:nvPr>
        </p:nvSpPr>
        <p:spPr/>
        <p:txBody>
          <a:bodyPr/>
          <a:lstStyle/>
          <a:p>
            <a:fld id="{8E06CFEE-053A-4A40-A88B-A288F0289482}" type="slidenum">
              <a:rPr lang="en-US" smtClean="0"/>
              <a:t>47</a:t>
            </a:fld>
            <a:endParaRPr lang="en-US"/>
          </a:p>
        </p:txBody>
      </p:sp>
      <p:graphicFrame>
        <p:nvGraphicFramePr>
          <p:cNvPr id="2" name="표 2">
            <a:extLst>
              <a:ext uri="{FF2B5EF4-FFF2-40B4-BE49-F238E27FC236}">
                <a16:creationId xmlns:a16="http://schemas.microsoft.com/office/drawing/2014/main" id="{716F2D8D-4302-410C-9111-FB145CDDB98A}"/>
              </a:ext>
            </a:extLst>
          </p:cNvPr>
          <p:cNvGraphicFramePr>
            <a:graphicFrameLocks noGrp="1"/>
          </p:cNvGraphicFramePr>
          <p:nvPr>
            <p:extLst>
              <p:ext uri="{D42A27DB-BD31-4B8C-83A1-F6EECF244321}">
                <p14:modId xmlns:p14="http://schemas.microsoft.com/office/powerpoint/2010/main" val="3613298392"/>
              </p:ext>
            </p:extLst>
          </p:nvPr>
        </p:nvGraphicFramePr>
        <p:xfrm>
          <a:off x="940904" y="1690688"/>
          <a:ext cx="10628244" cy="4516338"/>
        </p:xfrm>
        <a:graphic>
          <a:graphicData uri="http://schemas.openxmlformats.org/drawingml/2006/table">
            <a:tbl>
              <a:tblPr firstRow="1" bandRow="1"/>
              <a:tblGrid>
                <a:gridCol w="3632701">
                  <a:extLst>
                    <a:ext uri="{9D8B030D-6E8A-4147-A177-3AD203B41FA5}">
                      <a16:colId xmlns:a16="http://schemas.microsoft.com/office/drawing/2014/main" val="1717264130"/>
                    </a:ext>
                  </a:extLst>
                </a:gridCol>
                <a:gridCol w="3452795">
                  <a:extLst>
                    <a:ext uri="{9D8B030D-6E8A-4147-A177-3AD203B41FA5}">
                      <a16:colId xmlns:a16="http://schemas.microsoft.com/office/drawing/2014/main" val="3152012554"/>
                    </a:ext>
                  </a:extLst>
                </a:gridCol>
                <a:gridCol w="3542748">
                  <a:extLst>
                    <a:ext uri="{9D8B030D-6E8A-4147-A177-3AD203B41FA5}">
                      <a16:colId xmlns:a16="http://schemas.microsoft.com/office/drawing/2014/main" val="581997405"/>
                    </a:ext>
                  </a:extLst>
                </a:gridCol>
              </a:tblGrid>
              <a:tr h="497015">
                <a:tc>
                  <a:txBody>
                    <a:bodyPr/>
                    <a:lstStyle/>
                    <a:p>
                      <a:r>
                        <a:rPr lang="en-US" sz="2800" b="1" i="0" u="none" strike="noStrike" cap="none" dirty="0">
                          <a:solidFill>
                            <a:schemeClr val="dk1"/>
                          </a:solidFill>
                          <a:latin typeface="Acherus Grotesque" panose="02000505000000020004" pitchFamily="50" charset="0"/>
                          <a:cs typeface="Calibri"/>
                          <a:sym typeface="Arial"/>
                        </a:rPr>
                        <a:t>Bagging</a:t>
                      </a:r>
                    </a:p>
                  </a:txBody>
                  <a:tcPr/>
                </a:tc>
                <a:tc>
                  <a:txBody>
                    <a:bodyPr/>
                    <a:lstStyle/>
                    <a:p>
                      <a:r>
                        <a:rPr lang="en-US" sz="2800" b="1" i="0" u="none" strike="noStrike" cap="none" dirty="0">
                          <a:solidFill>
                            <a:schemeClr val="dk1"/>
                          </a:solidFill>
                          <a:latin typeface="Acherus Grotesque" panose="02000505000000020004" pitchFamily="50" charset="0"/>
                          <a:cs typeface="Calibri"/>
                          <a:sym typeface="Arial"/>
                        </a:rPr>
                        <a:t>Random Forest</a:t>
                      </a:r>
                    </a:p>
                  </a:txBody>
                  <a:tcPr/>
                </a:tc>
                <a:tc>
                  <a:txBody>
                    <a:bodyPr/>
                    <a:lstStyle/>
                    <a:p>
                      <a:r>
                        <a:rPr lang="en-US" sz="2800" b="1" i="0" u="none" strike="noStrike" cap="none" dirty="0">
                          <a:solidFill>
                            <a:schemeClr val="dk1"/>
                          </a:solidFill>
                          <a:latin typeface="Acherus Grotesque" panose="02000505000000020004" pitchFamily="50" charset="0"/>
                          <a:cs typeface="Calibri"/>
                          <a:sym typeface="Arial"/>
                        </a:rPr>
                        <a:t>Boosting</a:t>
                      </a:r>
                    </a:p>
                  </a:txBody>
                  <a:tcPr/>
                </a:tc>
                <a:extLst>
                  <a:ext uri="{0D108BD9-81ED-4DB2-BD59-A6C34878D82A}">
                    <a16:rowId xmlns:a16="http://schemas.microsoft.com/office/drawing/2014/main" val="3553237721"/>
                  </a:ext>
                </a:extLst>
              </a:tr>
              <a:tr h="1986498">
                <a:tc>
                  <a:txBody>
                    <a:bodyPr/>
                    <a:lstStyle/>
                    <a:p>
                      <a:endParaRPr lang="en-US" sz="2800" b="0" i="0" u="none" strike="noStrike" cap="none" dirty="0">
                        <a:solidFill>
                          <a:schemeClr val="dk1"/>
                        </a:solidFill>
                        <a:latin typeface="Acherus Grotesque" panose="02000505000000020004" pitchFamily="50" charset="0"/>
                        <a:cs typeface="Calibri"/>
                        <a:sym typeface="Arial"/>
                      </a:endParaRPr>
                    </a:p>
                  </a:txBody>
                  <a:tcPr/>
                </a:tc>
                <a:tc>
                  <a:txBody>
                    <a:bodyPr/>
                    <a:lstStyle/>
                    <a:p>
                      <a:endParaRPr lang="en-US" sz="2800" b="0" i="0" u="none" strike="noStrike" cap="none" dirty="0">
                        <a:solidFill>
                          <a:schemeClr val="dk1"/>
                        </a:solidFill>
                        <a:latin typeface="Acherus Grotesque" panose="02000505000000020004" pitchFamily="50" charset="0"/>
                        <a:cs typeface="Calibri"/>
                        <a:sym typeface="Arial"/>
                      </a:endParaRPr>
                    </a:p>
                  </a:txBody>
                  <a:tcPr/>
                </a:tc>
                <a:tc>
                  <a:txBody>
                    <a:bodyPr/>
                    <a:lstStyle/>
                    <a:p>
                      <a:endParaRPr lang="en-US" sz="2800" b="0" i="0" u="none" strike="noStrike" cap="none" dirty="0">
                        <a:solidFill>
                          <a:schemeClr val="dk1"/>
                        </a:solidFill>
                        <a:latin typeface="Acherus Grotesque" panose="02000505000000020004" pitchFamily="50" charset="0"/>
                        <a:cs typeface="Calibri"/>
                        <a:sym typeface="Arial"/>
                      </a:endParaRPr>
                    </a:p>
                  </a:txBody>
                  <a:tcPr/>
                </a:tc>
                <a:extLst>
                  <a:ext uri="{0D108BD9-81ED-4DB2-BD59-A6C34878D82A}">
                    <a16:rowId xmlns:a16="http://schemas.microsoft.com/office/drawing/2014/main" val="2282855928"/>
                  </a:ext>
                </a:extLst>
              </a:tr>
              <a:tr h="1988059">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i="0" u="none" strike="noStrike" cap="none" noProof="0" dirty="0">
                          <a:solidFill>
                            <a:schemeClr val="dk1"/>
                          </a:solidFill>
                          <a:latin typeface="Acherus Grotesque" panose="02000505000000020004" pitchFamily="50" charset="0"/>
                          <a:cs typeface="Calibri"/>
                          <a:sym typeface="Arial"/>
                        </a:rPr>
                        <a:t>Obtain bootstrap sampled data from original data</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i="0" u="none" strike="noStrike" cap="none" noProof="0" dirty="0">
                          <a:solidFill>
                            <a:schemeClr val="dk1"/>
                          </a:solidFill>
                          <a:latin typeface="Acherus Grotesque" panose="02000505000000020004" pitchFamily="50" charset="0"/>
                          <a:cs typeface="Calibri"/>
                          <a:sym typeface="Arial"/>
                        </a:rPr>
                        <a:t>Fit a tree for each sample data</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i="0" u="none" strike="noStrike" cap="none" noProof="0" dirty="0">
                          <a:solidFill>
                            <a:schemeClr val="dk1"/>
                          </a:solidFill>
                          <a:latin typeface="Acherus Grotesque" panose="02000505000000020004" pitchFamily="50" charset="0"/>
                          <a:cs typeface="Calibri"/>
                          <a:sym typeface="Arial"/>
                        </a:rPr>
                        <a:t>Obtain bootstrap sampled data from original data</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i="0" u="none" strike="noStrike" cap="none" noProof="0" dirty="0">
                          <a:solidFill>
                            <a:schemeClr val="dk1"/>
                          </a:solidFill>
                          <a:latin typeface="Acherus Grotesque" panose="02000505000000020004" pitchFamily="50" charset="0"/>
                          <a:cs typeface="Calibri"/>
                          <a:sym typeface="Arial"/>
                        </a:rPr>
                        <a:t>Fit a tree for each sample data</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i="0" u="none" strike="noStrike" cap="none" noProof="0" dirty="0">
                          <a:solidFill>
                            <a:schemeClr val="dk1"/>
                          </a:solidFill>
                          <a:latin typeface="Acherus Grotesque" panose="02000505000000020004" pitchFamily="50" charset="0"/>
                          <a:cs typeface="Calibri"/>
                          <a:sym typeface="Arial"/>
                        </a:rPr>
                        <a:t>Limit the number of variables to consider in each split</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i="0" u="none" strike="noStrike" cap="none" noProof="0" dirty="0">
                          <a:solidFill>
                            <a:schemeClr val="dk1"/>
                          </a:solidFill>
                          <a:latin typeface="Acherus Grotesque" panose="02000505000000020004" pitchFamily="50" charset="0"/>
                          <a:cs typeface="Calibri"/>
                          <a:sym typeface="Arial"/>
                        </a:rPr>
                        <a:t>Grow trees sequentially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i="0" u="none" strike="noStrike" cap="none" dirty="0">
                          <a:solidFill>
                            <a:schemeClr val="dk1"/>
                          </a:solidFill>
                          <a:latin typeface="Acherus Grotesque" panose="02000505000000020004" pitchFamily="50" charset="0"/>
                          <a:ea typeface="Calibri"/>
                          <a:cs typeface="Calibri"/>
                          <a:sym typeface="Calibri"/>
                        </a:rPr>
                        <a:t>Start by growing one tree, extracting its residuals, then fitting a second tree to those residuals, etc.</a:t>
                      </a:r>
                      <a:endParaRPr lang="en-US" sz="1800" b="0" i="0" u="none" strike="noStrike" cap="none" noProof="0" dirty="0">
                        <a:solidFill>
                          <a:schemeClr val="dk1"/>
                        </a:solidFill>
                        <a:latin typeface="Acherus Grotesque" panose="02000505000000020004" pitchFamily="50" charset="0"/>
                        <a:cs typeface="Calibri"/>
                        <a:sym typeface="Arial"/>
                      </a:endParaRPr>
                    </a:p>
                    <a:p>
                      <a:endParaRPr lang="en-US" sz="1800" b="0" i="0" u="none" strike="noStrike" cap="none" dirty="0">
                        <a:solidFill>
                          <a:schemeClr val="dk1"/>
                        </a:solidFill>
                        <a:latin typeface="Acherus Grotesque" panose="02000505000000020004" pitchFamily="50" charset="0"/>
                        <a:cs typeface="Calibri"/>
                        <a:sym typeface="Arial"/>
                      </a:endParaRPr>
                    </a:p>
                  </a:txBody>
                  <a:tcPr/>
                </a:tc>
                <a:extLst>
                  <a:ext uri="{0D108BD9-81ED-4DB2-BD59-A6C34878D82A}">
                    <a16:rowId xmlns:a16="http://schemas.microsoft.com/office/drawing/2014/main" val="606607035"/>
                  </a:ext>
                </a:extLst>
              </a:tr>
            </a:tbl>
          </a:graphicData>
        </a:graphic>
      </p:graphicFrame>
      <p:pic>
        <p:nvPicPr>
          <p:cNvPr id="1026" name="Picture 2" descr="Gradient boosting">
            <a:extLst>
              <a:ext uri="{FF2B5EF4-FFF2-40B4-BE49-F238E27FC236}">
                <a16:creationId xmlns:a16="http://schemas.microsoft.com/office/drawing/2014/main" id="{A6E60161-24E6-4A42-8E09-C196AA672A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9018" y="2216202"/>
            <a:ext cx="2615143" cy="19063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4D33A30-F74C-48EA-9E5F-CA8C7A9468B0}"/>
              </a:ext>
            </a:extLst>
          </p:cNvPr>
          <p:cNvGrpSpPr>
            <a:grpSpLocks noChangeAspect="1"/>
          </p:cNvGrpSpPr>
          <p:nvPr/>
        </p:nvGrpSpPr>
        <p:grpSpPr>
          <a:xfrm>
            <a:off x="1608450" y="2335029"/>
            <a:ext cx="2220789" cy="1634881"/>
            <a:chOff x="6678639" y="2392984"/>
            <a:chExt cx="2374417" cy="2900272"/>
          </a:xfrm>
        </p:grpSpPr>
        <p:grpSp>
          <p:nvGrpSpPr>
            <p:cNvPr id="102" name="Group 22">
              <a:extLst>
                <a:ext uri="{FF2B5EF4-FFF2-40B4-BE49-F238E27FC236}">
                  <a16:creationId xmlns:a16="http://schemas.microsoft.com/office/drawing/2014/main" id="{E5F7F049-D19A-44CB-9C05-4A510A1248E1}"/>
                </a:ext>
              </a:extLst>
            </p:cNvPr>
            <p:cNvGrpSpPr/>
            <p:nvPr/>
          </p:nvGrpSpPr>
          <p:grpSpPr>
            <a:xfrm>
              <a:off x="6691661" y="2392984"/>
              <a:ext cx="1005840" cy="822960"/>
              <a:chOff x="7486638" y="3505200"/>
              <a:chExt cx="3307760" cy="1956930"/>
            </a:xfrm>
          </p:grpSpPr>
          <p:cxnSp>
            <p:nvCxnSpPr>
              <p:cNvPr id="103" name="Straight Connector 34">
                <a:extLst>
                  <a:ext uri="{FF2B5EF4-FFF2-40B4-BE49-F238E27FC236}">
                    <a16:creationId xmlns:a16="http://schemas.microsoft.com/office/drawing/2014/main" id="{60F7A90C-1B90-4518-BF4B-3EB67ABC6194}"/>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4" name="Straight Connector 35">
                <a:extLst>
                  <a:ext uri="{FF2B5EF4-FFF2-40B4-BE49-F238E27FC236}">
                    <a16:creationId xmlns:a16="http://schemas.microsoft.com/office/drawing/2014/main" id="{55CBBC82-526B-481C-B000-0BBC30BEC7C4}"/>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5" name="Straight Connector 36">
                <a:extLst>
                  <a:ext uri="{FF2B5EF4-FFF2-40B4-BE49-F238E27FC236}">
                    <a16:creationId xmlns:a16="http://schemas.microsoft.com/office/drawing/2014/main" id="{F19253FA-1EEE-495B-B6C5-4C5782165BC4}"/>
                  </a:ext>
                </a:extLst>
              </p:cNvPr>
              <p:cNvCxnSpPr>
                <a:stCxn id="114" idx="3"/>
                <a:endCxn id="119"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6" name="Straight Connector 37">
                <a:extLst>
                  <a:ext uri="{FF2B5EF4-FFF2-40B4-BE49-F238E27FC236}">
                    <a16:creationId xmlns:a16="http://schemas.microsoft.com/office/drawing/2014/main" id="{B1535DD9-F45A-458A-8B2E-F25E56BC7FCB}"/>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7" name="Straight Connector 38">
                <a:extLst>
                  <a:ext uri="{FF2B5EF4-FFF2-40B4-BE49-F238E27FC236}">
                    <a16:creationId xmlns:a16="http://schemas.microsoft.com/office/drawing/2014/main" id="{166A7DF6-6C98-4E06-BC6D-541318C1791B}"/>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8" name="Straight Connector 39">
                <a:extLst>
                  <a:ext uri="{FF2B5EF4-FFF2-40B4-BE49-F238E27FC236}">
                    <a16:creationId xmlns:a16="http://schemas.microsoft.com/office/drawing/2014/main" id="{BD1125D7-5B98-4ABF-80E4-8B3638942470}"/>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9" name="Straight Connector 40">
                <a:extLst>
                  <a:ext uri="{FF2B5EF4-FFF2-40B4-BE49-F238E27FC236}">
                    <a16:creationId xmlns:a16="http://schemas.microsoft.com/office/drawing/2014/main" id="{C17CABC0-9876-4A8B-9F36-DA3AC4C0054E}"/>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10" name="Straight Connector 41">
                <a:extLst>
                  <a:ext uri="{FF2B5EF4-FFF2-40B4-BE49-F238E27FC236}">
                    <a16:creationId xmlns:a16="http://schemas.microsoft.com/office/drawing/2014/main" id="{8CDFC45A-2B13-46F2-BECE-96A578B4789D}"/>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11" name="Straight Connector 42">
                <a:extLst>
                  <a:ext uri="{FF2B5EF4-FFF2-40B4-BE49-F238E27FC236}">
                    <a16:creationId xmlns:a16="http://schemas.microsoft.com/office/drawing/2014/main" id="{226EB144-A36C-4D7B-893A-3DD6B7489DD6}"/>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12" name="Straight Connector 43">
                <a:extLst>
                  <a:ext uri="{FF2B5EF4-FFF2-40B4-BE49-F238E27FC236}">
                    <a16:creationId xmlns:a16="http://schemas.microsoft.com/office/drawing/2014/main" id="{36615A86-8D14-417A-919F-4326CED9CEF3}"/>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13" name="Straight Connector 44">
                <a:extLst>
                  <a:ext uri="{FF2B5EF4-FFF2-40B4-BE49-F238E27FC236}">
                    <a16:creationId xmlns:a16="http://schemas.microsoft.com/office/drawing/2014/main" id="{08FA704D-BD6F-48E8-8B49-B290ECAB800B}"/>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114" name="Isosceles Triangle 45">
                <a:extLst>
                  <a:ext uri="{FF2B5EF4-FFF2-40B4-BE49-F238E27FC236}">
                    <a16:creationId xmlns:a16="http://schemas.microsoft.com/office/drawing/2014/main" id="{4E3FFCFA-A840-4AA8-8520-2EFD2D92AA32}"/>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5" name="TextBox 114">
                <a:extLst>
                  <a:ext uri="{FF2B5EF4-FFF2-40B4-BE49-F238E27FC236}">
                    <a16:creationId xmlns:a16="http://schemas.microsoft.com/office/drawing/2014/main" id="{30B921AB-3385-4D99-BCC9-39C91B9A2221}"/>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6" name="TextBox 115">
                <a:extLst>
                  <a:ext uri="{FF2B5EF4-FFF2-40B4-BE49-F238E27FC236}">
                    <a16:creationId xmlns:a16="http://schemas.microsoft.com/office/drawing/2014/main" id="{03FF44BE-1CF5-4189-9908-D229FF849D42}"/>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7" name="TextBox 116">
                <a:extLst>
                  <a:ext uri="{FF2B5EF4-FFF2-40B4-BE49-F238E27FC236}">
                    <a16:creationId xmlns:a16="http://schemas.microsoft.com/office/drawing/2014/main" id="{F64E0F6B-12CA-41E9-99D3-15B125EAB950}"/>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8" name="TextBox 117">
                <a:extLst>
                  <a:ext uri="{FF2B5EF4-FFF2-40B4-BE49-F238E27FC236}">
                    <a16:creationId xmlns:a16="http://schemas.microsoft.com/office/drawing/2014/main" id="{17F7BED0-ABAA-40CF-B89E-8F3CBB15357C}"/>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9" name="TextBox 118">
                <a:extLst>
                  <a:ext uri="{FF2B5EF4-FFF2-40B4-BE49-F238E27FC236}">
                    <a16:creationId xmlns:a16="http://schemas.microsoft.com/office/drawing/2014/main" id="{AC7B3345-2BCD-49E0-9235-5A61FE58278A}"/>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 name="TextBox 119">
                <a:extLst>
                  <a:ext uri="{FF2B5EF4-FFF2-40B4-BE49-F238E27FC236}">
                    <a16:creationId xmlns:a16="http://schemas.microsoft.com/office/drawing/2014/main" id="{05C2D75E-B987-44B9-88CC-67402328A905}"/>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1" name="Isosceles Triangle 52">
                <a:extLst>
                  <a:ext uri="{FF2B5EF4-FFF2-40B4-BE49-F238E27FC236}">
                    <a16:creationId xmlns:a16="http://schemas.microsoft.com/office/drawing/2014/main" id="{FB7E80F1-02FE-4F7C-80D4-6E3C15E5AD1A}"/>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122" name="Group 54">
              <a:extLst>
                <a:ext uri="{FF2B5EF4-FFF2-40B4-BE49-F238E27FC236}">
                  <a16:creationId xmlns:a16="http://schemas.microsoft.com/office/drawing/2014/main" id="{424C6A46-EE40-472E-A7B3-2B2E8CDCA526}"/>
                </a:ext>
              </a:extLst>
            </p:cNvPr>
            <p:cNvGrpSpPr/>
            <p:nvPr/>
          </p:nvGrpSpPr>
          <p:grpSpPr>
            <a:xfrm>
              <a:off x="8047216" y="2392984"/>
              <a:ext cx="1005840" cy="822960"/>
              <a:chOff x="7486638" y="3505200"/>
              <a:chExt cx="3307760" cy="1956930"/>
            </a:xfrm>
          </p:grpSpPr>
          <p:cxnSp>
            <p:nvCxnSpPr>
              <p:cNvPr id="123" name="Straight Connector 55">
                <a:extLst>
                  <a:ext uri="{FF2B5EF4-FFF2-40B4-BE49-F238E27FC236}">
                    <a16:creationId xmlns:a16="http://schemas.microsoft.com/office/drawing/2014/main" id="{C2C103F9-434D-46F0-891F-23D8871AF4A4}"/>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24" name="Straight Connector 56">
                <a:extLst>
                  <a:ext uri="{FF2B5EF4-FFF2-40B4-BE49-F238E27FC236}">
                    <a16:creationId xmlns:a16="http://schemas.microsoft.com/office/drawing/2014/main" id="{2669C036-EFE3-4BF8-A03E-18AC800EDE4E}"/>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25" name="Straight Connector 57">
                <a:extLst>
                  <a:ext uri="{FF2B5EF4-FFF2-40B4-BE49-F238E27FC236}">
                    <a16:creationId xmlns:a16="http://schemas.microsoft.com/office/drawing/2014/main" id="{F8F4E447-9EA8-4918-A097-47177C92B9C1}"/>
                  </a:ext>
                </a:extLst>
              </p:cNvPr>
              <p:cNvCxnSpPr>
                <a:stCxn id="134" idx="3"/>
                <a:endCxn id="139"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26" name="Straight Connector 58">
                <a:extLst>
                  <a:ext uri="{FF2B5EF4-FFF2-40B4-BE49-F238E27FC236}">
                    <a16:creationId xmlns:a16="http://schemas.microsoft.com/office/drawing/2014/main" id="{0F343280-A77D-41AD-88ED-48AE1FE5883F}"/>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27" name="Straight Connector 59">
                <a:extLst>
                  <a:ext uri="{FF2B5EF4-FFF2-40B4-BE49-F238E27FC236}">
                    <a16:creationId xmlns:a16="http://schemas.microsoft.com/office/drawing/2014/main" id="{850DCB54-252A-4097-A3E4-99F35A7A3CAA}"/>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28" name="Straight Connector 60">
                <a:extLst>
                  <a:ext uri="{FF2B5EF4-FFF2-40B4-BE49-F238E27FC236}">
                    <a16:creationId xmlns:a16="http://schemas.microsoft.com/office/drawing/2014/main" id="{3818A720-17BB-4F59-9C00-6B34278C7841}"/>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29" name="Straight Connector 61">
                <a:extLst>
                  <a:ext uri="{FF2B5EF4-FFF2-40B4-BE49-F238E27FC236}">
                    <a16:creationId xmlns:a16="http://schemas.microsoft.com/office/drawing/2014/main" id="{D382B525-4748-4EA9-A496-1A1F66A89457}"/>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30" name="Straight Connector 62">
                <a:extLst>
                  <a:ext uri="{FF2B5EF4-FFF2-40B4-BE49-F238E27FC236}">
                    <a16:creationId xmlns:a16="http://schemas.microsoft.com/office/drawing/2014/main" id="{BF195995-83F1-4D1E-9F48-51DEB56EC454}"/>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31" name="Straight Connector 63">
                <a:extLst>
                  <a:ext uri="{FF2B5EF4-FFF2-40B4-BE49-F238E27FC236}">
                    <a16:creationId xmlns:a16="http://schemas.microsoft.com/office/drawing/2014/main" id="{C131B091-3214-4DB1-A6AA-C64F5F491896}"/>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32" name="Straight Connector 64">
                <a:extLst>
                  <a:ext uri="{FF2B5EF4-FFF2-40B4-BE49-F238E27FC236}">
                    <a16:creationId xmlns:a16="http://schemas.microsoft.com/office/drawing/2014/main" id="{531CA78B-CB78-47D5-A67E-E8600DC07204}"/>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33" name="Straight Connector 65">
                <a:extLst>
                  <a:ext uri="{FF2B5EF4-FFF2-40B4-BE49-F238E27FC236}">
                    <a16:creationId xmlns:a16="http://schemas.microsoft.com/office/drawing/2014/main" id="{E1D00748-E7A8-4631-87E0-8A36D11EC96A}"/>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134" name="Isosceles Triangle 66">
                <a:extLst>
                  <a:ext uri="{FF2B5EF4-FFF2-40B4-BE49-F238E27FC236}">
                    <a16:creationId xmlns:a16="http://schemas.microsoft.com/office/drawing/2014/main" id="{9B064007-A1C4-4D59-B8E2-D60043803470}"/>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5" name="TextBox 134">
                <a:extLst>
                  <a:ext uri="{FF2B5EF4-FFF2-40B4-BE49-F238E27FC236}">
                    <a16:creationId xmlns:a16="http://schemas.microsoft.com/office/drawing/2014/main" id="{A899B42A-2130-42F2-9000-A646994945EB}"/>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6" name="TextBox 135">
                <a:extLst>
                  <a:ext uri="{FF2B5EF4-FFF2-40B4-BE49-F238E27FC236}">
                    <a16:creationId xmlns:a16="http://schemas.microsoft.com/office/drawing/2014/main" id="{B1D95328-E3A7-48CA-8D91-575065F152C8}"/>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7" name="TextBox 136">
                <a:extLst>
                  <a:ext uri="{FF2B5EF4-FFF2-40B4-BE49-F238E27FC236}">
                    <a16:creationId xmlns:a16="http://schemas.microsoft.com/office/drawing/2014/main" id="{54812775-749B-4402-A491-AEC37E626848}"/>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8" name="TextBox 137">
                <a:extLst>
                  <a:ext uri="{FF2B5EF4-FFF2-40B4-BE49-F238E27FC236}">
                    <a16:creationId xmlns:a16="http://schemas.microsoft.com/office/drawing/2014/main" id="{4C7BD542-86CC-4273-BD4E-550774E0F009}"/>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9" name="TextBox 138">
                <a:extLst>
                  <a:ext uri="{FF2B5EF4-FFF2-40B4-BE49-F238E27FC236}">
                    <a16:creationId xmlns:a16="http://schemas.microsoft.com/office/drawing/2014/main" id="{CFE06352-9233-40B9-8A9D-9BDD31C47DDB}"/>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0" name="TextBox 139">
                <a:extLst>
                  <a:ext uri="{FF2B5EF4-FFF2-40B4-BE49-F238E27FC236}">
                    <a16:creationId xmlns:a16="http://schemas.microsoft.com/office/drawing/2014/main" id="{E0541293-04F7-47AB-AE62-50EE820F08E8}"/>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1" name="Isosceles Triangle 73">
                <a:extLst>
                  <a:ext uri="{FF2B5EF4-FFF2-40B4-BE49-F238E27FC236}">
                    <a16:creationId xmlns:a16="http://schemas.microsoft.com/office/drawing/2014/main" id="{BAB00757-6444-40A6-B5A5-263B930465E7}"/>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142" name="Group 74">
              <a:extLst>
                <a:ext uri="{FF2B5EF4-FFF2-40B4-BE49-F238E27FC236}">
                  <a16:creationId xmlns:a16="http://schemas.microsoft.com/office/drawing/2014/main" id="{0A8F4D67-E529-4ADA-A11C-8AA5D067F0E4}"/>
                </a:ext>
              </a:extLst>
            </p:cNvPr>
            <p:cNvGrpSpPr/>
            <p:nvPr/>
          </p:nvGrpSpPr>
          <p:grpSpPr>
            <a:xfrm>
              <a:off x="6678639" y="4470296"/>
              <a:ext cx="1005840" cy="822960"/>
              <a:chOff x="7486638" y="3505200"/>
              <a:chExt cx="3307760" cy="1956930"/>
            </a:xfrm>
          </p:grpSpPr>
          <p:cxnSp>
            <p:nvCxnSpPr>
              <p:cNvPr id="143" name="Straight Connector 75">
                <a:extLst>
                  <a:ext uri="{FF2B5EF4-FFF2-40B4-BE49-F238E27FC236}">
                    <a16:creationId xmlns:a16="http://schemas.microsoft.com/office/drawing/2014/main" id="{5D840CCB-F192-40D5-B34F-746FBFEAF093}"/>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44" name="Straight Connector 76">
                <a:extLst>
                  <a:ext uri="{FF2B5EF4-FFF2-40B4-BE49-F238E27FC236}">
                    <a16:creationId xmlns:a16="http://schemas.microsoft.com/office/drawing/2014/main" id="{4C2954EE-8930-4B2D-B444-4E269A43D6F5}"/>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45" name="Straight Connector 77">
                <a:extLst>
                  <a:ext uri="{FF2B5EF4-FFF2-40B4-BE49-F238E27FC236}">
                    <a16:creationId xmlns:a16="http://schemas.microsoft.com/office/drawing/2014/main" id="{EAE6EC58-3EF6-458D-B4F5-3E6BD33FF26D}"/>
                  </a:ext>
                </a:extLst>
              </p:cNvPr>
              <p:cNvCxnSpPr>
                <a:stCxn id="154" idx="3"/>
                <a:endCxn id="161"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46" name="Straight Connector 78">
                <a:extLst>
                  <a:ext uri="{FF2B5EF4-FFF2-40B4-BE49-F238E27FC236}">
                    <a16:creationId xmlns:a16="http://schemas.microsoft.com/office/drawing/2014/main" id="{56898752-D944-4886-A060-8F301D42D8A4}"/>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47" name="Straight Connector 79">
                <a:extLst>
                  <a:ext uri="{FF2B5EF4-FFF2-40B4-BE49-F238E27FC236}">
                    <a16:creationId xmlns:a16="http://schemas.microsoft.com/office/drawing/2014/main" id="{5200A6B6-FE56-44EB-B148-0E1F090526AC}"/>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48" name="Straight Connector 80">
                <a:extLst>
                  <a:ext uri="{FF2B5EF4-FFF2-40B4-BE49-F238E27FC236}">
                    <a16:creationId xmlns:a16="http://schemas.microsoft.com/office/drawing/2014/main" id="{E3BD00B3-F3F5-4DCC-9A5A-6C0869A48A25}"/>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49" name="Straight Connector 81">
                <a:extLst>
                  <a:ext uri="{FF2B5EF4-FFF2-40B4-BE49-F238E27FC236}">
                    <a16:creationId xmlns:a16="http://schemas.microsoft.com/office/drawing/2014/main" id="{D3328D83-8A44-4460-BD67-89CFD7A6EC9F}"/>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50" name="Straight Connector 82">
                <a:extLst>
                  <a:ext uri="{FF2B5EF4-FFF2-40B4-BE49-F238E27FC236}">
                    <a16:creationId xmlns:a16="http://schemas.microsoft.com/office/drawing/2014/main" id="{C9067E14-FC41-4AF7-A765-E65C56D06CB8}"/>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51" name="Straight Connector 83">
                <a:extLst>
                  <a:ext uri="{FF2B5EF4-FFF2-40B4-BE49-F238E27FC236}">
                    <a16:creationId xmlns:a16="http://schemas.microsoft.com/office/drawing/2014/main" id="{34E178B9-6B4D-4013-8610-3F35D7284D74}"/>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52" name="Straight Connector 84">
                <a:extLst>
                  <a:ext uri="{FF2B5EF4-FFF2-40B4-BE49-F238E27FC236}">
                    <a16:creationId xmlns:a16="http://schemas.microsoft.com/office/drawing/2014/main" id="{B4014340-741D-4957-875F-ECFD4049AD84}"/>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53" name="Straight Connector 85">
                <a:extLst>
                  <a:ext uri="{FF2B5EF4-FFF2-40B4-BE49-F238E27FC236}">
                    <a16:creationId xmlns:a16="http://schemas.microsoft.com/office/drawing/2014/main" id="{C73F49FE-2AEE-4411-84D2-95FCF4360C20}"/>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154" name="Isosceles Triangle 86">
                <a:extLst>
                  <a:ext uri="{FF2B5EF4-FFF2-40B4-BE49-F238E27FC236}">
                    <a16:creationId xmlns:a16="http://schemas.microsoft.com/office/drawing/2014/main" id="{DB24C04C-62EE-44C1-BE1C-CF4CB653E7E7}"/>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5" name="TextBox 154">
                <a:extLst>
                  <a:ext uri="{FF2B5EF4-FFF2-40B4-BE49-F238E27FC236}">
                    <a16:creationId xmlns:a16="http://schemas.microsoft.com/office/drawing/2014/main" id="{ABF8EF86-3800-4A7F-8838-129143AF6684}"/>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6" name="TextBox 155">
                <a:extLst>
                  <a:ext uri="{FF2B5EF4-FFF2-40B4-BE49-F238E27FC236}">
                    <a16:creationId xmlns:a16="http://schemas.microsoft.com/office/drawing/2014/main" id="{D6A5B437-06BF-4623-AB6D-FB895C78A93F}"/>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7" name="TextBox 156">
                <a:extLst>
                  <a:ext uri="{FF2B5EF4-FFF2-40B4-BE49-F238E27FC236}">
                    <a16:creationId xmlns:a16="http://schemas.microsoft.com/office/drawing/2014/main" id="{2880F97E-EF93-47E7-AA35-B42E5AE07CDE}"/>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9" name="TextBox 158">
                <a:extLst>
                  <a:ext uri="{FF2B5EF4-FFF2-40B4-BE49-F238E27FC236}">
                    <a16:creationId xmlns:a16="http://schemas.microsoft.com/office/drawing/2014/main" id="{CA9298C7-7C20-4182-B128-045E6F68C869}"/>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1" name="TextBox 160">
                <a:extLst>
                  <a:ext uri="{FF2B5EF4-FFF2-40B4-BE49-F238E27FC236}">
                    <a16:creationId xmlns:a16="http://schemas.microsoft.com/office/drawing/2014/main" id="{2D1F33FB-7250-4CDA-B217-F156C9F1C1B1}"/>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2" name="TextBox 161">
                <a:extLst>
                  <a:ext uri="{FF2B5EF4-FFF2-40B4-BE49-F238E27FC236}">
                    <a16:creationId xmlns:a16="http://schemas.microsoft.com/office/drawing/2014/main" id="{5250EFF0-8AD1-4516-9DF7-D1E10604866B}"/>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 name="Isosceles Triangle 93">
                <a:extLst>
                  <a:ext uri="{FF2B5EF4-FFF2-40B4-BE49-F238E27FC236}">
                    <a16:creationId xmlns:a16="http://schemas.microsoft.com/office/drawing/2014/main" id="{4968E9BA-EAC6-4C4F-B338-C13CFADC6248}"/>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164" name="Group 94">
              <a:extLst>
                <a:ext uri="{FF2B5EF4-FFF2-40B4-BE49-F238E27FC236}">
                  <a16:creationId xmlns:a16="http://schemas.microsoft.com/office/drawing/2014/main" id="{5091F385-C72A-405E-8B84-77B409CC1DF0}"/>
                </a:ext>
              </a:extLst>
            </p:cNvPr>
            <p:cNvGrpSpPr/>
            <p:nvPr/>
          </p:nvGrpSpPr>
          <p:grpSpPr>
            <a:xfrm>
              <a:off x="8034194" y="4470296"/>
              <a:ext cx="1005840" cy="822960"/>
              <a:chOff x="7486638" y="3505200"/>
              <a:chExt cx="3307760" cy="1956930"/>
            </a:xfrm>
          </p:grpSpPr>
          <p:cxnSp>
            <p:nvCxnSpPr>
              <p:cNvPr id="165" name="Straight Connector 95">
                <a:extLst>
                  <a:ext uri="{FF2B5EF4-FFF2-40B4-BE49-F238E27FC236}">
                    <a16:creationId xmlns:a16="http://schemas.microsoft.com/office/drawing/2014/main" id="{D4E37457-19A4-42EA-BC88-672DA49AE9CA}"/>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66" name="Straight Connector 96">
                <a:extLst>
                  <a:ext uri="{FF2B5EF4-FFF2-40B4-BE49-F238E27FC236}">
                    <a16:creationId xmlns:a16="http://schemas.microsoft.com/office/drawing/2014/main" id="{C8B96F93-1F9E-40FD-8C00-A564B71D82D3}"/>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67" name="Straight Connector 97">
                <a:extLst>
                  <a:ext uri="{FF2B5EF4-FFF2-40B4-BE49-F238E27FC236}">
                    <a16:creationId xmlns:a16="http://schemas.microsoft.com/office/drawing/2014/main" id="{E9D7B4C2-FD3A-431B-9EF0-080FC0AEF39C}"/>
                  </a:ext>
                </a:extLst>
              </p:cNvPr>
              <p:cNvCxnSpPr>
                <a:stCxn id="176" idx="3"/>
                <a:endCxn id="181"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68" name="Straight Connector 98">
                <a:extLst>
                  <a:ext uri="{FF2B5EF4-FFF2-40B4-BE49-F238E27FC236}">
                    <a16:creationId xmlns:a16="http://schemas.microsoft.com/office/drawing/2014/main" id="{E09DF881-BE76-4F7E-99EE-09298F346AE2}"/>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69" name="Straight Connector 99">
                <a:extLst>
                  <a:ext uri="{FF2B5EF4-FFF2-40B4-BE49-F238E27FC236}">
                    <a16:creationId xmlns:a16="http://schemas.microsoft.com/office/drawing/2014/main" id="{709066B3-2948-4E39-8442-0E6E92D63292}"/>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70" name="Straight Connector 100">
                <a:extLst>
                  <a:ext uri="{FF2B5EF4-FFF2-40B4-BE49-F238E27FC236}">
                    <a16:creationId xmlns:a16="http://schemas.microsoft.com/office/drawing/2014/main" id="{A9FFCFEA-5AE0-49E8-8FA4-CD969AECCD0B}"/>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71" name="Straight Connector 101">
                <a:extLst>
                  <a:ext uri="{FF2B5EF4-FFF2-40B4-BE49-F238E27FC236}">
                    <a16:creationId xmlns:a16="http://schemas.microsoft.com/office/drawing/2014/main" id="{B2D133F9-57E3-4DB6-BC77-2D9075CE3C6A}"/>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72" name="Straight Connector 102">
                <a:extLst>
                  <a:ext uri="{FF2B5EF4-FFF2-40B4-BE49-F238E27FC236}">
                    <a16:creationId xmlns:a16="http://schemas.microsoft.com/office/drawing/2014/main" id="{9EEEF56D-A605-4D18-89AC-F3EEE73DA4BD}"/>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73" name="Straight Connector 103">
                <a:extLst>
                  <a:ext uri="{FF2B5EF4-FFF2-40B4-BE49-F238E27FC236}">
                    <a16:creationId xmlns:a16="http://schemas.microsoft.com/office/drawing/2014/main" id="{71CECCA2-971F-4818-92B8-011F5EF46142}"/>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74" name="Straight Connector 104">
                <a:extLst>
                  <a:ext uri="{FF2B5EF4-FFF2-40B4-BE49-F238E27FC236}">
                    <a16:creationId xmlns:a16="http://schemas.microsoft.com/office/drawing/2014/main" id="{5934FD2E-2244-4999-98E4-3CEFABD4A8C5}"/>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75" name="Straight Connector 105">
                <a:extLst>
                  <a:ext uri="{FF2B5EF4-FFF2-40B4-BE49-F238E27FC236}">
                    <a16:creationId xmlns:a16="http://schemas.microsoft.com/office/drawing/2014/main" id="{FB4B081F-A23B-4EAB-8DA3-9FE94581830D}"/>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176" name="Isosceles Triangle 106">
                <a:extLst>
                  <a:ext uri="{FF2B5EF4-FFF2-40B4-BE49-F238E27FC236}">
                    <a16:creationId xmlns:a16="http://schemas.microsoft.com/office/drawing/2014/main" id="{E7419F0D-E976-4783-9680-16951A17C3C7}"/>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TextBox 176">
                <a:extLst>
                  <a:ext uri="{FF2B5EF4-FFF2-40B4-BE49-F238E27FC236}">
                    <a16:creationId xmlns:a16="http://schemas.microsoft.com/office/drawing/2014/main" id="{64F053BA-F53E-49E5-8E6F-CB10A2206979}"/>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8" name="TextBox 177">
                <a:extLst>
                  <a:ext uri="{FF2B5EF4-FFF2-40B4-BE49-F238E27FC236}">
                    <a16:creationId xmlns:a16="http://schemas.microsoft.com/office/drawing/2014/main" id="{3D39F761-1699-4F47-A5B8-9BA9A54BDA19}"/>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9" name="TextBox 178">
                <a:extLst>
                  <a:ext uri="{FF2B5EF4-FFF2-40B4-BE49-F238E27FC236}">
                    <a16:creationId xmlns:a16="http://schemas.microsoft.com/office/drawing/2014/main" id="{7ACFE5BC-2DCF-40B9-B042-43284EAD0F0F}"/>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0" name="TextBox 179">
                <a:extLst>
                  <a:ext uri="{FF2B5EF4-FFF2-40B4-BE49-F238E27FC236}">
                    <a16:creationId xmlns:a16="http://schemas.microsoft.com/office/drawing/2014/main" id="{51172855-22AC-447F-8355-EE0DCF243B19}"/>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1" name="TextBox 180">
                <a:extLst>
                  <a:ext uri="{FF2B5EF4-FFF2-40B4-BE49-F238E27FC236}">
                    <a16:creationId xmlns:a16="http://schemas.microsoft.com/office/drawing/2014/main" id="{52DB332D-5C55-4E3E-9732-2D7E6BFE92E2}"/>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2" name="TextBox 181">
                <a:extLst>
                  <a:ext uri="{FF2B5EF4-FFF2-40B4-BE49-F238E27FC236}">
                    <a16:creationId xmlns:a16="http://schemas.microsoft.com/office/drawing/2014/main" id="{1AA6B586-7429-4D87-8F1B-312267D12BE3}"/>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3" name="Isosceles Triangle 113">
                <a:extLst>
                  <a:ext uri="{FF2B5EF4-FFF2-40B4-BE49-F238E27FC236}">
                    <a16:creationId xmlns:a16="http://schemas.microsoft.com/office/drawing/2014/main" id="{0C6AE951-C10C-426A-B299-CBF716E8E402}"/>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cxnSp>
          <p:nvCxnSpPr>
            <p:cNvPr id="184" name="Straight Connector 114">
              <a:extLst>
                <a:ext uri="{FF2B5EF4-FFF2-40B4-BE49-F238E27FC236}">
                  <a16:creationId xmlns:a16="http://schemas.microsoft.com/office/drawing/2014/main" id="{33A8B0A2-DD82-40C0-9236-731C4C885938}"/>
                </a:ext>
              </a:extLst>
            </p:cNvPr>
            <p:cNvCxnSpPr>
              <a:cxnSpLocks/>
            </p:cNvCxnSpPr>
            <p:nvPr/>
          </p:nvCxnSpPr>
          <p:spPr>
            <a:xfrm flipV="1">
              <a:off x="7126126" y="3416544"/>
              <a:ext cx="0" cy="88274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16">
              <a:extLst>
                <a:ext uri="{FF2B5EF4-FFF2-40B4-BE49-F238E27FC236}">
                  <a16:creationId xmlns:a16="http://schemas.microsoft.com/office/drawing/2014/main" id="{E4831DC9-4AA9-4041-BA8A-BE3DF5EC744B}"/>
                </a:ext>
              </a:extLst>
            </p:cNvPr>
            <p:cNvCxnSpPr/>
            <p:nvPr/>
          </p:nvCxnSpPr>
          <p:spPr>
            <a:xfrm flipV="1">
              <a:off x="8481681" y="3416544"/>
              <a:ext cx="0" cy="88274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그룹 185">
            <a:extLst>
              <a:ext uri="{FF2B5EF4-FFF2-40B4-BE49-F238E27FC236}">
                <a16:creationId xmlns:a16="http://schemas.microsoft.com/office/drawing/2014/main" id="{E0B96DF7-A321-46FA-B57D-54FDF561EDA6}"/>
              </a:ext>
            </a:extLst>
          </p:cNvPr>
          <p:cNvGrpSpPr>
            <a:grpSpLocks noChangeAspect="1"/>
          </p:cNvGrpSpPr>
          <p:nvPr/>
        </p:nvGrpSpPr>
        <p:grpSpPr>
          <a:xfrm>
            <a:off x="5102168" y="2336581"/>
            <a:ext cx="2441956" cy="1590103"/>
            <a:chOff x="5651951" y="2072144"/>
            <a:chExt cx="3529441" cy="3221112"/>
          </a:xfrm>
        </p:grpSpPr>
        <p:grpSp>
          <p:nvGrpSpPr>
            <p:cNvPr id="187" name="Group 22">
              <a:extLst>
                <a:ext uri="{FF2B5EF4-FFF2-40B4-BE49-F238E27FC236}">
                  <a16:creationId xmlns:a16="http://schemas.microsoft.com/office/drawing/2014/main" id="{C8CFB086-2DC7-437C-8F49-A805AB3C4D8D}"/>
                </a:ext>
              </a:extLst>
            </p:cNvPr>
            <p:cNvGrpSpPr/>
            <p:nvPr/>
          </p:nvGrpSpPr>
          <p:grpSpPr>
            <a:xfrm>
              <a:off x="5664973" y="2072144"/>
              <a:ext cx="1005840" cy="822960"/>
              <a:chOff x="7486638" y="3505200"/>
              <a:chExt cx="3307760" cy="1956930"/>
            </a:xfrm>
          </p:grpSpPr>
          <p:cxnSp>
            <p:nvCxnSpPr>
              <p:cNvPr id="263" name="Straight Connector 34">
                <a:extLst>
                  <a:ext uri="{FF2B5EF4-FFF2-40B4-BE49-F238E27FC236}">
                    <a16:creationId xmlns:a16="http://schemas.microsoft.com/office/drawing/2014/main" id="{906D38EA-EF4C-4949-92FD-4A2E44BDAA3C}"/>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4" name="Straight Connector 35">
                <a:extLst>
                  <a:ext uri="{FF2B5EF4-FFF2-40B4-BE49-F238E27FC236}">
                    <a16:creationId xmlns:a16="http://schemas.microsoft.com/office/drawing/2014/main" id="{259C5C16-3CB9-4BF1-98B9-A660600143D4}"/>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5" name="Straight Connector 36">
                <a:extLst>
                  <a:ext uri="{FF2B5EF4-FFF2-40B4-BE49-F238E27FC236}">
                    <a16:creationId xmlns:a16="http://schemas.microsoft.com/office/drawing/2014/main" id="{23CF149B-4449-4E7A-9B14-6F74BA8DBEC0}"/>
                  </a:ext>
                </a:extLst>
              </p:cNvPr>
              <p:cNvCxnSpPr>
                <a:stCxn id="274" idx="3"/>
                <a:endCxn id="279"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6" name="Straight Connector 37">
                <a:extLst>
                  <a:ext uri="{FF2B5EF4-FFF2-40B4-BE49-F238E27FC236}">
                    <a16:creationId xmlns:a16="http://schemas.microsoft.com/office/drawing/2014/main" id="{E6E2CCBF-D48D-4913-9962-06B1891F1C78}"/>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7" name="Straight Connector 38">
                <a:extLst>
                  <a:ext uri="{FF2B5EF4-FFF2-40B4-BE49-F238E27FC236}">
                    <a16:creationId xmlns:a16="http://schemas.microsoft.com/office/drawing/2014/main" id="{A0203CBA-6FB2-4EFB-96F8-32FC7DDCAC60}"/>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8" name="Straight Connector 39">
                <a:extLst>
                  <a:ext uri="{FF2B5EF4-FFF2-40B4-BE49-F238E27FC236}">
                    <a16:creationId xmlns:a16="http://schemas.microsoft.com/office/drawing/2014/main" id="{29718AD5-30D2-487E-A4F0-C75DC653302F}"/>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9" name="Straight Connector 40">
                <a:extLst>
                  <a:ext uri="{FF2B5EF4-FFF2-40B4-BE49-F238E27FC236}">
                    <a16:creationId xmlns:a16="http://schemas.microsoft.com/office/drawing/2014/main" id="{BE84A9BE-2AB0-438F-8883-CD92D21F2A14}"/>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70" name="Straight Connector 41">
                <a:extLst>
                  <a:ext uri="{FF2B5EF4-FFF2-40B4-BE49-F238E27FC236}">
                    <a16:creationId xmlns:a16="http://schemas.microsoft.com/office/drawing/2014/main" id="{F28DB93E-AC9D-4521-AE3B-D882CC1B2E95}"/>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71" name="Straight Connector 42">
                <a:extLst>
                  <a:ext uri="{FF2B5EF4-FFF2-40B4-BE49-F238E27FC236}">
                    <a16:creationId xmlns:a16="http://schemas.microsoft.com/office/drawing/2014/main" id="{35F13702-8463-4C14-9B57-9271E8591D56}"/>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72" name="Straight Connector 43">
                <a:extLst>
                  <a:ext uri="{FF2B5EF4-FFF2-40B4-BE49-F238E27FC236}">
                    <a16:creationId xmlns:a16="http://schemas.microsoft.com/office/drawing/2014/main" id="{1F7034D2-EE62-490A-8A09-001976FB0A84}"/>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73" name="Straight Connector 44">
                <a:extLst>
                  <a:ext uri="{FF2B5EF4-FFF2-40B4-BE49-F238E27FC236}">
                    <a16:creationId xmlns:a16="http://schemas.microsoft.com/office/drawing/2014/main" id="{D2F514C1-3A75-4C78-9778-CAE874CB7221}"/>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274" name="Isosceles Triangle 45">
                <a:extLst>
                  <a:ext uri="{FF2B5EF4-FFF2-40B4-BE49-F238E27FC236}">
                    <a16:creationId xmlns:a16="http://schemas.microsoft.com/office/drawing/2014/main" id="{FE7FDDF1-1F15-48F2-947E-AFD44696DABE}"/>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5" name="TextBox 274">
                <a:extLst>
                  <a:ext uri="{FF2B5EF4-FFF2-40B4-BE49-F238E27FC236}">
                    <a16:creationId xmlns:a16="http://schemas.microsoft.com/office/drawing/2014/main" id="{9575EF29-72F9-42E0-99E6-80ACAD320460}"/>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6" name="TextBox 275">
                <a:extLst>
                  <a:ext uri="{FF2B5EF4-FFF2-40B4-BE49-F238E27FC236}">
                    <a16:creationId xmlns:a16="http://schemas.microsoft.com/office/drawing/2014/main" id="{FFD7B9FC-4BC0-4650-9040-4CE4CFD358A9}"/>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7" name="TextBox 276">
                <a:extLst>
                  <a:ext uri="{FF2B5EF4-FFF2-40B4-BE49-F238E27FC236}">
                    <a16:creationId xmlns:a16="http://schemas.microsoft.com/office/drawing/2014/main" id="{F3ADE48E-4A12-4C07-B7E9-883AECB75102}"/>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8" name="TextBox 277">
                <a:extLst>
                  <a:ext uri="{FF2B5EF4-FFF2-40B4-BE49-F238E27FC236}">
                    <a16:creationId xmlns:a16="http://schemas.microsoft.com/office/drawing/2014/main" id="{E1F22DFB-93D5-4256-AE04-11DDE35E8556}"/>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9" name="TextBox 278">
                <a:extLst>
                  <a:ext uri="{FF2B5EF4-FFF2-40B4-BE49-F238E27FC236}">
                    <a16:creationId xmlns:a16="http://schemas.microsoft.com/office/drawing/2014/main" id="{D727029C-2D98-47D3-A0D2-D4184879236E}"/>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0" name="TextBox 279">
                <a:extLst>
                  <a:ext uri="{FF2B5EF4-FFF2-40B4-BE49-F238E27FC236}">
                    <a16:creationId xmlns:a16="http://schemas.microsoft.com/office/drawing/2014/main" id="{2B925BB8-9055-4C5A-9B31-B3575C4DF39B}"/>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1" name="Isosceles Triangle 52">
                <a:extLst>
                  <a:ext uri="{FF2B5EF4-FFF2-40B4-BE49-F238E27FC236}">
                    <a16:creationId xmlns:a16="http://schemas.microsoft.com/office/drawing/2014/main" id="{58C3CF6C-4BE1-47C0-B1AB-E45693EB7EDD}"/>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188" name="Group 54">
              <a:extLst>
                <a:ext uri="{FF2B5EF4-FFF2-40B4-BE49-F238E27FC236}">
                  <a16:creationId xmlns:a16="http://schemas.microsoft.com/office/drawing/2014/main" id="{04BCC088-EF8F-4BC2-9D70-5BA160615A5F}"/>
                </a:ext>
              </a:extLst>
            </p:cNvPr>
            <p:cNvGrpSpPr/>
            <p:nvPr/>
          </p:nvGrpSpPr>
          <p:grpSpPr>
            <a:xfrm>
              <a:off x="8175552" y="2072144"/>
              <a:ext cx="1005840" cy="822960"/>
              <a:chOff x="7486638" y="3505200"/>
              <a:chExt cx="3307760" cy="1956930"/>
            </a:xfrm>
          </p:grpSpPr>
          <p:cxnSp>
            <p:nvCxnSpPr>
              <p:cNvPr id="244" name="Straight Connector 55">
                <a:extLst>
                  <a:ext uri="{FF2B5EF4-FFF2-40B4-BE49-F238E27FC236}">
                    <a16:creationId xmlns:a16="http://schemas.microsoft.com/office/drawing/2014/main" id="{3C632162-4837-40D7-8535-D8EA83275495}"/>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5" name="Straight Connector 56">
                <a:extLst>
                  <a:ext uri="{FF2B5EF4-FFF2-40B4-BE49-F238E27FC236}">
                    <a16:creationId xmlns:a16="http://schemas.microsoft.com/office/drawing/2014/main" id="{4DA4E79D-18BE-4008-967A-D7AC2333D138}"/>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6" name="Straight Connector 57">
                <a:extLst>
                  <a:ext uri="{FF2B5EF4-FFF2-40B4-BE49-F238E27FC236}">
                    <a16:creationId xmlns:a16="http://schemas.microsoft.com/office/drawing/2014/main" id="{0B045487-D35D-49E7-84F4-CF8C2F4845EE}"/>
                  </a:ext>
                </a:extLst>
              </p:cNvPr>
              <p:cNvCxnSpPr>
                <a:stCxn id="255" idx="3"/>
                <a:endCxn id="260"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7" name="Straight Connector 58">
                <a:extLst>
                  <a:ext uri="{FF2B5EF4-FFF2-40B4-BE49-F238E27FC236}">
                    <a16:creationId xmlns:a16="http://schemas.microsoft.com/office/drawing/2014/main" id="{A427F71E-70BB-4E32-8598-9ADB94685FAA}"/>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8" name="Straight Connector 59">
                <a:extLst>
                  <a:ext uri="{FF2B5EF4-FFF2-40B4-BE49-F238E27FC236}">
                    <a16:creationId xmlns:a16="http://schemas.microsoft.com/office/drawing/2014/main" id="{6FCA0CE7-2259-44AB-8403-4415D57D7183}"/>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9" name="Straight Connector 60">
                <a:extLst>
                  <a:ext uri="{FF2B5EF4-FFF2-40B4-BE49-F238E27FC236}">
                    <a16:creationId xmlns:a16="http://schemas.microsoft.com/office/drawing/2014/main" id="{FDBDDCE3-3FCE-4B2A-85B6-D38FE7187FCD}"/>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0" name="Straight Connector 61">
                <a:extLst>
                  <a:ext uri="{FF2B5EF4-FFF2-40B4-BE49-F238E27FC236}">
                    <a16:creationId xmlns:a16="http://schemas.microsoft.com/office/drawing/2014/main" id="{59235F05-DD54-40F4-9870-449425B57DC6}"/>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1" name="Straight Connector 62">
                <a:extLst>
                  <a:ext uri="{FF2B5EF4-FFF2-40B4-BE49-F238E27FC236}">
                    <a16:creationId xmlns:a16="http://schemas.microsoft.com/office/drawing/2014/main" id="{D73AF388-ED79-44BA-B5EF-CFF0DECA310E}"/>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2" name="Straight Connector 63">
                <a:extLst>
                  <a:ext uri="{FF2B5EF4-FFF2-40B4-BE49-F238E27FC236}">
                    <a16:creationId xmlns:a16="http://schemas.microsoft.com/office/drawing/2014/main" id="{5176F03A-B2C9-48F9-9DF4-F44328AF251C}"/>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3" name="Straight Connector 64">
                <a:extLst>
                  <a:ext uri="{FF2B5EF4-FFF2-40B4-BE49-F238E27FC236}">
                    <a16:creationId xmlns:a16="http://schemas.microsoft.com/office/drawing/2014/main" id="{08B70162-D4B4-4E84-ACB7-1AEDB971AD73}"/>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4" name="Straight Connector 65">
                <a:extLst>
                  <a:ext uri="{FF2B5EF4-FFF2-40B4-BE49-F238E27FC236}">
                    <a16:creationId xmlns:a16="http://schemas.microsoft.com/office/drawing/2014/main" id="{0FBBB1EA-CB63-4203-8AB4-EB53301C23F1}"/>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255" name="Isosceles Triangle 66">
                <a:extLst>
                  <a:ext uri="{FF2B5EF4-FFF2-40B4-BE49-F238E27FC236}">
                    <a16:creationId xmlns:a16="http://schemas.microsoft.com/office/drawing/2014/main" id="{4EB81321-24A0-49C0-BA07-F80438528F6B}"/>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6" name="TextBox 255">
                <a:extLst>
                  <a:ext uri="{FF2B5EF4-FFF2-40B4-BE49-F238E27FC236}">
                    <a16:creationId xmlns:a16="http://schemas.microsoft.com/office/drawing/2014/main" id="{2E9F2454-988A-426D-AA19-5F22BBA84AA8}"/>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7" name="TextBox 256">
                <a:extLst>
                  <a:ext uri="{FF2B5EF4-FFF2-40B4-BE49-F238E27FC236}">
                    <a16:creationId xmlns:a16="http://schemas.microsoft.com/office/drawing/2014/main" id="{DF318F3A-89F7-4B33-8A46-EFD9B1BCAF0C}"/>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8" name="TextBox 257">
                <a:extLst>
                  <a:ext uri="{FF2B5EF4-FFF2-40B4-BE49-F238E27FC236}">
                    <a16:creationId xmlns:a16="http://schemas.microsoft.com/office/drawing/2014/main" id="{0FA32E24-3122-4419-99CA-879D1A2BFAB4}"/>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9" name="TextBox 258">
                <a:extLst>
                  <a:ext uri="{FF2B5EF4-FFF2-40B4-BE49-F238E27FC236}">
                    <a16:creationId xmlns:a16="http://schemas.microsoft.com/office/drawing/2014/main" id="{544AB46A-A09A-425B-B5F3-2E8ED01D7ED6}"/>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0" name="TextBox 259">
                <a:extLst>
                  <a:ext uri="{FF2B5EF4-FFF2-40B4-BE49-F238E27FC236}">
                    <a16:creationId xmlns:a16="http://schemas.microsoft.com/office/drawing/2014/main" id="{8C5B2D8A-E487-459D-9F9C-851100AF476F}"/>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1" name="TextBox 260">
                <a:extLst>
                  <a:ext uri="{FF2B5EF4-FFF2-40B4-BE49-F238E27FC236}">
                    <a16:creationId xmlns:a16="http://schemas.microsoft.com/office/drawing/2014/main" id="{FA7540F1-AB7C-4303-BBCF-4C504FC9C4DD}"/>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2" name="Isosceles Triangle 73">
                <a:extLst>
                  <a:ext uri="{FF2B5EF4-FFF2-40B4-BE49-F238E27FC236}">
                    <a16:creationId xmlns:a16="http://schemas.microsoft.com/office/drawing/2014/main" id="{FD9D644B-7F48-4FEC-857F-10FB40DA58FB}"/>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189" name="Group 74">
              <a:extLst>
                <a:ext uri="{FF2B5EF4-FFF2-40B4-BE49-F238E27FC236}">
                  <a16:creationId xmlns:a16="http://schemas.microsoft.com/office/drawing/2014/main" id="{0E505731-85C4-452C-BC64-829143F6CCB9}"/>
                </a:ext>
              </a:extLst>
            </p:cNvPr>
            <p:cNvGrpSpPr/>
            <p:nvPr/>
          </p:nvGrpSpPr>
          <p:grpSpPr>
            <a:xfrm>
              <a:off x="5651951" y="4470296"/>
              <a:ext cx="1005840" cy="822960"/>
              <a:chOff x="7486638" y="3505200"/>
              <a:chExt cx="3307760" cy="1956930"/>
            </a:xfrm>
          </p:grpSpPr>
          <p:cxnSp>
            <p:nvCxnSpPr>
              <p:cNvPr id="225" name="Straight Connector 75">
                <a:extLst>
                  <a:ext uri="{FF2B5EF4-FFF2-40B4-BE49-F238E27FC236}">
                    <a16:creationId xmlns:a16="http://schemas.microsoft.com/office/drawing/2014/main" id="{10BE6329-F34D-4288-BE83-E10C86929EA6}"/>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6" name="Straight Connector 76">
                <a:extLst>
                  <a:ext uri="{FF2B5EF4-FFF2-40B4-BE49-F238E27FC236}">
                    <a16:creationId xmlns:a16="http://schemas.microsoft.com/office/drawing/2014/main" id="{4B7A46BE-E46E-4664-BB68-FAF5E8DF5900}"/>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7" name="Straight Connector 77">
                <a:extLst>
                  <a:ext uri="{FF2B5EF4-FFF2-40B4-BE49-F238E27FC236}">
                    <a16:creationId xmlns:a16="http://schemas.microsoft.com/office/drawing/2014/main" id="{1371A3F6-3DB4-4D7C-9196-693F4D522347}"/>
                  </a:ext>
                </a:extLst>
              </p:cNvPr>
              <p:cNvCxnSpPr>
                <a:stCxn id="236" idx="3"/>
                <a:endCxn id="241"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8" name="Straight Connector 78">
                <a:extLst>
                  <a:ext uri="{FF2B5EF4-FFF2-40B4-BE49-F238E27FC236}">
                    <a16:creationId xmlns:a16="http://schemas.microsoft.com/office/drawing/2014/main" id="{F0616D07-02A1-40E1-9CAE-36B16FFE37C4}"/>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9" name="Straight Connector 79">
                <a:extLst>
                  <a:ext uri="{FF2B5EF4-FFF2-40B4-BE49-F238E27FC236}">
                    <a16:creationId xmlns:a16="http://schemas.microsoft.com/office/drawing/2014/main" id="{E3F271DE-886B-4DCB-A41B-32AD2C35900F}"/>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30" name="Straight Connector 80">
                <a:extLst>
                  <a:ext uri="{FF2B5EF4-FFF2-40B4-BE49-F238E27FC236}">
                    <a16:creationId xmlns:a16="http://schemas.microsoft.com/office/drawing/2014/main" id="{4C413FE5-4F23-45DD-AF44-7450E4669D26}"/>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31" name="Straight Connector 81">
                <a:extLst>
                  <a:ext uri="{FF2B5EF4-FFF2-40B4-BE49-F238E27FC236}">
                    <a16:creationId xmlns:a16="http://schemas.microsoft.com/office/drawing/2014/main" id="{96B74C69-D05B-4AD8-86FC-1E9A51F16ECB}"/>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32" name="Straight Connector 82">
                <a:extLst>
                  <a:ext uri="{FF2B5EF4-FFF2-40B4-BE49-F238E27FC236}">
                    <a16:creationId xmlns:a16="http://schemas.microsoft.com/office/drawing/2014/main" id="{2C079F21-C40E-4548-B335-A3D627FCD555}"/>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33" name="Straight Connector 83">
                <a:extLst>
                  <a:ext uri="{FF2B5EF4-FFF2-40B4-BE49-F238E27FC236}">
                    <a16:creationId xmlns:a16="http://schemas.microsoft.com/office/drawing/2014/main" id="{A9464A6F-0E77-4787-8C28-F273534E817D}"/>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34" name="Straight Connector 84">
                <a:extLst>
                  <a:ext uri="{FF2B5EF4-FFF2-40B4-BE49-F238E27FC236}">
                    <a16:creationId xmlns:a16="http://schemas.microsoft.com/office/drawing/2014/main" id="{73302D68-9EBE-4D51-A0D0-38FB1AD080DC}"/>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35" name="Straight Connector 85">
                <a:extLst>
                  <a:ext uri="{FF2B5EF4-FFF2-40B4-BE49-F238E27FC236}">
                    <a16:creationId xmlns:a16="http://schemas.microsoft.com/office/drawing/2014/main" id="{501FA556-9494-4321-9B98-1E8402F2A158}"/>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236" name="Isosceles Triangle 86">
                <a:extLst>
                  <a:ext uri="{FF2B5EF4-FFF2-40B4-BE49-F238E27FC236}">
                    <a16:creationId xmlns:a16="http://schemas.microsoft.com/office/drawing/2014/main" id="{8C55797F-97BB-402F-B34A-73C6158F3ECE}"/>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37" name="TextBox 236">
                <a:extLst>
                  <a:ext uri="{FF2B5EF4-FFF2-40B4-BE49-F238E27FC236}">
                    <a16:creationId xmlns:a16="http://schemas.microsoft.com/office/drawing/2014/main" id="{77B9DC90-540D-4BB8-A0EC-4B0C74768215}"/>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8" name="TextBox 237">
                <a:extLst>
                  <a:ext uri="{FF2B5EF4-FFF2-40B4-BE49-F238E27FC236}">
                    <a16:creationId xmlns:a16="http://schemas.microsoft.com/office/drawing/2014/main" id="{344234BA-146E-445F-BD75-459C1ACE9ECD}"/>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9" name="TextBox 238">
                <a:extLst>
                  <a:ext uri="{FF2B5EF4-FFF2-40B4-BE49-F238E27FC236}">
                    <a16:creationId xmlns:a16="http://schemas.microsoft.com/office/drawing/2014/main" id="{831AA2E4-7CD5-44DD-BB6C-C2A751D9EBD0}"/>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0" name="TextBox 239">
                <a:extLst>
                  <a:ext uri="{FF2B5EF4-FFF2-40B4-BE49-F238E27FC236}">
                    <a16:creationId xmlns:a16="http://schemas.microsoft.com/office/drawing/2014/main" id="{96166001-E37D-4825-8A85-EDE0B7A7B9BD}"/>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1" name="TextBox 240">
                <a:extLst>
                  <a:ext uri="{FF2B5EF4-FFF2-40B4-BE49-F238E27FC236}">
                    <a16:creationId xmlns:a16="http://schemas.microsoft.com/office/drawing/2014/main" id="{0F4E219E-21FC-4688-BA31-726E2990C9DA}"/>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2" name="TextBox 241">
                <a:extLst>
                  <a:ext uri="{FF2B5EF4-FFF2-40B4-BE49-F238E27FC236}">
                    <a16:creationId xmlns:a16="http://schemas.microsoft.com/office/drawing/2014/main" id="{BA083CEB-0DA2-4075-B52E-C9E8FABEFA61}"/>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3" name="Isosceles Triangle 93">
                <a:extLst>
                  <a:ext uri="{FF2B5EF4-FFF2-40B4-BE49-F238E27FC236}">
                    <a16:creationId xmlns:a16="http://schemas.microsoft.com/office/drawing/2014/main" id="{663F3F7E-F334-4A55-8FD7-DC1B14A07E91}"/>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190" name="Group 94">
              <a:extLst>
                <a:ext uri="{FF2B5EF4-FFF2-40B4-BE49-F238E27FC236}">
                  <a16:creationId xmlns:a16="http://schemas.microsoft.com/office/drawing/2014/main" id="{741D001E-2E9F-4F02-9B55-B3F765CCAC87}"/>
                </a:ext>
              </a:extLst>
            </p:cNvPr>
            <p:cNvGrpSpPr/>
            <p:nvPr/>
          </p:nvGrpSpPr>
          <p:grpSpPr>
            <a:xfrm>
              <a:off x="8162530" y="4470296"/>
              <a:ext cx="1005840" cy="822960"/>
              <a:chOff x="7486638" y="3505200"/>
              <a:chExt cx="3307760" cy="1956930"/>
            </a:xfrm>
          </p:grpSpPr>
          <p:cxnSp>
            <p:nvCxnSpPr>
              <p:cNvPr id="206" name="Straight Connector 95">
                <a:extLst>
                  <a:ext uri="{FF2B5EF4-FFF2-40B4-BE49-F238E27FC236}">
                    <a16:creationId xmlns:a16="http://schemas.microsoft.com/office/drawing/2014/main" id="{410F3F5B-1B7B-4BAE-A7B1-8F5C0AED6E36}"/>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7" name="Straight Connector 96">
                <a:extLst>
                  <a:ext uri="{FF2B5EF4-FFF2-40B4-BE49-F238E27FC236}">
                    <a16:creationId xmlns:a16="http://schemas.microsoft.com/office/drawing/2014/main" id="{3EBE4CF8-6D33-4161-87C3-AE7001CE827E}"/>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8" name="Straight Connector 97">
                <a:extLst>
                  <a:ext uri="{FF2B5EF4-FFF2-40B4-BE49-F238E27FC236}">
                    <a16:creationId xmlns:a16="http://schemas.microsoft.com/office/drawing/2014/main" id="{D7C62FF7-60A1-4B9B-8833-5F5343FCA929}"/>
                  </a:ext>
                </a:extLst>
              </p:cNvPr>
              <p:cNvCxnSpPr>
                <a:stCxn id="217" idx="3"/>
                <a:endCxn id="222"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9" name="Straight Connector 98">
                <a:extLst>
                  <a:ext uri="{FF2B5EF4-FFF2-40B4-BE49-F238E27FC236}">
                    <a16:creationId xmlns:a16="http://schemas.microsoft.com/office/drawing/2014/main" id="{39BA32C6-781A-427D-92B2-B1CC8006E87F}"/>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10" name="Straight Connector 99">
                <a:extLst>
                  <a:ext uri="{FF2B5EF4-FFF2-40B4-BE49-F238E27FC236}">
                    <a16:creationId xmlns:a16="http://schemas.microsoft.com/office/drawing/2014/main" id="{2704C7D8-9366-4248-B6ED-A2AE2B352BF1}"/>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11" name="Straight Connector 100">
                <a:extLst>
                  <a:ext uri="{FF2B5EF4-FFF2-40B4-BE49-F238E27FC236}">
                    <a16:creationId xmlns:a16="http://schemas.microsoft.com/office/drawing/2014/main" id="{613D259B-B3C7-4D25-B1FB-B0EDD703B46A}"/>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12" name="Straight Connector 101">
                <a:extLst>
                  <a:ext uri="{FF2B5EF4-FFF2-40B4-BE49-F238E27FC236}">
                    <a16:creationId xmlns:a16="http://schemas.microsoft.com/office/drawing/2014/main" id="{22954BCA-1CA9-40FF-99A3-874462D7E5C2}"/>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
                <a:extLst>
                  <a:ext uri="{FF2B5EF4-FFF2-40B4-BE49-F238E27FC236}">
                    <a16:creationId xmlns:a16="http://schemas.microsoft.com/office/drawing/2014/main" id="{5F103503-173C-4F1E-8444-1C1B711BDD86}"/>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14" name="Straight Connector 103">
                <a:extLst>
                  <a:ext uri="{FF2B5EF4-FFF2-40B4-BE49-F238E27FC236}">
                    <a16:creationId xmlns:a16="http://schemas.microsoft.com/office/drawing/2014/main" id="{DC03EFF3-8AAD-4DE3-A5BA-4CEED9C38E57}"/>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15" name="Straight Connector 104">
                <a:extLst>
                  <a:ext uri="{FF2B5EF4-FFF2-40B4-BE49-F238E27FC236}">
                    <a16:creationId xmlns:a16="http://schemas.microsoft.com/office/drawing/2014/main" id="{F53B0254-1874-4697-A583-789C26489FD0}"/>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16" name="Straight Connector 105">
                <a:extLst>
                  <a:ext uri="{FF2B5EF4-FFF2-40B4-BE49-F238E27FC236}">
                    <a16:creationId xmlns:a16="http://schemas.microsoft.com/office/drawing/2014/main" id="{4AEBBB5E-1BB9-4F10-A9A3-D7E6D6512D28}"/>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217" name="Isosceles Triangle 106">
                <a:extLst>
                  <a:ext uri="{FF2B5EF4-FFF2-40B4-BE49-F238E27FC236}">
                    <a16:creationId xmlns:a16="http://schemas.microsoft.com/office/drawing/2014/main" id="{02564185-FEA3-4CA8-8AA8-7EB8BAD2C17C}"/>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8" name="TextBox 217">
                <a:extLst>
                  <a:ext uri="{FF2B5EF4-FFF2-40B4-BE49-F238E27FC236}">
                    <a16:creationId xmlns:a16="http://schemas.microsoft.com/office/drawing/2014/main" id="{A6D975CE-B290-46CB-97E2-D8AE2F5E3050}"/>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9" name="TextBox 218">
                <a:extLst>
                  <a:ext uri="{FF2B5EF4-FFF2-40B4-BE49-F238E27FC236}">
                    <a16:creationId xmlns:a16="http://schemas.microsoft.com/office/drawing/2014/main" id="{1D791E70-DCF6-41DA-A521-C47AB365DD94}"/>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0" name="TextBox 219">
                <a:extLst>
                  <a:ext uri="{FF2B5EF4-FFF2-40B4-BE49-F238E27FC236}">
                    <a16:creationId xmlns:a16="http://schemas.microsoft.com/office/drawing/2014/main" id="{0CBF924A-B28C-4C53-8D3F-C667D70039A0}"/>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1" name="TextBox 220">
                <a:extLst>
                  <a:ext uri="{FF2B5EF4-FFF2-40B4-BE49-F238E27FC236}">
                    <a16:creationId xmlns:a16="http://schemas.microsoft.com/office/drawing/2014/main" id="{BD987B65-D293-4EC1-88DF-E06352354863}"/>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2" name="TextBox 221">
                <a:extLst>
                  <a:ext uri="{FF2B5EF4-FFF2-40B4-BE49-F238E27FC236}">
                    <a16:creationId xmlns:a16="http://schemas.microsoft.com/office/drawing/2014/main" id="{86C37F0A-B175-4CDD-8FEE-6B678785C237}"/>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3" name="TextBox 222">
                <a:extLst>
                  <a:ext uri="{FF2B5EF4-FFF2-40B4-BE49-F238E27FC236}">
                    <a16:creationId xmlns:a16="http://schemas.microsoft.com/office/drawing/2014/main" id="{C7F2B492-B73F-467B-92B6-99B3699D32C9}"/>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4" name="Isosceles Triangle 113">
                <a:extLst>
                  <a:ext uri="{FF2B5EF4-FFF2-40B4-BE49-F238E27FC236}">
                    <a16:creationId xmlns:a16="http://schemas.microsoft.com/office/drawing/2014/main" id="{BAD5FC53-D92A-434E-9A14-CDA40B3B3DFB}"/>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cxnSp>
          <p:nvCxnSpPr>
            <p:cNvPr id="191" name="Straight Connector 114">
              <a:extLst>
                <a:ext uri="{FF2B5EF4-FFF2-40B4-BE49-F238E27FC236}">
                  <a16:creationId xmlns:a16="http://schemas.microsoft.com/office/drawing/2014/main" id="{C84B37EE-9438-4AF7-B26E-D8C52F67EAE0}"/>
                </a:ext>
              </a:extLst>
            </p:cNvPr>
            <p:cNvCxnSpPr>
              <a:cxnSpLocks/>
            </p:cNvCxnSpPr>
            <p:nvPr/>
          </p:nvCxnSpPr>
          <p:spPr>
            <a:xfrm flipV="1">
              <a:off x="6099438" y="3031536"/>
              <a:ext cx="0" cy="12801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16">
              <a:extLst>
                <a:ext uri="{FF2B5EF4-FFF2-40B4-BE49-F238E27FC236}">
                  <a16:creationId xmlns:a16="http://schemas.microsoft.com/office/drawing/2014/main" id="{6802B4D8-68D9-419B-86F8-F2260B80214D}"/>
                </a:ext>
              </a:extLst>
            </p:cNvPr>
            <p:cNvCxnSpPr/>
            <p:nvPr/>
          </p:nvCxnSpPr>
          <p:spPr>
            <a:xfrm flipV="1">
              <a:off x="8610017" y="3031536"/>
              <a:ext cx="0" cy="12801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3" name="Oval 2">
              <a:extLst>
                <a:ext uri="{FF2B5EF4-FFF2-40B4-BE49-F238E27FC236}">
                  <a16:creationId xmlns:a16="http://schemas.microsoft.com/office/drawing/2014/main" id="{D6EBBBD5-09CF-4FB1-AC1E-21FD7CCAD788}"/>
                </a:ext>
              </a:extLst>
            </p:cNvPr>
            <p:cNvSpPr/>
            <p:nvPr/>
          </p:nvSpPr>
          <p:spPr>
            <a:xfrm>
              <a:off x="5777267" y="2494729"/>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5" name="Oval 124">
              <a:extLst>
                <a:ext uri="{FF2B5EF4-FFF2-40B4-BE49-F238E27FC236}">
                  <a16:creationId xmlns:a16="http://schemas.microsoft.com/office/drawing/2014/main" id="{292CADA3-2608-4618-BE90-54244327D34E}"/>
                </a:ext>
              </a:extLst>
            </p:cNvPr>
            <p:cNvSpPr/>
            <p:nvPr/>
          </p:nvSpPr>
          <p:spPr>
            <a:xfrm>
              <a:off x="5977793" y="2246079"/>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6" name="Oval 125">
              <a:extLst>
                <a:ext uri="{FF2B5EF4-FFF2-40B4-BE49-F238E27FC236}">
                  <a16:creationId xmlns:a16="http://schemas.microsoft.com/office/drawing/2014/main" id="{41E7003C-6463-4D4C-BE61-2B42B8FE04FC}"/>
                </a:ext>
              </a:extLst>
            </p:cNvPr>
            <p:cNvSpPr/>
            <p:nvPr/>
          </p:nvSpPr>
          <p:spPr>
            <a:xfrm>
              <a:off x="6202381" y="2438583"/>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7" name="Oval 126">
              <a:extLst>
                <a:ext uri="{FF2B5EF4-FFF2-40B4-BE49-F238E27FC236}">
                  <a16:creationId xmlns:a16="http://schemas.microsoft.com/office/drawing/2014/main" id="{77368E60-5767-49CA-88ED-F2668130E9CC}"/>
                </a:ext>
              </a:extLst>
            </p:cNvPr>
            <p:cNvSpPr/>
            <p:nvPr/>
          </p:nvSpPr>
          <p:spPr>
            <a:xfrm>
              <a:off x="5961751" y="4636346"/>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8" name="Oval 127">
              <a:extLst>
                <a:ext uri="{FF2B5EF4-FFF2-40B4-BE49-F238E27FC236}">
                  <a16:creationId xmlns:a16="http://schemas.microsoft.com/office/drawing/2014/main" id="{7F787981-65C9-497F-BDD6-BD8146E6B9FA}"/>
                </a:ext>
              </a:extLst>
            </p:cNvPr>
            <p:cNvSpPr/>
            <p:nvPr/>
          </p:nvSpPr>
          <p:spPr>
            <a:xfrm>
              <a:off x="6202382" y="4844896"/>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9" name="Oval 128">
              <a:extLst>
                <a:ext uri="{FF2B5EF4-FFF2-40B4-BE49-F238E27FC236}">
                  <a16:creationId xmlns:a16="http://schemas.microsoft.com/office/drawing/2014/main" id="{F0D2D8B0-E129-493C-A6B0-A39AFAC6EA59}"/>
                </a:ext>
              </a:extLst>
            </p:cNvPr>
            <p:cNvSpPr/>
            <p:nvPr/>
          </p:nvSpPr>
          <p:spPr>
            <a:xfrm>
              <a:off x="5753206" y="4925108"/>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0" name="Oval 129">
              <a:extLst>
                <a:ext uri="{FF2B5EF4-FFF2-40B4-BE49-F238E27FC236}">
                  <a16:creationId xmlns:a16="http://schemas.microsoft.com/office/drawing/2014/main" id="{FCD3E2C5-772F-4EEC-9357-DC30FD957518}"/>
                </a:ext>
              </a:extLst>
            </p:cNvPr>
            <p:cNvSpPr/>
            <p:nvPr/>
          </p:nvSpPr>
          <p:spPr>
            <a:xfrm>
              <a:off x="8271810" y="2502751"/>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1" name="Oval 130">
              <a:extLst>
                <a:ext uri="{FF2B5EF4-FFF2-40B4-BE49-F238E27FC236}">
                  <a16:creationId xmlns:a16="http://schemas.microsoft.com/office/drawing/2014/main" id="{E21D0BAD-0293-40B6-A653-6C2F1F17C6A6}"/>
                </a:ext>
              </a:extLst>
            </p:cNvPr>
            <p:cNvSpPr/>
            <p:nvPr/>
          </p:nvSpPr>
          <p:spPr>
            <a:xfrm>
              <a:off x="8496401" y="2246079"/>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2" name="Oval 131">
              <a:extLst>
                <a:ext uri="{FF2B5EF4-FFF2-40B4-BE49-F238E27FC236}">
                  <a16:creationId xmlns:a16="http://schemas.microsoft.com/office/drawing/2014/main" id="{512330FC-23F3-48FB-ACB7-F6066F644D8E}"/>
                </a:ext>
              </a:extLst>
            </p:cNvPr>
            <p:cNvSpPr/>
            <p:nvPr/>
          </p:nvSpPr>
          <p:spPr>
            <a:xfrm>
              <a:off x="8704950" y="2422541"/>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3" name="Oval 132">
              <a:extLst>
                <a:ext uri="{FF2B5EF4-FFF2-40B4-BE49-F238E27FC236}">
                  <a16:creationId xmlns:a16="http://schemas.microsoft.com/office/drawing/2014/main" id="{A6B9FA28-2046-41EF-A061-C2A256227252}"/>
                </a:ext>
              </a:extLst>
            </p:cNvPr>
            <p:cNvSpPr/>
            <p:nvPr/>
          </p:nvSpPr>
          <p:spPr>
            <a:xfrm>
              <a:off x="8480362" y="4636348"/>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4" name="Oval 133">
              <a:extLst>
                <a:ext uri="{FF2B5EF4-FFF2-40B4-BE49-F238E27FC236}">
                  <a16:creationId xmlns:a16="http://schemas.microsoft.com/office/drawing/2014/main" id="{D208E7A1-AED5-4474-85EA-69071F8279D3}"/>
                </a:ext>
              </a:extLst>
            </p:cNvPr>
            <p:cNvSpPr/>
            <p:nvPr/>
          </p:nvSpPr>
          <p:spPr>
            <a:xfrm>
              <a:off x="8255771" y="4909062"/>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5" name="Oval 134">
              <a:extLst>
                <a:ext uri="{FF2B5EF4-FFF2-40B4-BE49-F238E27FC236}">
                  <a16:creationId xmlns:a16="http://schemas.microsoft.com/office/drawing/2014/main" id="{F4376F50-34D6-48A3-ABE4-4F2DFC9FEEF8}"/>
                </a:ext>
              </a:extLst>
            </p:cNvPr>
            <p:cNvSpPr/>
            <p:nvPr/>
          </p:nvSpPr>
          <p:spPr>
            <a:xfrm>
              <a:off x="8720992" y="4828854"/>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5" name="Rectangle 4">
            <a:extLst>
              <a:ext uri="{FF2B5EF4-FFF2-40B4-BE49-F238E27FC236}">
                <a16:creationId xmlns:a16="http://schemas.microsoft.com/office/drawing/2014/main" id="{00C85097-89D9-4AC4-BB61-893E3604F416}"/>
              </a:ext>
            </a:extLst>
          </p:cNvPr>
          <p:cNvSpPr/>
          <p:nvPr/>
        </p:nvSpPr>
        <p:spPr>
          <a:xfrm>
            <a:off x="8059652" y="1673068"/>
            <a:ext cx="369454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401BA31F-E7BA-42C1-9DBB-E2A7499242F9}"/>
              </a:ext>
            </a:extLst>
          </p:cNvPr>
          <p:cNvSpPr/>
          <p:nvPr/>
        </p:nvSpPr>
        <p:spPr>
          <a:xfrm>
            <a:off x="4590092" y="1660104"/>
            <a:ext cx="369454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15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br>
              <a:rPr lang="en-US" sz="2400" dirty="0">
                <a:solidFill>
                  <a:srgbClr val="FFFFFF"/>
                </a:solidFill>
                <a:ea typeface="Times New Roman"/>
                <a:cs typeface="Times New Roman"/>
                <a:sym typeface="Times New Roman"/>
              </a:rPr>
            </a:br>
            <a:r>
              <a:rPr lang="en-US" dirty="0">
                <a:solidFill>
                  <a:schemeClr val="tx1"/>
                </a:solidFill>
              </a:rPr>
              <a:t>Bagging</a:t>
            </a:r>
            <a:endParaRPr dirty="0">
              <a:solidFill>
                <a:schemeClr val="tx1"/>
              </a:solidFill>
            </a:endParaRPr>
          </a:p>
        </p:txBody>
      </p:sp>
      <p:sp>
        <p:nvSpPr>
          <p:cNvPr id="3" name="Footer Placeholder 2">
            <a:extLst>
              <a:ext uri="{FF2B5EF4-FFF2-40B4-BE49-F238E27FC236}">
                <a16:creationId xmlns:a16="http://schemas.microsoft.com/office/drawing/2014/main" id="{A8144030-B707-4901-91CF-25023C7AA9CE}"/>
              </a:ext>
            </a:extLst>
          </p:cNvPr>
          <p:cNvSpPr>
            <a:spLocks noGrp="1"/>
          </p:cNvSpPr>
          <p:nvPr>
            <p:ph type="ftr" sz="quarter" idx="11"/>
          </p:nvPr>
        </p:nvSpPr>
        <p:spPr/>
        <p:txBody>
          <a:bodyPr/>
          <a:lstStyle/>
          <a:p>
            <a:r>
              <a:rPr lang="en-US"/>
              <a:t>Tree-Based Methods</a:t>
            </a:r>
            <a:endParaRPr lang="en-US" dirty="0"/>
          </a:p>
        </p:txBody>
      </p:sp>
      <p:sp>
        <p:nvSpPr>
          <p:cNvPr id="5" name="Slide Number Placeholder 4">
            <a:extLst>
              <a:ext uri="{FF2B5EF4-FFF2-40B4-BE49-F238E27FC236}">
                <a16:creationId xmlns:a16="http://schemas.microsoft.com/office/drawing/2014/main" id="{0AFEA237-5972-4280-BA30-6B73DBE57CEB}"/>
              </a:ext>
            </a:extLst>
          </p:cNvPr>
          <p:cNvSpPr>
            <a:spLocks noGrp="1"/>
          </p:cNvSpPr>
          <p:nvPr>
            <p:ph type="sldNum" sz="quarter" idx="12"/>
          </p:nvPr>
        </p:nvSpPr>
        <p:spPr/>
        <p:txBody>
          <a:bodyPr/>
          <a:lstStyle/>
          <a:p>
            <a:fld id="{8E06CFEE-053A-4A40-A88B-A288F0289482}" type="slidenum">
              <a:rPr lang="en-US" smtClean="0"/>
              <a:t>48</a:t>
            </a:fld>
            <a:endParaRPr lang="en-US"/>
          </a:p>
        </p:txBody>
      </p:sp>
      <p:graphicFrame>
        <p:nvGraphicFramePr>
          <p:cNvPr id="2" name="Table 1"/>
          <p:cNvGraphicFramePr>
            <a:graphicFrameLocks noGrp="1"/>
          </p:cNvGraphicFramePr>
          <p:nvPr/>
        </p:nvGraphicFramePr>
        <p:xfrm>
          <a:off x="893011" y="3109940"/>
          <a:ext cx="1457960" cy="1475232"/>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10312">
                <a:tc>
                  <a:txBody>
                    <a:bodyPr/>
                    <a:lstStyle/>
                    <a:p>
                      <a:pPr algn="ctr"/>
                      <a:r>
                        <a:rPr lang="en-US" sz="800" dirty="0">
                          <a:latin typeface="Plantagenet Cherokee" panose="02020602070100000000" pitchFamily="18" charset="0"/>
                        </a:rPr>
                        <a:t>A</a:t>
                      </a:r>
                    </a:p>
                  </a:txBody>
                  <a:tcPr/>
                </a:tc>
                <a:tc>
                  <a:txBody>
                    <a:bodyPr/>
                    <a:lstStyle/>
                    <a:p>
                      <a:pPr algn="ctr"/>
                      <a:r>
                        <a:rPr lang="en-US" sz="800" dirty="0">
                          <a:latin typeface="Plantagenet Cherokee" panose="02020602070100000000" pitchFamily="18" charset="0"/>
                        </a:rPr>
                        <a:t>B</a:t>
                      </a:r>
                    </a:p>
                  </a:txBody>
                  <a:tcPr/>
                </a:tc>
                <a:tc>
                  <a:txBody>
                    <a:bodyPr/>
                    <a:lstStyle/>
                    <a:p>
                      <a:pPr algn="ctr"/>
                      <a:r>
                        <a:rPr lang="en-US" sz="800" dirty="0">
                          <a:latin typeface="Plantagenet Cherokee" panose="02020602070100000000" pitchFamily="18" charset="0"/>
                        </a:rPr>
                        <a:t>C</a:t>
                      </a:r>
                    </a:p>
                  </a:txBody>
                  <a:tcPr/>
                </a:tc>
                <a:tc>
                  <a:txBody>
                    <a:bodyPr/>
                    <a:lstStyle/>
                    <a:p>
                      <a:pPr algn="ctr"/>
                      <a:r>
                        <a:rPr lang="en-US" sz="800" dirty="0">
                          <a:latin typeface="Plantagenet Cherokee" panose="02020602070100000000" pitchFamily="18" charset="0"/>
                        </a:rPr>
                        <a:t>D</a:t>
                      </a:r>
                    </a:p>
                  </a:txBody>
                  <a:tcPr/>
                </a:tc>
                <a:tc>
                  <a:txBody>
                    <a:bodyPr/>
                    <a:lstStyle/>
                    <a:p>
                      <a:pPr algn="ctr"/>
                      <a:r>
                        <a:rPr lang="en-US" sz="800" dirty="0">
                          <a:latin typeface="Plantagenet Cherokee" panose="02020602070100000000" pitchFamily="18" charset="0"/>
                        </a:rPr>
                        <a:t>E</a:t>
                      </a:r>
                    </a:p>
                  </a:txBody>
                  <a:tcPr/>
                </a:tc>
                <a:tc>
                  <a:txBody>
                    <a:bodyPr/>
                    <a:lstStyle/>
                    <a:p>
                      <a:pPr algn="ctr"/>
                      <a:r>
                        <a:rPr lang="en-US" sz="800" dirty="0">
                          <a:latin typeface="Plantagenet Cherokee" panose="02020602070100000000" pitchFamily="18" charset="0"/>
                        </a:rPr>
                        <a:t>F</a:t>
                      </a:r>
                    </a:p>
                  </a:txBody>
                  <a:tcPr/>
                </a:tc>
                <a:tc>
                  <a:txBody>
                    <a:bodyPr/>
                    <a:lstStyle/>
                    <a:p>
                      <a:pPr algn="ctr"/>
                      <a:r>
                        <a:rPr lang="en-US" sz="800" dirty="0">
                          <a:latin typeface="Plantagenet Cherokee" panose="02020602070100000000" pitchFamily="18" charset="0"/>
                        </a:rPr>
                        <a:t>G</a:t>
                      </a:r>
                    </a:p>
                  </a:txBody>
                  <a:tcPr/>
                </a:tc>
                <a:extLst>
                  <a:ext uri="{0D108BD9-81ED-4DB2-BD59-A6C34878D82A}">
                    <a16:rowId xmlns:a16="http://schemas.microsoft.com/office/drawing/2014/main" val="10000"/>
                  </a:ext>
                </a:extLst>
              </a:tr>
              <a:tr h="210312">
                <a:tc>
                  <a:txBody>
                    <a:bodyPr/>
                    <a:lstStyle/>
                    <a:p>
                      <a:pPr algn="ctr" fontAlgn="b"/>
                      <a:r>
                        <a:rPr lang="en-US" sz="1100" b="0" i="0" u="none" strike="noStrike" dirty="0">
                          <a:solidFill>
                            <a:srgbClr val="000000"/>
                          </a:solidFill>
                          <a:effectLst/>
                          <a:latin typeface="Calibri" panose="020F0502020204030204" pitchFamily="34" charset="0"/>
                        </a:rPr>
                        <a:t>53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1"/>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2"/>
                  </a:ext>
                </a:extLst>
              </a:tr>
              <a:tr h="210312">
                <a:tc>
                  <a:txBody>
                    <a:bodyPr/>
                    <a:lstStyle/>
                    <a:p>
                      <a:pPr algn="ctr" fontAlgn="b"/>
                      <a:r>
                        <a:rPr lang="en-US" sz="1100" b="0" i="0" u="none" strike="noStrike">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3"/>
                  </a:ext>
                </a:extLst>
              </a:tr>
              <a:tr h="210312">
                <a:tc>
                  <a:txBody>
                    <a:bodyPr/>
                    <a:lstStyle/>
                    <a:p>
                      <a:pPr algn="ctr" fontAlgn="b"/>
                      <a:r>
                        <a:rPr lang="en-US" sz="1100" b="0" i="0" u="none" strike="noStrike">
                          <a:solidFill>
                            <a:srgbClr val="000000"/>
                          </a:solidFill>
                          <a:effectLst/>
                          <a:latin typeface="Calibri" panose="020F0502020204030204" pitchFamily="34" charset="0"/>
                        </a:rPr>
                        <a:t>91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70</a:t>
                      </a:r>
                    </a:p>
                  </a:txBody>
                  <a:tcPr marL="9525" marR="9525" marT="9525" marB="0" anchor="b"/>
                </a:tc>
                <a:extLst>
                  <a:ext uri="{0D108BD9-81ED-4DB2-BD59-A6C34878D82A}">
                    <a16:rowId xmlns:a16="http://schemas.microsoft.com/office/drawing/2014/main" val="10004"/>
                  </a:ext>
                </a:extLst>
              </a:tr>
              <a:tr h="210312">
                <a:tc>
                  <a:txBody>
                    <a:bodyPr/>
                    <a:lstStyle/>
                    <a:p>
                      <a:pPr algn="ctr" fontAlgn="b"/>
                      <a:r>
                        <a:rPr lang="en-US" sz="1100" b="0" i="0" u="none" strike="noStrike">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5"/>
                  </a:ext>
                </a:extLst>
              </a:tr>
              <a:tr h="210312">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9525" marR="9525" marT="9525" marB="0" anchor="b"/>
                </a:tc>
                <a:extLst>
                  <a:ext uri="{0D108BD9-81ED-4DB2-BD59-A6C34878D82A}">
                    <a16:rowId xmlns:a16="http://schemas.microsoft.com/office/drawing/2014/main" val="10006"/>
                  </a:ext>
                </a:extLst>
              </a:tr>
            </a:tbl>
          </a:graphicData>
        </a:graphic>
      </p:graphicFrame>
      <p:cxnSp>
        <p:nvCxnSpPr>
          <p:cNvPr id="4" name="Straight Connector 3"/>
          <p:cNvCxnSpPr/>
          <p:nvPr/>
        </p:nvCxnSpPr>
        <p:spPr>
          <a:xfrm>
            <a:off x="2919663" y="1957137"/>
            <a:ext cx="0" cy="3999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7755" y="4715932"/>
            <a:ext cx="226544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Original dataset</a:t>
            </a: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graphicFrame>
        <p:nvGraphicFramePr>
          <p:cNvPr id="12" name="Table 11"/>
          <p:cNvGraphicFramePr>
            <a:graphicFrameLocks noGrp="1"/>
          </p:cNvGraphicFramePr>
          <p:nvPr/>
        </p:nvGraphicFramePr>
        <p:xfrm>
          <a:off x="3096126" y="2076066"/>
          <a:ext cx="1457960" cy="1475232"/>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10312">
                <a:tc>
                  <a:txBody>
                    <a:bodyPr/>
                    <a:lstStyle/>
                    <a:p>
                      <a:pPr algn="ctr"/>
                      <a:r>
                        <a:rPr lang="en-US" sz="800" dirty="0">
                          <a:latin typeface="Plantagenet Cherokee" panose="02020602070100000000" pitchFamily="18" charset="0"/>
                        </a:rPr>
                        <a:t>A</a:t>
                      </a:r>
                    </a:p>
                  </a:txBody>
                  <a:tcPr/>
                </a:tc>
                <a:tc>
                  <a:txBody>
                    <a:bodyPr/>
                    <a:lstStyle/>
                    <a:p>
                      <a:pPr algn="ctr"/>
                      <a:r>
                        <a:rPr lang="en-US" sz="800" dirty="0">
                          <a:latin typeface="Plantagenet Cherokee" panose="02020602070100000000" pitchFamily="18" charset="0"/>
                        </a:rPr>
                        <a:t>B</a:t>
                      </a:r>
                    </a:p>
                  </a:txBody>
                  <a:tcPr/>
                </a:tc>
                <a:tc>
                  <a:txBody>
                    <a:bodyPr/>
                    <a:lstStyle/>
                    <a:p>
                      <a:pPr algn="ctr"/>
                      <a:r>
                        <a:rPr lang="en-US" sz="800" dirty="0">
                          <a:latin typeface="Plantagenet Cherokee" panose="02020602070100000000" pitchFamily="18" charset="0"/>
                        </a:rPr>
                        <a:t>C</a:t>
                      </a:r>
                    </a:p>
                  </a:txBody>
                  <a:tcPr/>
                </a:tc>
                <a:tc>
                  <a:txBody>
                    <a:bodyPr/>
                    <a:lstStyle/>
                    <a:p>
                      <a:pPr algn="ctr"/>
                      <a:r>
                        <a:rPr lang="en-US" sz="800" dirty="0">
                          <a:latin typeface="Plantagenet Cherokee" panose="02020602070100000000" pitchFamily="18" charset="0"/>
                        </a:rPr>
                        <a:t>D</a:t>
                      </a:r>
                    </a:p>
                  </a:txBody>
                  <a:tcPr/>
                </a:tc>
                <a:tc>
                  <a:txBody>
                    <a:bodyPr/>
                    <a:lstStyle/>
                    <a:p>
                      <a:pPr algn="ctr"/>
                      <a:r>
                        <a:rPr lang="en-US" sz="800" dirty="0">
                          <a:latin typeface="Plantagenet Cherokee" panose="02020602070100000000" pitchFamily="18" charset="0"/>
                        </a:rPr>
                        <a:t>E</a:t>
                      </a:r>
                    </a:p>
                  </a:txBody>
                  <a:tcPr/>
                </a:tc>
                <a:tc>
                  <a:txBody>
                    <a:bodyPr/>
                    <a:lstStyle/>
                    <a:p>
                      <a:pPr algn="ctr"/>
                      <a:r>
                        <a:rPr lang="en-US" sz="800" dirty="0">
                          <a:latin typeface="Plantagenet Cherokee" panose="02020602070100000000" pitchFamily="18" charset="0"/>
                        </a:rPr>
                        <a:t>F</a:t>
                      </a:r>
                    </a:p>
                  </a:txBody>
                  <a:tcPr/>
                </a:tc>
                <a:tc>
                  <a:txBody>
                    <a:bodyPr/>
                    <a:lstStyle/>
                    <a:p>
                      <a:pPr algn="ctr"/>
                      <a:r>
                        <a:rPr lang="en-US" sz="800" dirty="0">
                          <a:latin typeface="Plantagenet Cherokee" panose="02020602070100000000" pitchFamily="18" charset="0"/>
                        </a:rPr>
                        <a:t>G</a:t>
                      </a:r>
                    </a:p>
                  </a:txBody>
                  <a:tcPr/>
                </a:tc>
                <a:extLst>
                  <a:ext uri="{0D108BD9-81ED-4DB2-BD59-A6C34878D82A}">
                    <a16:rowId xmlns:a16="http://schemas.microsoft.com/office/drawing/2014/main" val="10000"/>
                  </a:ext>
                </a:extLst>
              </a:tr>
              <a:tr h="210312">
                <a:tc>
                  <a:txBody>
                    <a:bodyPr/>
                    <a:lstStyle/>
                    <a:p>
                      <a:pPr algn="ctr" fontAlgn="b"/>
                      <a:r>
                        <a:rPr lang="en-US" sz="1100" b="0" i="0" u="none" strike="noStrike" dirty="0">
                          <a:solidFill>
                            <a:srgbClr val="000000"/>
                          </a:solidFill>
                          <a:effectLst/>
                          <a:latin typeface="Calibri" panose="020F0502020204030204" pitchFamily="34" charset="0"/>
                        </a:rPr>
                        <a:t>53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1"/>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2"/>
                  </a:ext>
                </a:extLst>
              </a:tr>
              <a:tr h="210312">
                <a:tc>
                  <a:txBody>
                    <a:bodyPr/>
                    <a:lstStyle/>
                    <a:p>
                      <a:pPr algn="ctr" fontAlgn="b"/>
                      <a:r>
                        <a:rPr lang="en-US" sz="1100" b="0" i="0" u="none" strike="noStrike" dirty="0">
                          <a:solidFill>
                            <a:srgbClr val="000000"/>
                          </a:solidFill>
                          <a:effectLst/>
                          <a:latin typeface="Calibri" panose="020F0502020204030204" pitchFamily="34" charset="0"/>
                        </a:rPr>
                        <a:t>53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3"/>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4"/>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5"/>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3096126" y="4041544"/>
          <a:ext cx="1457960" cy="1475232"/>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10312">
                <a:tc>
                  <a:txBody>
                    <a:bodyPr/>
                    <a:lstStyle/>
                    <a:p>
                      <a:pPr algn="ctr"/>
                      <a:r>
                        <a:rPr lang="en-US" sz="800" dirty="0">
                          <a:latin typeface="Plantagenet Cherokee" panose="02020602070100000000" pitchFamily="18" charset="0"/>
                        </a:rPr>
                        <a:t>A</a:t>
                      </a:r>
                    </a:p>
                  </a:txBody>
                  <a:tcPr/>
                </a:tc>
                <a:tc>
                  <a:txBody>
                    <a:bodyPr/>
                    <a:lstStyle/>
                    <a:p>
                      <a:pPr algn="ctr"/>
                      <a:r>
                        <a:rPr lang="en-US" sz="800" dirty="0">
                          <a:latin typeface="Plantagenet Cherokee" panose="02020602070100000000" pitchFamily="18" charset="0"/>
                        </a:rPr>
                        <a:t>B</a:t>
                      </a:r>
                    </a:p>
                  </a:txBody>
                  <a:tcPr/>
                </a:tc>
                <a:tc>
                  <a:txBody>
                    <a:bodyPr/>
                    <a:lstStyle/>
                    <a:p>
                      <a:pPr algn="ctr"/>
                      <a:r>
                        <a:rPr lang="en-US" sz="800" dirty="0">
                          <a:latin typeface="Plantagenet Cherokee" panose="02020602070100000000" pitchFamily="18" charset="0"/>
                        </a:rPr>
                        <a:t>C</a:t>
                      </a:r>
                    </a:p>
                  </a:txBody>
                  <a:tcPr/>
                </a:tc>
                <a:tc>
                  <a:txBody>
                    <a:bodyPr/>
                    <a:lstStyle/>
                    <a:p>
                      <a:pPr algn="ctr"/>
                      <a:r>
                        <a:rPr lang="en-US" sz="800" dirty="0">
                          <a:latin typeface="Plantagenet Cherokee" panose="02020602070100000000" pitchFamily="18" charset="0"/>
                        </a:rPr>
                        <a:t>D</a:t>
                      </a:r>
                    </a:p>
                  </a:txBody>
                  <a:tcPr/>
                </a:tc>
                <a:tc>
                  <a:txBody>
                    <a:bodyPr/>
                    <a:lstStyle/>
                    <a:p>
                      <a:pPr algn="ctr"/>
                      <a:r>
                        <a:rPr lang="en-US" sz="800" dirty="0">
                          <a:latin typeface="Plantagenet Cherokee" panose="02020602070100000000" pitchFamily="18" charset="0"/>
                        </a:rPr>
                        <a:t>E</a:t>
                      </a:r>
                    </a:p>
                  </a:txBody>
                  <a:tcPr/>
                </a:tc>
                <a:tc>
                  <a:txBody>
                    <a:bodyPr/>
                    <a:lstStyle/>
                    <a:p>
                      <a:pPr algn="ctr"/>
                      <a:r>
                        <a:rPr lang="en-US" sz="800" dirty="0">
                          <a:latin typeface="Plantagenet Cherokee" panose="02020602070100000000" pitchFamily="18" charset="0"/>
                        </a:rPr>
                        <a:t>F</a:t>
                      </a:r>
                    </a:p>
                  </a:txBody>
                  <a:tcPr/>
                </a:tc>
                <a:tc>
                  <a:txBody>
                    <a:bodyPr/>
                    <a:lstStyle/>
                    <a:p>
                      <a:pPr algn="ctr"/>
                      <a:r>
                        <a:rPr lang="en-US" sz="800" dirty="0">
                          <a:latin typeface="Plantagenet Cherokee" panose="02020602070100000000" pitchFamily="18" charset="0"/>
                        </a:rPr>
                        <a:t>G</a:t>
                      </a:r>
                    </a:p>
                  </a:txBody>
                  <a:tcPr/>
                </a:tc>
                <a:extLst>
                  <a:ext uri="{0D108BD9-81ED-4DB2-BD59-A6C34878D82A}">
                    <a16:rowId xmlns:a16="http://schemas.microsoft.com/office/drawing/2014/main" val="10000"/>
                  </a:ext>
                </a:extLst>
              </a:tr>
              <a:tr h="210312">
                <a:tc>
                  <a:txBody>
                    <a:bodyPr/>
                    <a:lstStyle/>
                    <a:p>
                      <a:pPr algn="ctr" fontAlgn="b"/>
                      <a:r>
                        <a:rPr lang="en-US" sz="1100" b="0" i="0" u="none" strike="noStrike" dirty="0">
                          <a:solidFill>
                            <a:srgbClr val="000000"/>
                          </a:solidFill>
                          <a:effectLst/>
                          <a:latin typeface="Calibri" panose="020F0502020204030204" pitchFamily="34" charset="0"/>
                        </a:rPr>
                        <a:t>53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1"/>
                  </a:ext>
                </a:extLst>
              </a:tr>
              <a:tr h="210312">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2"/>
                  </a:ext>
                </a:extLst>
              </a:tr>
              <a:tr h="210312">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3"/>
                  </a:ext>
                </a:extLst>
              </a:tr>
              <a:tr h="210312">
                <a:tc>
                  <a:txBody>
                    <a:bodyPr/>
                    <a:lstStyle/>
                    <a:p>
                      <a:pPr algn="ctr" fontAlgn="b"/>
                      <a:r>
                        <a:rPr lang="en-US" sz="1100" b="0" i="0" u="none" strike="noStrike" dirty="0">
                          <a:solidFill>
                            <a:srgbClr val="000000"/>
                          </a:solidFill>
                          <a:effectLst/>
                          <a:latin typeface="Calibri" panose="020F0502020204030204" pitchFamily="34" charset="0"/>
                        </a:rPr>
                        <a:t>91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70</a:t>
                      </a:r>
                    </a:p>
                  </a:txBody>
                  <a:tcPr marL="9525" marR="9525" marT="9525" marB="0" anchor="b"/>
                </a:tc>
                <a:extLst>
                  <a:ext uri="{0D108BD9-81ED-4DB2-BD59-A6C34878D82A}">
                    <a16:rowId xmlns:a16="http://schemas.microsoft.com/office/drawing/2014/main" val="10004"/>
                  </a:ext>
                </a:extLst>
              </a:tr>
              <a:tr h="210312">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5"/>
                  </a:ext>
                </a:extLst>
              </a:tr>
              <a:tr h="210312">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9525" marR="9525" marT="9525" marB="0" anchor="b"/>
                </a:tc>
                <a:extLst>
                  <a:ext uri="{0D108BD9-81ED-4DB2-BD59-A6C34878D82A}">
                    <a16:rowId xmlns:a16="http://schemas.microsoft.com/office/drawing/2014/main" val="10006"/>
                  </a:ext>
                </a:extLst>
              </a:tr>
            </a:tbl>
          </a:graphicData>
        </a:graphic>
      </p:graphicFrame>
      <p:graphicFrame>
        <p:nvGraphicFramePr>
          <p:cNvPr id="14" name="Table 13"/>
          <p:cNvGraphicFramePr>
            <a:graphicFrameLocks noGrp="1"/>
          </p:cNvGraphicFramePr>
          <p:nvPr/>
        </p:nvGraphicFramePr>
        <p:xfrm>
          <a:off x="4735594" y="2076066"/>
          <a:ext cx="1457960" cy="1475232"/>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10312">
                <a:tc>
                  <a:txBody>
                    <a:bodyPr/>
                    <a:lstStyle/>
                    <a:p>
                      <a:pPr algn="ctr"/>
                      <a:r>
                        <a:rPr lang="en-US" sz="800" dirty="0">
                          <a:latin typeface="Plantagenet Cherokee" panose="02020602070100000000" pitchFamily="18" charset="0"/>
                        </a:rPr>
                        <a:t>A</a:t>
                      </a:r>
                    </a:p>
                  </a:txBody>
                  <a:tcPr/>
                </a:tc>
                <a:tc>
                  <a:txBody>
                    <a:bodyPr/>
                    <a:lstStyle/>
                    <a:p>
                      <a:pPr algn="ctr"/>
                      <a:r>
                        <a:rPr lang="en-US" sz="800" dirty="0">
                          <a:latin typeface="Plantagenet Cherokee" panose="02020602070100000000" pitchFamily="18" charset="0"/>
                        </a:rPr>
                        <a:t>B</a:t>
                      </a:r>
                    </a:p>
                  </a:txBody>
                  <a:tcPr/>
                </a:tc>
                <a:tc>
                  <a:txBody>
                    <a:bodyPr/>
                    <a:lstStyle/>
                    <a:p>
                      <a:pPr algn="ctr"/>
                      <a:r>
                        <a:rPr lang="en-US" sz="800" dirty="0">
                          <a:latin typeface="Plantagenet Cherokee" panose="02020602070100000000" pitchFamily="18" charset="0"/>
                        </a:rPr>
                        <a:t>C</a:t>
                      </a:r>
                    </a:p>
                  </a:txBody>
                  <a:tcPr/>
                </a:tc>
                <a:tc>
                  <a:txBody>
                    <a:bodyPr/>
                    <a:lstStyle/>
                    <a:p>
                      <a:pPr algn="ctr"/>
                      <a:r>
                        <a:rPr lang="en-US" sz="800" dirty="0">
                          <a:latin typeface="Plantagenet Cherokee" panose="02020602070100000000" pitchFamily="18" charset="0"/>
                        </a:rPr>
                        <a:t>D</a:t>
                      </a:r>
                    </a:p>
                  </a:txBody>
                  <a:tcPr/>
                </a:tc>
                <a:tc>
                  <a:txBody>
                    <a:bodyPr/>
                    <a:lstStyle/>
                    <a:p>
                      <a:pPr algn="ctr"/>
                      <a:r>
                        <a:rPr lang="en-US" sz="800" dirty="0">
                          <a:latin typeface="Plantagenet Cherokee" panose="02020602070100000000" pitchFamily="18" charset="0"/>
                        </a:rPr>
                        <a:t>E</a:t>
                      </a:r>
                    </a:p>
                  </a:txBody>
                  <a:tcPr/>
                </a:tc>
                <a:tc>
                  <a:txBody>
                    <a:bodyPr/>
                    <a:lstStyle/>
                    <a:p>
                      <a:pPr algn="ctr"/>
                      <a:r>
                        <a:rPr lang="en-US" sz="800" dirty="0">
                          <a:latin typeface="Plantagenet Cherokee" panose="02020602070100000000" pitchFamily="18" charset="0"/>
                        </a:rPr>
                        <a:t>F</a:t>
                      </a:r>
                    </a:p>
                  </a:txBody>
                  <a:tcPr/>
                </a:tc>
                <a:tc>
                  <a:txBody>
                    <a:bodyPr/>
                    <a:lstStyle/>
                    <a:p>
                      <a:pPr algn="ctr"/>
                      <a:r>
                        <a:rPr lang="en-US" sz="800" dirty="0">
                          <a:latin typeface="Plantagenet Cherokee" panose="02020602070100000000" pitchFamily="18" charset="0"/>
                        </a:rPr>
                        <a:t>G</a:t>
                      </a:r>
                    </a:p>
                  </a:txBody>
                  <a:tcPr/>
                </a:tc>
                <a:extLst>
                  <a:ext uri="{0D108BD9-81ED-4DB2-BD59-A6C34878D82A}">
                    <a16:rowId xmlns:a16="http://schemas.microsoft.com/office/drawing/2014/main" val="10000"/>
                  </a:ext>
                </a:extLst>
              </a:tr>
              <a:tr h="210312">
                <a:tc>
                  <a:txBody>
                    <a:bodyPr/>
                    <a:lstStyle/>
                    <a:p>
                      <a:pPr algn="ctr" fontAlgn="b"/>
                      <a:r>
                        <a:rPr lang="en-US" sz="1100" b="0" i="0" u="none" strike="noStrike" dirty="0">
                          <a:solidFill>
                            <a:srgbClr val="000000"/>
                          </a:solidFill>
                          <a:effectLst/>
                          <a:latin typeface="Calibri" panose="020F0502020204030204" pitchFamily="34" charset="0"/>
                        </a:rPr>
                        <a:t>53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1"/>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2"/>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3"/>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4"/>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5"/>
                  </a:ext>
                </a:extLst>
              </a:tr>
              <a:tr h="210312">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9525" marR="9525" marT="9525" marB="0" anchor="b"/>
                </a:tc>
                <a:extLst>
                  <a:ext uri="{0D108BD9-81ED-4DB2-BD59-A6C34878D82A}">
                    <a16:rowId xmlns:a16="http://schemas.microsoft.com/office/drawing/2014/main" val="10006"/>
                  </a:ext>
                </a:extLst>
              </a:tr>
            </a:tbl>
          </a:graphicData>
        </a:graphic>
      </p:graphicFrame>
      <p:graphicFrame>
        <p:nvGraphicFramePr>
          <p:cNvPr id="15" name="Table 14"/>
          <p:cNvGraphicFramePr>
            <a:graphicFrameLocks noGrp="1"/>
          </p:cNvGraphicFramePr>
          <p:nvPr/>
        </p:nvGraphicFramePr>
        <p:xfrm>
          <a:off x="4735594" y="4041544"/>
          <a:ext cx="1457960" cy="1452612"/>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10312">
                <a:tc>
                  <a:txBody>
                    <a:bodyPr/>
                    <a:lstStyle/>
                    <a:p>
                      <a:pPr algn="ctr"/>
                      <a:r>
                        <a:rPr lang="en-US" sz="800" dirty="0">
                          <a:latin typeface="Plantagenet Cherokee" panose="02020602070100000000" pitchFamily="18" charset="0"/>
                        </a:rPr>
                        <a:t>A</a:t>
                      </a:r>
                    </a:p>
                  </a:txBody>
                  <a:tcPr/>
                </a:tc>
                <a:tc>
                  <a:txBody>
                    <a:bodyPr/>
                    <a:lstStyle/>
                    <a:p>
                      <a:pPr algn="ctr"/>
                      <a:r>
                        <a:rPr lang="en-US" sz="800" dirty="0">
                          <a:latin typeface="Plantagenet Cherokee" panose="02020602070100000000" pitchFamily="18" charset="0"/>
                        </a:rPr>
                        <a:t>B</a:t>
                      </a:r>
                    </a:p>
                  </a:txBody>
                  <a:tcPr/>
                </a:tc>
                <a:tc>
                  <a:txBody>
                    <a:bodyPr/>
                    <a:lstStyle/>
                    <a:p>
                      <a:pPr algn="ctr"/>
                      <a:r>
                        <a:rPr lang="en-US" sz="800" dirty="0">
                          <a:latin typeface="Plantagenet Cherokee" panose="02020602070100000000" pitchFamily="18" charset="0"/>
                        </a:rPr>
                        <a:t>C</a:t>
                      </a:r>
                    </a:p>
                  </a:txBody>
                  <a:tcPr/>
                </a:tc>
                <a:tc>
                  <a:txBody>
                    <a:bodyPr/>
                    <a:lstStyle/>
                    <a:p>
                      <a:pPr algn="ctr"/>
                      <a:r>
                        <a:rPr lang="en-US" sz="800" dirty="0">
                          <a:latin typeface="Plantagenet Cherokee" panose="02020602070100000000" pitchFamily="18" charset="0"/>
                        </a:rPr>
                        <a:t>D</a:t>
                      </a:r>
                    </a:p>
                  </a:txBody>
                  <a:tcPr/>
                </a:tc>
                <a:tc>
                  <a:txBody>
                    <a:bodyPr/>
                    <a:lstStyle/>
                    <a:p>
                      <a:pPr algn="ctr"/>
                      <a:r>
                        <a:rPr lang="en-US" sz="800" dirty="0">
                          <a:latin typeface="Plantagenet Cherokee" panose="02020602070100000000" pitchFamily="18" charset="0"/>
                        </a:rPr>
                        <a:t>E</a:t>
                      </a:r>
                    </a:p>
                  </a:txBody>
                  <a:tcPr/>
                </a:tc>
                <a:tc>
                  <a:txBody>
                    <a:bodyPr/>
                    <a:lstStyle/>
                    <a:p>
                      <a:pPr algn="ctr"/>
                      <a:r>
                        <a:rPr lang="en-US" sz="800" dirty="0">
                          <a:latin typeface="Plantagenet Cherokee" panose="02020602070100000000" pitchFamily="18" charset="0"/>
                        </a:rPr>
                        <a:t>F</a:t>
                      </a:r>
                    </a:p>
                  </a:txBody>
                  <a:tcPr/>
                </a:tc>
                <a:tc>
                  <a:txBody>
                    <a:bodyPr/>
                    <a:lstStyle/>
                    <a:p>
                      <a:pPr algn="ctr"/>
                      <a:r>
                        <a:rPr lang="en-US" sz="800" dirty="0">
                          <a:latin typeface="Plantagenet Cherokee" panose="02020602070100000000" pitchFamily="18" charset="0"/>
                        </a:rPr>
                        <a:t>G</a:t>
                      </a:r>
                    </a:p>
                  </a:txBody>
                  <a:tcPr/>
                </a:tc>
                <a:extLst>
                  <a:ext uri="{0D108BD9-81ED-4DB2-BD59-A6C34878D82A}">
                    <a16:rowId xmlns:a16="http://schemas.microsoft.com/office/drawing/2014/main" val="10000"/>
                  </a:ext>
                </a:extLst>
              </a:tr>
              <a:tr h="187692">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1"/>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2"/>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3"/>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4"/>
                  </a:ext>
                </a:extLst>
              </a:tr>
              <a:tr h="210312">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5"/>
                  </a:ext>
                </a:extLst>
              </a:tr>
              <a:tr h="210312">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9525" marR="9525" marT="9525" marB="0" anchor="b"/>
                </a:tc>
                <a:extLst>
                  <a:ext uri="{0D108BD9-81ED-4DB2-BD59-A6C34878D82A}">
                    <a16:rowId xmlns:a16="http://schemas.microsoft.com/office/drawing/2014/main" val="10006"/>
                  </a:ext>
                </a:extLst>
              </a:tr>
            </a:tbl>
          </a:graphicData>
        </a:graphic>
      </p:graphicFrame>
      <p:cxnSp>
        <p:nvCxnSpPr>
          <p:cNvPr id="7" name="Straight Connector 6"/>
          <p:cNvCxnSpPr/>
          <p:nvPr/>
        </p:nvCxnSpPr>
        <p:spPr>
          <a:xfrm flipV="1">
            <a:off x="3825106" y="3615466"/>
            <a:ext cx="0" cy="3657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464574" y="3615466"/>
            <a:ext cx="0" cy="3657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44653" y="1923024"/>
            <a:ext cx="0" cy="3999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Left Brace 18"/>
          <p:cNvSpPr/>
          <p:nvPr/>
        </p:nvSpPr>
        <p:spPr>
          <a:xfrm rot="5400000" flipH="1">
            <a:off x="4528855" y="4161073"/>
            <a:ext cx="206605" cy="3122791"/>
          </a:xfrm>
          <a:prstGeom prst="leftBrace">
            <a:avLst>
              <a:gd name="adj1" fmla="val 8333"/>
              <a:gd name="adj2" fmla="val 5236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cherus Grotesque" panose="02000505000000020004" pitchFamily="50" charset="0"/>
              <a:sym typeface="Arial"/>
            </a:endParaRPr>
          </a:p>
        </p:txBody>
      </p:sp>
      <p:sp>
        <p:nvSpPr>
          <p:cNvPr id="20" name="TextBox 19"/>
          <p:cNvSpPr txBox="1"/>
          <p:nvPr/>
        </p:nvSpPr>
        <p:spPr>
          <a:xfrm>
            <a:off x="3091582" y="5804302"/>
            <a:ext cx="29562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B bootstrapped datasets</a:t>
            </a:r>
          </a:p>
        </p:txBody>
      </p:sp>
      <p:cxnSp>
        <p:nvCxnSpPr>
          <p:cNvPr id="21" name="Straight Connector 20"/>
          <p:cNvCxnSpPr/>
          <p:nvPr/>
        </p:nvCxnSpPr>
        <p:spPr>
          <a:xfrm>
            <a:off x="9368590" y="1957137"/>
            <a:ext cx="0" cy="399900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6691661" y="2392984"/>
            <a:ext cx="1005840" cy="1101937"/>
            <a:chOff x="7486638" y="3505200"/>
            <a:chExt cx="3307760" cy="2620314"/>
          </a:xfrm>
        </p:grpSpPr>
        <p:cxnSp>
          <p:nvCxnSpPr>
            <p:cNvPr id="35" name="Straight Connector 34"/>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6" idx="3"/>
              <a:endCxn id="51" idx="0"/>
            </p:cNvCxnSpPr>
            <p:nvPr/>
          </p:nvCxnSpPr>
          <p:spPr>
            <a:xfrm flipH="1">
              <a:off x="9561506" y="4550456"/>
              <a:ext cx="76229"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46" name="Isosceles Triangle 45"/>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47" name="TextBox 46"/>
            <p:cNvSpPr txBox="1"/>
            <p:nvPr/>
          </p:nvSpPr>
          <p:spPr>
            <a:xfrm>
              <a:off x="7486638" y="4965757"/>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8" name="TextBox 47"/>
            <p:cNvSpPr txBox="1"/>
            <p:nvPr/>
          </p:nvSpPr>
          <p:spPr>
            <a:xfrm>
              <a:off x="9900769" y="4956245"/>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9" name="TextBox 48"/>
            <p:cNvSpPr txBox="1"/>
            <p:nvPr/>
          </p:nvSpPr>
          <p:spPr>
            <a:xfrm>
              <a:off x="8074960" y="509637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0" name="TextBox 49"/>
            <p:cNvSpPr txBox="1"/>
            <p:nvPr/>
          </p:nvSpPr>
          <p:spPr>
            <a:xfrm>
              <a:off x="8731935" y="4995944"/>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1" name="TextBox 50"/>
            <p:cNvSpPr txBox="1"/>
            <p:nvPr/>
          </p:nvSpPr>
          <p:spPr>
            <a:xfrm>
              <a:off x="9378626" y="5023457"/>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2" name="TextBox 51"/>
            <p:cNvSpPr txBox="1"/>
            <p:nvPr/>
          </p:nvSpPr>
          <p:spPr>
            <a:xfrm>
              <a:off x="10428638" y="466075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3" name="Isosceles Triangle 52"/>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grpSp>
        <p:nvGrpSpPr>
          <p:cNvPr id="55" name="Group 54"/>
          <p:cNvGrpSpPr/>
          <p:nvPr/>
        </p:nvGrpSpPr>
        <p:grpSpPr>
          <a:xfrm>
            <a:off x="8047216" y="2392984"/>
            <a:ext cx="1005840" cy="1101937"/>
            <a:chOff x="7486638" y="3505200"/>
            <a:chExt cx="3307760" cy="2620314"/>
          </a:xfrm>
        </p:grpSpPr>
        <p:cxnSp>
          <p:nvCxnSpPr>
            <p:cNvPr id="56" name="Straight Connector 55"/>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7" idx="3"/>
              <a:endCxn id="72" idx="0"/>
            </p:cNvCxnSpPr>
            <p:nvPr/>
          </p:nvCxnSpPr>
          <p:spPr>
            <a:xfrm flipH="1">
              <a:off x="9561506" y="4550456"/>
              <a:ext cx="76229"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68" name="TextBox 67"/>
            <p:cNvSpPr txBox="1"/>
            <p:nvPr/>
          </p:nvSpPr>
          <p:spPr>
            <a:xfrm>
              <a:off x="7486638" y="4965757"/>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69" name="TextBox 68"/>
            <p:cNvSpPr txBox="1"/>
            <p:nvPr/>
          </p:nvSpPr>
          <p:spPr>
            <a:xfrm>
              <a:off x="9900769" y="4956245"/>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70" name="TextBox 69"/>
            <p:cNvSpPr txBox="1"/>
            <p:nvPr/>
          </p:nvSpPr>
          <p:spPr>
            <a:xfrm>
              <a:off x="8074960" y="509637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71" name="TextBox 70"/>
            <p:cNvSpPr txBox="1"/>
            <p:nvPr/>
          </p:nvSpPr>
          <p:spPr>
            <a:xfrm>
              <a:off x="8731935" y="4995944"/>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72" name="TextBox 71"/>
            <p:cNvSpPr txBox="1"/>
            <p:nvPr/>
          </p:nvSpPr>
          <p:spPr>
            <a:xfrm>
              <a:off x="9378626" y="5023457"/>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73" name="TextBox 72"/>
            <p:cNvSpPr txBox="1"/>
            <p:nvPr/>
          </p:nvSpPr>
          <p:spPr>
            <a:xfrm>
              <a:off x="10428638" y="466075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74" name="Isosceles Triangle 73"/>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grpSp>
        <p:nvGrpSpPr>
          <p:cNvPr id="75" name="Group 74"/>
          <p:cNvGrpSpPr/>
          <p:nvPr/>
        </p:nvGrpSpPr>
        <p:grpSpPr>
          <a:xfrm>
            <a:off x="6678639" y="4470296"/>
            <a:ext cx="1005840" cy="1101937"/>
            <a:chOff x="7486638" y="3505200"/>
            <a:chExt cx="3307760" cy="2620314"/>
          </a:xfrm>
        </p:grpSpPr>
        <p:cxnSp>
          <p:nvCxnSpPr>
            <p:cNvPr id="76" name="Straight Connector 75"/>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87" idx="3"/>
              <a:endCxn id="92" idx="0"/>
            </p:cNvCxnSpPr>
            <p:nvPr/>
          </p:nvCxnSpPr>
          <p:spPr>
            <a:xfrm flipH="1">
              <a:off x="9561506" y="4550456"/>
              <a:ext cx="76229"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87" name="Isosceles Triangle 86"/>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88" name="TextBox 87"/>
            <p:cNvSpPr txBox="1"/>
            <p:nvPr/>
          </p:nvSpPr>
          <p:spPr>
            <a:xfrm>
              <a:off x="7486638" y="4965757"/>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89" name="TextBox 88"/>
            <p:cNvSpPr txBox="1"/>
            <p:nvPr/>
          </p:nvSpPr>
          <p:spPr>
            <a:xfrm>
              <a:off x="9900769" y="4956245"/>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90" name="TextBox 89"/>
            <p:cNvSpPr txBox="1"/>
            <p:nvPr/>
          </p:nvSpPr>
          <p:spPr>
            <a:xfrm>
              <a:off x="8074960" y="509637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91" name="TextBox 90"/>
            <p:cNvSpPr txBox="1"/>
            <p:nvPr/>
          </p:nvSpPr>
          <p:spPr>
            <a:xfrm>
              <a:off x="8731935" y="4995944"/>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92" name="TextBox 91"/>
            <p:cNvSpPr txBox="1"/>
            <p:nvPr/>
          </p:nvSpPr>
          <p:spPr>
            <a:xfrm>
              <a:off x="9378626" y="5023457"/>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93" name="TextBox 92"/>
            <p:cNvSpPr txBox="1"/>
            <p:nvPr/>
          </p:nvSpPr>
          <p:spPr>
            <a:xfrm>
              <a:off x="10428638" y="466075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94" name="Isosceles Triangle 93"/>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grpSp>
        <p:nvGrpSpPr>
          <p:cNvPr id="95" name="Group 94"/>
          <p:cNvGrpSpPr/>
          <p:nvPr/>
        </p:nvGrpSpPr>
        <p:grpSpPr>
          <a:xfrm>
            <a:off x="8034194" y="4470296"/>
            <a:ext cx="1005840" cy="1101937"/>
            <a:chOff x="7486638" y="3505200"/>
            <a:chExt cx="3307760" cy="2620314"/>
          </a:xfrm>
        </p:grpSpPr>
        <p:cxnSp>
          <p:nvCxnSpPr>
            <p:cNvPr id="96" name="Straight Connector 95"/>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07" idx="3"/>
              <a:endCxn id="112" idx="0"/>
            </p:cNvCxnSpPr>
            <p:nvPr/>
          </p:nvCxnSpPr>
          <p:spPr>
            <a:xfrm flipH="1">
              <a:off x="9561506" y="4550456"/>
              <a:ext cx="76229"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107" name="Isosceles Triangle 106"/>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08" name="TextBox 107"/>
            <p:cNvSpPr txBox="1"/>
            <p:nvPr/>
          </p:nvSpPr>
          <p:spPr>
            <a:xfrm>
              <a:off x="7486638" y="4965757"/>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09" name="TextBox 108"/>
            <p:cNvSpPr txBox="1"/>
            <p:nvPr/>
          </p:nvSpPr>
          <p:spPr>
            <a:xfrm>
              <a:off x="9900769" y="4956245"/>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10" name="TextBox 109"/>
            <p:cNvSpPr txBox="1"/>
            <p:nvPr/>
          </p:nvSpPr>
          <p:spPr>
            <a:xfrm>
              <a:off x="8074960" y="509637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11" name="TextBox 110"/>
            <p:cNvSpPr txBox="1"/>
            <p:nvPr/>
          </p:nvSpPr>
          <p:spPr>
            <a:xfrm>
              <a:off x="8731935" y="4995944"/>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12" name="TextBox 111"/>
            <p:cNvSpPr txBox="1"/>
            <p:nvPr/>
          </p:nvSpPr>
          <p:spPr>
            <a:xfrm>
              <a:off x="9378626" y="5023457"/>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13" name="TextBox 112"/>
            <p:cNvSpPr txBox="1"/>
            <p:nvPr/>
          </p:nvSpPr>
          <p:spPr>
            <a:xfrm>
              <a:off x="10428638" y="466075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14" name="Isosceles Triangle 113"/>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cxnSp>
        <p:nvCxnSpPr>
          <p:cNvPr id="115" name="Straight Connector 114"/>
          <p:cNvCxnSpPr>
            <a:cxnSpLocks/>
          </p:cNvCxnSpPr>
          <p:nvPr/>
        </p:nvCxnSpPr>
        <p:spPr>
          <a:xfrm flipV="1">
            <a:off x="7126126" y="3416544"/>
            <a:ext cx="0" cy="88274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8481681" y="3416544"/>
            <a:ext cx="0" cy="88274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8" name="Left Brace 117"/>
          <p:cNvSpPr/>
          <p:nvPr/>
        </p:nvSpPr>
        <p:spPr>
          <a:xfrm rot="5400000" flipH="1">
            <a:off x="7755619" y="4433396"/>
            <a:ext cx="206605" cy="2560320"/>
          </a:xfrm>
          <a:prstGeom prst="leftBrace">
            <a:avLst>
              <a:gd name="adj1" fmla="val 8333"/>
              <a:gd name="adj2" fmla="val 5236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cherus Grotesque" panose="02000505000000020004" pitchFamily="50" charset="0"/>
              <a:sym typeface="Arial"/>
            </a:endParaRPr>
          </a:p>
        </p:txBody>
      </p:sp>
      <p:sp>
        <p:nvSpPr>
          <p:cNvPr id="119" name="TextBox 118"/>
          <p:cNvSpPr txBox="1"/>
          <p:nvPr/>
        </p:nvSpPr>
        <p:spPr>
          <a:xfrm>
            <a:off x="6325867" y="5795390"/>
            <a:ext cx="295629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B trees</a:t>
            </a:r>
          </a:p>
        </p:txBody>
      </p:sp>
      <p:sp>
        <p:nvSpPr>
          <p:cNvPr id="54" name="Right Brace 53"/>
          <p:cNvSpPr/>
          <p:nvPr/>
        </p:nvSpPr>
        <p:spPr>
          <a:xfrm>
            <a:off x="9480885" y="2229853"/>
            <a:ext cx="208547" cy="35655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cherus Grotesque" panose="02000505000000020004" pitchFamily="50" charset="0"/>
              <a:sym typeface="Arial"/>
            </a:endParaRPr>
          </a:p>
        </p:txBody>
      </p:sp>
      <p:sp>
        <p:nvSpPr>
          <p:cNvPr id="122" name="TextBox 121"/>
          <p:cNvSpPr txBox="1"/>
          <p:nvPr/>
        </p:nvSpPr>
        <p:spPr>
          <a:xfrm>
            <a:off x="9684125" y="3591311"/>
            <a:ext cx="2265446"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Combine results from all trees to get one prediction</a:t>
            </a: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11603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14"/>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50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50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50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500"/>
                                  </p:stCondLst>
                                  <p:childTnLst>
                                    <p:set>
                                      <p:cBhvr>
                                        <p:cTn id="37" dur="1" fill="hold">
                                          <p:stCondLst>
                                            <p:cond delay="0"/>
                                          </p:stCondLst>
                                        </p:cTn>
                                        <p:tgtEl>
                                          <p:spTgt spid="55"/>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115"/>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nodeType="afterEffect">
                                  <p:stCondLst>
                                    <p:cond delay="500"/>
                                  </p:stCondLst>
                                  <p:childTnLst>
                                    <p:set>
                                      <p:cBhvr>
                                        <p:cTn id="43" dur="1" fill="hold">
                                          <p:stCondLst>
                                            <p:cond delay="0"/>
                                          </p:stCondLst>
                                        </p:cTn>
                                        <p:tgtEl>
                                          <p:spTgt spid="117"/>
                                        </p:tgtEl>
                                        <p:attrNameLst>
                                          <p:attrName>style.visibility</p:attrName>
                                        </p:attrNameLst>
                                      </p:cBhvr>
                                      <p:to>
                                        <p:strVal val="visible"/>
                                      </p:to>
                                    </p:set>
                                  </p:childTnLst>
                                </p:cTn>
                              </p:par>
                            </p:childTnLst>
                          </p:cTn>
                        </p:par>
                        <p:par>
                          <p:cTn id="44" fill="hold">
                            <p:stCondLst>
                              <p:cond delay="1500"/>
                            </p:stCondLst>
                            <p:childTnLst>
                              <p:par>
                                <p:cTn id="45" presetID="1" presetClass="entr" presetSubtype="0" fill="hold" nodeType="afterEffect">
                                  <p:stCondLst>
                                    <p:cond delay="500"/>
                                  </p:stCondLst>
                                  <p:childTnLst>
                                    <p:set>
                                      <p:cBhvr>
                                        <p:cTn id="46" dur="1" fill="hold">
                                          <p:stCondLst>
                                            <p:cond delay="0"/>
                                          </p:stCondLst>
                                        </p:cTn>
                                        <p:tgtEl>
                                          <p:spTgt spid="75"/>
                                        </p:tgtEl>
                                        <p:attrNameLst>
                                          <p:attrName>style.visibility</p:attrName>
                                        </p:attrNameLst>
                                      </p:cBhvr>
                                      <p:to>
                                        <p:strVal val="visible"/>
                                      </p:to>
                                    </p:set>
                                  </p:childTnLst>
                                </p:cTn>
                              </p:par>
                            </p:childTnLst>
                          </p:cTn>
                        </p:par>
                        <p:par>
                          <p:cTn id="47" fill="hold">
                            <p:stCondLst>
                              <p:cond delay="2000"/>
                            </p:stCondLst>
                            <p:childTnLst>
                              <p:par>
                                <p:cTn id="48" presetID="1" presetClass="entr" presetSubtype="0" fill="hold" nodeType="afterEffect">
                                  <p:stCondLst>
                                    <p:cond delay="500"/>
                                  </p:stCondLst>
                                  <p:childTnLst>
                                    <p:set>
                                      <p:cBhvr>
                                        <p:cTn id="49" dur="1" fill="hold">
                                          <p:stCondLst>
                                            <p:cond delay="0"/>
                                          </p:stCondLst>
                                        </p:cTn>
                                        <p:tgtEl>
                                          <p:spTgt spid="95"/>
                                        </p:tgtEl>
                                        <p:attrNameLst>
                                          <p:attrName>style.visibility</p:attrName>
                                        </p:attrNameLst>
                                      </p:cBhvr>
                                      <p:to>
                                        <p:strVal val="visible"/>
                                      </p:to>
                                    </p:set>
                                  </p:childTnLst>
                                </p:cTn>
                              </p:par>
                            </p:childTnLst>
                          </p:cTn>
                        </p:par>
                        <p:par>
                          <p:cTn id="50" fill="hold">
                            <p:stCondLst>
                              <p:cond delay="2500"/>
                            </p:stCondLst>
                            <p:childTnLst>
                              <p:par>
                                <p:cTn id="51" presetID="1" presetClass="entr" presetSubtype="0" fill="hold" grpId="0" nodeType="afterEffect">
                                  <p:stCondLst>
                                    <p:cond delay="500"/>
                                  </p:stCondLst>
                                  <p:childTnLst>
                                    <p:set>
                                      <p:cBhvr>
                                        <p:cTn id="52" dur="1" fill="hold">
                                          <p:stCondLst>
                                            <p:cond delay="0"/>
                                          </p:stCondLst>
                                        </p:cTn>
                                        <p:tgtEl>
                                          <p:spTgt spid="119"/>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0"/>
                                          </p:stCondLst>
                                        </p:cTn>
                                        <p:tgtEl>
                                          <p:spTgt spid="1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118" grpId="0" animBg="1"/>
      <p:bldP spid="119" grpId="0"/>
      <p:bldP spid="54" grpId="0" animBg="1"/>
      <p:bldP spid="1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br>
              <a:rPr lang="en-US" sz="2400" dirty="0">
                <a:solidFill>
                  <a:srgbClr val="FFFFFF"/>
                </a:solidFill>
                <a:ea typeface="Times New Roman"/>
                <a:cs typeface="Times New Roman"/>
                <a:sym typeface="Times New Roman"/>
              </a:rPr>
            </a:br>
            <a:r>
              <a:rPr lang="en-US" dirty="0">
                <a:solidFill>
                  <a:schemeClr val="tx1"/>
                </a:solidFill>
              </a:rPr>
              <a:t>Bagging predictions</a:t>
            </a:r>
            <a:endParaRPr dirty="0">
              <a:solidFill>
                <a:schemeClr val="tx1"/>
              </a:solidFill>
            </a:endParaRPr>
          </a:p>
        </p:txBody>
      </p:sp>
      <p:sp>
        <p:nvSpPr>
          <p:cNvPr id="2" name="Footer Placeholder 1">
            <a:extLst>
              <a:ext uri="{FF2B5EF4-FFF2-40B4-BE49-F238E27FC236}">
                <a16:creationId xmlns:a16="http://schemas.microsoft.com/office/drawing/2014/main" id="{C1BA404D-66D5-4E45-B742-FB868F7A2E88}"/>
              </a:ext>
            </a:extLst>
          </p:cNvPr>
          <p:cNvSpPr>
            <a:spLocks noGrp="1"/>
          </p:cNvSpPr>
          <p:nvPr>
            <p:ph type="ftr" sz="quarter" idx="11"/>
          </p:nvPr>
        </p:nvSpPr>
        <p:spPr/>
        <p:txBody>
          <a:bodyPr/>
          <a:lstStyle/>
          <a:p>
            <a:r>
              <a:rPr lang="en-US"/>
              <a:t>Tree-Based Methods</a:t>
            </a:r>
            <a:endParaRPr lang="en-US" dirty="0"/>
          </a:p>
        </p:txBody>
      </p:sp>
      <p:sp>
        <p:nvSpPr>
          <p:cNvPr id="3" name="Slide Number Placeholder 2">
            <a:extLst>
              <a:ext uri="{FF2B5EF4-FFF2-40B4-BE49-F238E27FC236}">
                <a16:creationId xmlns:a16="http://schemas.microsoft.com/office/drawing/2014/main" id="{8553EB75-F41E-4714-AFF8-4743C43CAE88}"/>
              </a:ext>
            </a:extLst>
          </p:cNvPr>
          <p:cNvSpPr>
            <a:spLocks noGrp="1"/>
          </p:cNvSpPr>
          <p:nvPr>
            <p:ph type="sldNum" sz="quarter" idx="12"/>
          </p:nvPr>
        </p:nvSpPr>
        <p:spPr/>
        <p:txBody>
          <a:bodyPr/>
          <a:lstStyle/>
          <a:p>
            <a:fld id="{8E06CFEE-053A-4A40-A88B-A288F0289482}" type="slidenum">
              <a:rPr lang="en-US" smtClean="0"/>
              <a:t>49</a:t>
            </a:fld>
            <a:endParaRPr lang="en-US"/>
          </a:p>
        </p:txBody>
      </p:sp>
      <p:graphicFrame>
        <p:nvGraphicFramePr>
          <p:cNvPr id="385" name="표 385">
            <a:extLst>
              <a:ext uri="{FF2B5EF4-FFF2-40B4-BE49-F238E27FC236}">
                <a16:creationId xmlns:a16="http://schemas.microsoft.com/office/drawing/2014/main" id="{54C909ED-AFBC-479A-8854-30CC4A15BA36}"/>
              </a:ext>
            </a:extLst>
          </p:cNvPr>
          <p:cNvGraphicFramePr>
            <a:graphicFrameLocks noGrp="1"/>
          </p:cNvGraphicFramePr>
          <p:nvPr>
            <p:extLst>
              <p:ext uri="{D42A27DB-BD31-4B8C-83A1-F6EECF244321}">
                <p14:modId xmlns:p14="http://schemas.microsoft.com/office/powerpoint/2010/main" val="1486226299"/>
              </p:ext>
            </p:extLst>
          </p:nvPr>
        </p:nvGraphicFramePr>
        <p:xfrm>
          <a:off x="2248410" y="2090711"/>
          <a:ext cx="7971916" cy="2210486"/>
        </p:xfrm>
        <a:graphic>
          <a:graphicData uri="http://schemas.openxmlformats.org/drawingml/2006/table">
            <a:tbl>
              <a:tblPr firstRow="1" bandRow="1"/>
              <a:tblGrid>
                <a:gridCol w="3985958">
                  <a:extLst>
                    <a:ext uri="{9D8B030D-6E8A-4147-A177-3AD203B41FA5}">
                      <a16:colId xmlns:a16="http://schemas.microsoft.com/office/drawing/2014/main" val="830384071"/>
                    </a:ext>
                  </a:extLst>
                </a:gridCol>
                <a:gridCol w="3985958">
                  <a:extLst>
                    <a:ext uri="{9D8B030D-6E8A-4147-A177-3AD203B41FA5}">
                      <a16:colId xmlns:a16="http://schemas.microsoft.com/office/drawing/2014/main" val="1390915412"/>
                    </a:ext>
                  </a:extLst>
                </a:gridCol>
              </a:tblGrid>
              <a:tr h="393376">
                <a:tc>
                  <a:txBody>
                    <a:bodyPr/>
                    <a:lstStyle/>
                    <a:p>
                      <a:pPr marR="0" algn="l" rtl="0">
                        <a:lnSpc>
                          <a:spcPct val="100000"/>
                        </a:lnSpc>
                        <a:spcBef>
                          <a:spcPts val="0"/>
                        </a:spcBef>
                        <a:spcAft>
                          <a:spcPts val="0"/>
                        </a:spcAft>
                        <a:buClr>
                          <a:srgbClr val="000000"/>
                        </a:buClr>
                        <a:buFont typeface="Arial"/>
                      </a:pPr>
                      <a:r>
                        <a:rPr lang="en-US" sz="2000" b="1" i="0" u="none" strike="noStrike" cap="none" dirty="0">
                          <a:solidFill>
                            <a:schemeClr val="dk1"/>
                          </a:solidFill>
                          <a:latin typeface="Acherus Grotesque" panose="02000505000000020004" pitchFamily="50" charset="0"/>
                          <a:cs typeface="Calibri"/>
                          <a:sym typeface="Arial"/>
                        </a:rPr>
                        <a:t>Regression Tree</a:t>
                      </a:r>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a:solidFill>
                            <a:schemeClr val="dk1"/>
                          </a:solidFill>
                          <a:latin typeface="Acherus Grotesque" panose="02000505000000020004" pitchFamily="50" charset="0"/>
                          <a:cs typeface="Calibri"/>
                          <a:sym typeface="Arial"/>
                        </a:rPr>
                        <a:t>Classification Tree</a:t>
                      </a:r>
                    </a:p>
                  </a:txBody>
                  <a:tcPr/>
                </a:tc>
                <a:extLst>
                  <a:ext uri="{0D108BD9-81ED-4DB2-BD59-A6C34878D82A}">
                    <a16:rowId xmlns:a16="http://schemas.microsoft.com/office/drawing/2014/main" val="3201905205"/>
                  </a:ext>
                </a:extLst>
              </a:tr>
              <a:tr h="18142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89448724"/>
                  </a:ext>
                </a:extLst>
              </a:tr>
            </a:tbl>
          </a:graphicData>
        </a:graphic>
      </p:graphicFrame>
      <p:grpSp>
        <p:nvGrpSpPr>
          <p:cNvPr id="409" name="그룹 408">
            <a:extLst>
              <a:ext uri="{FF2B5EF4-FFF2-40B4-BE49-F238E27FC236}">
                <a16:creationId xmlns:a16="http://schemas.microsoft.com/office/drawing/2014/main" id="{819660E1-25A1-49B5-907C-2B4D5C465B5B}"/>
              </a:ext>
            </a:extLst>
          </p:cNvPr>
          <p:cNvGrpSpPr/>
          <p:nvPr/>
        </p:nvGrpSpPr>
        <p:grpSpPr>
          <a:xfrm>
            <a:off x="2512977" y="2524272"/>
            <a:ext cx="2611473" cy="1853483"/>
            <a:chOff x="2512977" y="4640456"/>
            <a:chExt cx="2611473" cy="1853483"/>
          </a:xfrm>
        </p:grpSpPr>
        <p:grpSp>
          <p:nvGrpSpPr>
            <p:cNvPr id="407" name="그룹 406">
              <a:extLst>
                <a:ext uri="{FF2B5EF4-FFF2-40B4-BE49-F238E27FC236}">
                  <a16:creationId xmlns:a16="http://schemas.microsoft.com/office/drawing/2014/main" id="{80F00B69-F415-40C3-92C9-1780F2C6835B}"/>
                </a:ext>
              </a:extLst>
            </p:cNvPr>
            <p:cNvGrpSpPr/>
            <p:nvPr/>
          </p:nvGrpSpPr>
          <p:grpSpPr>
            <a:xfrm>
              <a:off x="2512977" y="4640456"/>
              <a:ext cx="1974493" cy="1853483"/>
              <a:chOff x="2512977" y="4640456"/>
              <a:chExt cx="1974493" cy="1853483"/>
            </a:xfrm>
          </p:grpSpPr>
          <p:grpSp>
            <p:nvGrpSpPr>
              <p:cNvPr id="341" name="그룹 340">
                <a:extLst>
                  <a:ext uri="{FF2B5EF4-FFF2-40B4-BE49-F238E27FC236}">
                    <a16:creationId xmlns:a16="http://schemas.microsoft.com/office/drawing/2014/main" id="{80173367-9477-447D-B3E4-D553EC8991E4}"/>
                  </a:ext>
                </a:extLst>
              </p:cNvPr>
              <p:cNvGrpSpPr/>
              <p:nvPr/>
            </p:nvGrpSpPr>
            <p:grpSpPr>
              <a:xfrm>
                <a:off x="2512977" y="4640456"/>
                <a:ext cx="775150" cy="1853483"/>
                <a:chOff x="2512977" y="4640456"/>
                <a:chExt cx="775150" cy="1853483"/>
              </a:xfrm>
            </p:grpSpPr>
            <p:grpSp>
              <p:nvGrpSpPr>
                <p:cNvPr id="254" name="Group 22">
                  <a:extLst>
                    <a:ext uri="{FF2B5EF4-FFF2-40B4-BE49-F238E27FC236}">
                      <a16:creationId xmlns:a16="http://schemas.microsoft.com/office/drawing/2014/main" id="{41EA30B6-2BD8-49D7-8381-453F90556A00}"/>
                    </a:ext>
                  </a:extLst>
                </p:cNvPr>
                <p:cNvGrpSpPr/>
                <p:nvPr/>
              </p:nvGrpSpPr>
              <p:grpSpPr>
                <a:xfrm>
                  <a:off x="2512977" y="4640456"/>
                  <a:ext cx="744359" cy="844752"/>
                  <a:chOff x="7486638" y="3505200"/>
                  <a:chExt cx="3307760" cy="3262800"/>
                </a:xfrm>
              </p:grpSpPr>
              <p:cxnSp>
                <p:nvCxnSpPr>
                  <p:cNvPr id="255" name="Straight Connector 34">
                    <a:extLst>
                      <a:ext uri="{FF2B5EF4-FFF2-40B4-BE49-F238E27FC236}">
                        <a16:creationId xmlns:a16="http://schemas.microsoft.com/office/drawing/2014/main" id="{9F7AEF11-530C-4E13-A847-169E8907F20B}"/>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6" name="Straight Connector 35">
                    <a:extLst>
                      <a:ext uri="{FF2B5EF4-FFF2-40B4-BE49-F238E27FC236}">
                        <a16:creationId xmlns:a16="http://schemas.microsoft.com/office/drawing/2014/main" id="{A55D698E-84D3-49E3-B45C-B1A5CC7B6D6A}"/>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7" name="Straight Connector 36">
                    <a:extLst>
                      <a:ext uri="{FF2B5EF4-FFF2-40B4-BE49-F238E27FC236}">
                        <a16:creationId xmlns:a16="http://schemas.microsoft.com/office/drawing/2014/main" id="{4D935790-80A4-4499-91CE-1836818B0B00}"/>
                      </a:ext>
                    </a:extLst>
                  </p:cNvPr>
                  <p:cNvCxnSpPr>
                    <a:stCxn id="266" idx="3"/>
                    <a:endCxn id="271" idx="0"/>
                  </p:cNvCxnSpPr>
                  <p:nvPr/>
                </p:nvCxnSpPr>
                <p:spPr>
                  <a:xfrm flipH="1">
                    <a:off x="9561505" y="4550456"/>
                    <a:ext cx="76228" cy="47300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8" name="Straight Connector 37">
                    <a:extLst>
                      <a:ext uri="{FF2B5EF4-FFF2-40B4-BE49-F238E27FC236}">
                        <a16:creationId xmlns:a16="http://schemas.microsoft.com/office/drawing/2014/main" id="{4C693811-585B-4814-8FDE-B1184B577EAE}"/>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9" name="Straight Connector 38">
                    <a:extLst>
                      <a:ext uri="{FF2B5EF4-FFF2-40B4-BE49-F238E27FC236}">
                        <a16:creationId xmlns:a16="http://schemas.microsoft.com/office/drawing/2014/main" id="{17D90025-D55C-4418-8BC9-61D69BC9226A}"/>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0" name="Straight Connector 39">
                    <a:extLst>
                      <a:ext uri="{FF2B5EF4-FFF2-40B4-BE49-F238E27FC236}">
                        <a16:creationId xmlns:a16="http://schemas.microsoft.com/office/drawing/2014/main" id="{A73040A5-3D87-4F00-AFCF-C91D150E5356}"/>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1" name="Straight Connector 40">
                    <a:extLst>
                      <a:ext uri="{FF2B5EF4-FFF2-40B4-BE49-F238E27FC236}">
                        <a16:creationId xmlns:a16="http://schemas.microsoft.com/office/drawing/2014/main" id="{285196FF-7EC7-4676-9C6C-458F5E0B23F3}"/>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2" name="Straight Connector 41">
                    <a:extLst>
                      <a:ext uri="{FF2B5EF4-FFF2-40B4-BE49-F238E27FC236}">
                        <a16:creationId xmlns:a16="http://schemas.microsoft.com/office/drawing/2014/main" id="{C2FF7576-3830-4940-9BA5-AEB8CDA8D1A7}"/>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3" name="Straight Connector 42">
                    <a:extLst>
                      <a:ext uri="{FF2B5EF4-FFF2-40B4-BE49-F238E27FC236}">
                        <a16:creationId xmlns:a16="http://schemas.microsoft.com/office/drawing/2014/main" id="{97B7776D-3BFA-4CCA-890B-67E024374AE8}"/>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4" name="Straight Connector 43">
                    <a:extLst>
                      <a:ext uri="{FF2B5EF4-FFF2-40B4-BE49-F238E27FC236}">
                        <a16:creationId xmlns:a16="http://schemas.microsoft.com/office/drawing/2014/main" id="{4928BDCE-BD82-4E84-88F1-A212C4E65D7A}"/>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5" name="Straight Connector 44">
                    <a:extLst>
                      <a:ext uri="{FF2B5EF4-FFF2-40B4-BE49-F238E27FC236}">
                        <a16:creationId xmlns:a16="http://schemas.microsoft.com/office/drawing/2014/main" id="{569516BC-223D-4EC6-887F-5552EA820F21}"/>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266" name="Isosceles Triangle 45">
                    <a:extLst>
                      <a:ext uri="{FF2B5EF4-FFF2-40B4-BE49-F238E27FC236}">
                        <a16:creationId xmlns:a16="http://schemas.microsoft.com/office/drawing/2014/main" id="{BC6DED13-41DE-4CC0-B40E-43D58B370170}"/>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267" name="TextBox 266">
                    <a:extLst>
                      <a:ext uri="{FF2B5EF4-FFF2-40B4-BE49-F238E27FC236}">
                        <a16:creationId xmlns:a16="http://schemas.microsoft.com/office/drawing/2014/main" id="{02274C2C-3B42-4AA7-97D1-4695FBCABB9B}"/>
                      </a:ext>
                    </a:extLst>
                  </p:cNvPr>
                  <p:cNvSpPr txBox="1"/>
                  <p:nvPr/>
                </p:nvSpPr>
                <p:spPr>
                  <a:xfrm>
                    <a:off x="7486638" y="4965757"/>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268" name="TextBox 267">
                    <a:extLst>
                      <a:ext uri="{FF2B5EF4-FFF2-40B4-BE49-F238E27FC236}">
                        <a16:creationId xmlns:a16="http://schemas.microsoft.com/office/drawing/2014/main" id="{8E74748F-5E68-4AEC-9B93-23C5E24FF5D2}"/>
                      </a:ext>
                    </a:extLst>
                  </p:cNvPr>
                  <p:cNvSpPr txBox="1"/>
                  <p:nvPr/>
                </p:nvSpPr>
                <p:spPr>
                  <a:xfrm>
                    <a:off x="9900769" y="4956244"/>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269" name="TextBox 268">
                    <a:extLst>
                      <a:ext uri="{FF2B5EF4-FFF2-40B4-BE49-F238E27FC236}">
                        <a16:creationId xmlns:a16="http://schemas.microsoft.com/office/drawing/2014/main" id="{75207E1A-28A3-4D56-B06D-28DEA104AFB3}"/>
                      </a:ext>
                    </a:extLst>
                  </p:cNvPr>
                  <p:cNvSpPr txBox="1"/>
                  <p:nvPr/>
                </p:nvSpPr>
                <p:spPr>
                  <a:xfrm>
                    <a:off x="8074962" y="5096369"/>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270" name="TextBox 269">
                    <a:extLst>
                      <a:ext uri="{FF2B5EF4-FFF2-40B4-BE49-F238E27FC236}">
                        <a16:creationId xmlns:a16="http://schemas.microsoft.com/office/drawing/2014/main" id="{7F3B275E-404B-4307-9BF7-FFCD3D0BD005}"/>
                      </a:ext>
                    </a:extLst>
                  </p:cNvPr>
                  <p:cNvSpPr txBox="1"/>
                  <p:nvPr/>
                </p:nvSpPr>
                <p:spPr>
                  <a:xfrm>
                    <a:off x="8731938" y="4995946"/>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271" name="TextBox 270">
                    <a:extLst>
                      <a:ext uri="{FF2B5EF4-FFF2-40B4-BE49-F238E27FC236}">
                        <a16:creationId xmlns:a16="http://schemas.microsoft.com/office/drawing/2014/main" id="{95F7BB40-0BCD-4085-84C8-F135CE070E3F}"/>
                      </a:ext>
                    </a:extLst>
                  </p:cNvPr>
                  <p:cNvSpPr txBox="1"/>
                  <p:nvPr/>
                </p:nvSpPr>
                <p:spPr>
                  <a:xfrm>
                    <a:off x="9378626" y="5023458"/>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272" name="TextBox 271">
                    <a:extLst>
                      <a:ext uri="{FF2B5EF4-FFF2-40B4-BE49-F238E27FC236}">
                        <a16:creationId xmlns:a16="http://schemas.microsoft.com/office/drawing/2014/main" id="{854CEEAA-597A-4A04-AA28-575C0B73F532}"/>
                      </a:ext>
                    </a:extLst>
                  </p:cNvPr>
                  <p:cNvSpPr txBox="1"/>
                  <p:nvPr/>
                </p:nvSpPr>
                <p:spPr>
                  <a:xfrm>
                    <a:off x="10428640" y="4660752"/>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273" name="Isosceles Triangle 52">
                    <a:extLst>
                      <a:ext uri="{FF2B5EF4-FFF2-40B4-BE49-F238E27FC236}">
                        <a16:creationId xmlns:a16="http://schemas.microsoft.com/office/drawing/2014/main" id="{8CC21D92-FE3A-41D6-A417-6A823EFF2DE1}"/>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grpSp>
              <p:nvGrpSpPr>
                <p:cNvPr id="294" name="Group 74">
                  <a:extLst>
                    <a:ext uri="{FF2B5EF4-FFF2-40B4-BE49-F238E27FC236}">
                      <a16:creationId xmlns:a16="http://schemas.microsoft.com/office/drawing/2014/main" id="{3AA48720-2050-4339-A94F-FBDDF1DB961B}"/>
                    </a:ext>
                  </a:extLst>
                </p:cNvPr>
                <p:cNvGrpSpPr/>
                <p:nvPr/>
              </p:nvGrpSpPr>
              <p:grpSpPr>
                <a:xfrm>
                  <a:off x="2543768" y="5649187"/>
                  <a:ext cx="744359" cy="844752"/>
                  <a:chOff x="7486638" y="3505200"/>
                  <a:chExt cx="3307760" cy="3262800"/>
                </a:xfrm>
              </p:grpSpPr>
              <p:cxnSp>
                <p:nvCxnSpPr>
                  <p:cNvPr id="295" name="Straight Connector 75">
                    <a:extLst>
                      <a:ext uri="{FF2B5EF4-FFF2-40B4-BE49-F238E27FC236}">
                        <a16:creationId xmlns:a16="http://schemas.microsoft.com/office/drawing/2014/main" id="{14122548-C7A1-4C64-A30D-F4E6AB704E94}"/>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96" name="Straight Connector 76">
                    <a:extLst>
                      <a:ext uri="{FF2B5EF4-FFF2-40B4-BE49-F238E27FC236}">
                        <a16:creationId xmlns:a16="http://schemas.microsoft.com/office/drawing/2014/main" id="{07329618-1A1C-4356-B948-37A406C03B1E}"/>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97" name="Straight Connector 77">
                    <a:extLst>
                      <a:ext uri="{FF2B5EF4-FFF2-40B4-BE49-F238E27FC236}">
                        <a16:creationId xmlns:a16="http://schemas.microsoft.com/office/drawing/2014/main" id="{D7481A19-73EA-4E49-A6E6-42BF3FB425A1}"/>
                      </a:ext>
                    </a:extLst>
                  </p:cNvPr>
                  <p:cNvCxnSpPr>
                    <a:stCxn id="306" idx="3"/>
                    <a:endCxn id="311" idx="0"/>
                  </p:cNvCxnSpPr>
                  <p:nvPr/>
                </p:nvCxnSpPr>
                <p:spPr>
                  <a:xfrm flipH="1">
                    <a:off x="9561505" y="4550456"/>
                    <a:ext cx="76228" cy="47300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98" name="Straight Connector 78">
                    <a:extLst>
                      <a:ext uri="{FF2B5EF4-FFF2-40B4-BE49-F238E27FC236}">
                        <a16:creationId xmlns:a16="http://schemas.microsoft.com/office/drawing/2014/main" id="{F6F6D00B-560A-49EE-9F4E-EF25FC1B8B8B}"/>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99" name="Straight Connector 79">
                    <a:extLst>
                      <a:ext uri="{FF2B5EF4-FFF2-40B4-BE49-F238E27FC236}">
                        <a16:creationId xmlns:a16="http://schemas.microsoft.com/office/drawing/2014/main" id="{36269493-70ED-445A-B972-222C040AFFF9}"/>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00" name="Straight Connector 80">
                    <a:extLst>
                      <a:ext uri="{FF2B5EF4-FFF2-40B4-BE49-F238E27FC236}">
                        <a16:creationId xmlns:a16="http://schemas.microsoft.com/office/drawing/2014/main" id="{BDA190CF-8D6B-4EC4-A0FC-B33F2DB4A73F}"/>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01" name="Straight Connector 81">
                    <a:extLst>
                      <a:ext uri="{FF2B5EF4-FFF2-40B4-BE49-F238E27FC236}">
                        <a16:creationId xmlns:a16="http://schemas.microsoft.com/office/drawing/2014/main" id="{D5EAD2C2-426C-4DF3-9B8B-5B82F9E8609B}"/>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02" name="Straight Connector 82">
                    <a:extLst>
                      <a:ext uri="{FF2B5EF4-FFF2-40B4-BE49-F238E27FC236}">
                        <a16:creationId xmlns:a16="http://schemas.microsoft.com/office/drawing/2014/main" id="{C7A06635-CCA6-4181-A7D0-028AE6AB8D8C}"/>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03" name="Straight Connector 83">
                    <a:extLst>
                      <a:ext uri="{FF2B5EF4-FFF2-40B4-BE49-F238E27FC236}">
                        <a16:creationId xmlns:a16="http://schemas.microsoft.com/office/drawing/2014/main" id="{6C23E0A2-1B87-4DA5-8E05-09795156CE04}"/>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04" name="Straight Connector 84">
                    <a:extLst>
                      <a:ext uri="{FF2B5EF4-FFF2-40B4-BE49-F238E27FC236}">
                        <a16:creationId xmlns:a16="http://schemas.microsoft.com/office/drawing/2014/main" id="{CC3D3201-68A9-4A23-8F32-787FA5E1C21B}"/>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05" name="Straight Connector 85">
                    <a:extLst>
                      <a:ext uri="{FF2B5EF4-FFF2-40B4-BE49-F238E27FC236}">
                        <a16:creationId xmlns:a16="http://schemas.microsoft.com/office/drawing/2014/main" id="{326A8801-75CA-4618-A16F-6E556D0F9BDE}"/>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306" name="Isosceles Triangle 86">
                    <a:extLst>
                      <a:ext uri="{FF2B5EF4-FFF2-40B4-BE49-F238E27FC236}">
                        <a16:creationId xmlns:a16="http://schemas.microsoft.com/office/drawing/2014/main" id="{3F8652B7-EB6C-4276-ABC8-C7375FACF742}"/>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307" name="TextBox 306">
                    <a:extLst>
                      <a:ext uri="{FF2B5EF4-FFF2-40B4-BE49-F238E27FC236}">
                        <a16:creationId xmlns:a16="http://schemas.microsoft.com/office/drawing/2014/main" id="{15BF4448-6668-4AF3-831B-FD204B21B704}"/>
                      </a:ext>
                    </a:extLst>
                  </p:cNvPr>
                  <p:cNvSpPr txBox="1"/>
                  <p:nvPr/>
                </p:nvSpPr>
                <p:spPr>
                  <a:xfrm>
                    <a:off x="7486638" y="4965757"/>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08" name="TextBox 307">
                    <a:extLst>
                      <a:ext uri="{FF2B5EF4-FFF2-40B4-BE49-F238E27FC236}">
                        <a16:creationId xmlns:a16="http://schemas.microsoft.com/office/drawing/2014/main" id="{F241DC66-50C4-41B9-9F5B-250E577FF466}"/>
                      </a:ext>
                    </a:extLst>
                  </p:cNvPr>
                  <p:cNvSpPr txBox="1"/>
                  <p:nvPr/>
                </p:nvSpPr>
                <p:spPr>
                  <a:xfrm>
                    <a:off x="9900769" y="4956244"/>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09" name="TextBox 308">
                    <a:extLst>
                      <a:ext uri="{FF2B5EF4-FFF2-40B4-BE49-F238E27FC236}">
                        <a16:creationId xmlns:a16="http://schemas.microsoft.com/office/drawing/2014/main" id="{265629AE-AFD9-42FD-A374-FF2532D4A0F0}"/>
                      </a:ext>
                    </a:extLst>
                  </p:cNvPr>
                  <p:cNvSpPr txBox="1"/>
                  <p:nvPr/>
                </p:nvSpPr>
                <p:spPr>
                  <a:xfrm>
                    <a:off x="8074962" y="5096369"/>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10" name="TextBox 309">
                    <a:extLst>
                      <a:ext uri="{FF2B5EF4-FFF2-40B4-BE49-F238E27FC236}">
                        <a16:creationId xmlns:a16="http://schemas.microsoft.com/office/drawing/2014/main" id="{C43B9D5C-3374-4753-A933-1F3053276CC5}"/>
                      </a:ext>
                    </a:extLst>
                  </p:cNvPr>
                  <p:cNvSpPr txBox="1"/>
                  <p:nvPr/>
                </p:nvSpPr>
                <p:spPr>
                  <a:xfrm>
                    <a:off x="8731938" y="4995946"/>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11" name="TextBox 310">
                    <a:extLst>
                      <a:ext uri="{FF2B5EF4-FFF2-40B4-BE49-F238E27FC236}">
                        <a16:creationId xmlns:a16="http://schemas.microsoft.com/office/drawing/2014/main" id="{3B743064-7D95-4344-BBE4-D468574A7F6F}"/>
                      </a:ext>
                    </a:extLst>
                  </p:cNvPr>
                  <p:cNvSpPr txBox="1"/>
                  <p:nvPr/>
                </p:nvSpPr>
                <p:spPr>
                  <a:xfrm>
                    <a:off x="9378626" y="5023458"/>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12" name="TextBox 311">
                    <a:extLst>
                      <a:ext uri="{FF2B5EF4-FFF2-40B4-BE49-F238E27FC236}">
                        <a16:creationId xmlns:a16="http://schemas.microsoft.com/office/drawing/2014/main" id="{98A0CD29-4779-403B-9B55-8B17A2A65242}"/>
                      </a:ext>
                    </a:extLst>
                  </p:cNvPr>
                  <p:cNvSpPr txBox="1"/>
                  <p:nvPr/>
                </p:nvSpPr>
                <p:spPr>
                  <a:xfrm>
                    <a:off x="10428640" y="4660752"/>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13" name="Isosceles Triangle 93">
                    <a:extLst>
                      <a:ext uri="{FF2B5EF4-FFF2-40B4-BE49-F238E27FC236}">
                        <a16:creationId xmlns:a16="http://schemas.microsoft.com/office/drawing/2014/main" id="{C5DFF2FD-ACC0-48CF-B734-6E5812ACA386}"/>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cxnSp>
              <p:nvCxnSpPr>
                <p:cNvPr id="334" name="Straight Connector 114">
                  <a:extLst>
                    <a:ext uri="{FF2B5EF4-FFF2-40B4-BE49-F238E27FC236}">
                      <a16:creationId xmlns:a16="http://schemas.microsoft.com/office/drawing/2014/main" id="{48183E72-E095-496E-BAF0-9B3543F7551B}"/>
                    </a:ext>
                  </a:extLst>
                </p:cNvPr>
                <p:cNvCxnSpPr>
                  <a:cxnSpLocks/>
                </p:cNvCxnSpPr>
                <p:nvPr/>
              </p:nvCxnSpPr>
              <p:spPr>
                <a:xfrm flipH="1" flipV="1">
                  <a:off x="2870459" y="5253442"/>
                  <a:ext cx="5061" cy="27862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3" name="그룹 342">
                <a:extLst>
                  <a:ext uri="{FF2B5EF4-FFF2-40B4-BE49-F238E27FC236}">
                    <a16:creationId xmlns:a16="http://schemas.microsoft.com/office/drawing/2014/main" id="{352A7527-513F-43C8-9368-F69A3BC9803B}"/>
                  </a:ext>
                </a:extLst>
              </p:cNvPr>
              <p:cNvGrpSpPr/>
              <p:nvPr/>
            </p:nvGrpSpPr>
            <p:grpSpPr>
              <a:xfrm>
                <a:off x="3397934" y="4640456"/>
                <a:ext cx="775150" cy="1853483"/>
                <a:chOff x="2512977" y="4640456"/>
                <a:chExt cx="775150" cy="1853483"/>
              </a:xfrm>
            </p:grpSpPr>
            <p:grpSp>
              <p:nvGrpSpPr>
                <p:cNvPr id="344" name="Group 22">
                  <a:extLst>
                    <a:ext uri="{FF2B5EF4-FFF2-40B4-BE49-F238E27FC236}">
                      <a16:creationId xmlns:a16="http://schemas.microsoft.com/office/drawing/2014/main" id="{1FCAF4DC-DB5D-4EC0-8C59-3AFC013E2688}"/>
                    </a:ext>
                  </a:extLst>
                </p:cNvPr>
                <p:cNvGrpSpPr/>
                <p:nvPr/>
              </p:nvGrpSpPr>
              <p:grpSpPr>
                <a:xfrm>
                  <a:off x="2512977" y="4640456"/>
                  <a:ext cx="744359" cy="844752"/>
                  <a:chOff x="7486638" y="3505200"/>
                  <a:chExt cx="3307760" cy="3262800"/>
                </a:xfrm>
              </p:grpSpPr>
              <p:cxnSp>
                <p:nvCxnSpPr>
                  <p:cNvPr id="366" name="Straight Connector 34">
                    <a:extLst>
                      <a:ext uri="{FF2B5EF4-FFF2-40B4-BE49-F238E27FC236}">
                        <a16:creationId xmlns:a16="http://schemas.microsoft.com/office/drawing/2014/main" id="{09D26975-BBB2-4BA4-9EEF-7125555B3352}"/>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67" name="Straight Connector 35">
                    <a:extLst>
                      <a:ext uri="{FF2B5EF4-FFF2-40B4-BE49-F238E27FC236}">
                        <a16:creationId xmlns:a16="http://schemas.microsoft.com/office/drawing/2014/main" id="{71A89B3E-FB4E-4983-B00E-B15CF24E9B36}"/>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68" name="Straight Connector 36">
                    <a:extLst>
                      <a:ext uri="{FF2B5EF4-FFF2-40B4-BE49-F238E27FC236}">
                        <a16:creationId xmlns:a16="http://schemas.microsoft.com/office/drawing/2014/main" id="{177F2A19-0D0E-430F-911C-9479F3600254}"/>
                      </a:ext>
                    </a:extLst>
                  </p:cNvPr>
                  <p:cNvCxnSpPr>
                    <a:stCxn id="377" idx="3"/>
                    <a:endCxn id="382" idx="0"/>
                  </p:cNvCxnSpPr>
                  <p:nvPr/>
                </p:nvCxnSpPr>
                <p:spPr>
                  <a:xfrm flipH="1">
                    <a:off x="9561505" y="4550456"/>
                    <a:ext cx="76228" cy="47300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69" name="Straight Connector 37">
                    <a:extLst>
                      <a:ext uri="{FF2B5EF4-FFF2-40B4-BE49-F238E27FC236}">
                        <a16:creationId xmlns:a16="http://schemas.microsoft.com/office/drawing/2014/main" id="{067047DA-2D38-4301-B2E7-BEBC1412411C}"/>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70" name="Straight Connector 38">
                    <a:extLst>
                      <a:ext uri="{FF2B5EF4-FFF2-40B4-BE49-F238E27FC236}">
                        <a16:creationId xmlns:a16="http://schemas.microsoft.com/office/drawing/2014/main" id="{065362BE-5D52-4915-A912-48B61FCF6487}"/>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71" name="Straight Connector 39">
                    <a:extLst>
                      <a:ext uri="{FF2B5EF4-FFF2-40B4-BE49-F238E27FC236}">
                        <a16:creationId xmlns:a16="http://schemas.microsoft.com/office/drawing/2014/main" id="{FA432446-1DB8-4742-81B7-C8897C590B7A}"/>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72" name="Straight Connector 40">
                    <a:extLst>
                      <a:ext uri="{FF2B5EF4-FFF2-40B4-BE49-F238E27FC236}">
                        <a16:creationId xmlns:a16="http://schemas.microsoft.com/office/drawing/2014/main" id="{0AC96967-6E4E-48B7-9E24-D8CD9D6158B2}"/>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73" name="Straight Connector 41">
                    <a:extLst>
                      <a:ext uri="{FF2B5EF4-FFF2-40B4-BE49-F238E27FC236}">
                        <a16:creationId xmlns:a16="http://schemas.microsoft.com/office/drawing/2014/main" id="{AD360FC7-2378-4E00-A837-B2508A87614E}"/>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74" name="Straight Connector 42">
                    <a:extLst>
                      <a:ext uri="{FF2B5EF4-FFF2-40B4-BE49-F238E27FC236}">
                        <a16:creationId xmlns:a16="http://schemas.microsoft.com/office/drawing/2014/main" id="{A73112F8-41A5-4D22-9EC8-5C5B727B8FEE}"/>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75" name="Straight Connector 43">
                    <a:extLst>
                      <a:ext uri="{FF2B5EF4-FFF2-40B4-BE49-F238E27FC236}">
                        <a16:creationId xmlns:a16="http://schemas.microsoft.com/office/drawing/2014/main" id="{76707B3E-F815-4E0D-8365-605043317D1F}"/>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76" name="Straight Connector 44">
                    <a:extLst>
                      <a:ext uri="{FF2B5EF4-FFF2-40B4-BE49-F238E27FC236}">
                        <a16:creationId xmlns:a16="http://schemas.microsoft.com/office/drawing/2014/main" id="{116C8379-A2C3-4AE9-9545-611C794348A3}"/>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377" name="Isosceles Triangle 45">
                    <a:extLst>
                      <a:ext uri="{FF2B5EF4-FFF2-40B4-BE49-F238E27FC236}">
                        <a16:creationId xmlns:a16="http://schemas.microsoft.com/office/drawing/2014/main" id="{57B283B5-A7CE-43D2-AFD9-224AC7F81C9C}"/>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378" name="TextBox 377">
                    <a:extLst>
                      <a:ext uri="{FF2B5EF4-FFF2-40B4-BE49-F238E27FC236}">
                        <a16:creationId xmlns:a16="http://schemas.microsoft.com/office/drawing/2014/main" id="{D213DAAD-7585-4257-A738-E95824737D42}"/>
                      </a:ext>
                    </a:extLst>
                  </p:cNvPr>
                  <p:cNvSpPr txBox="1"/>
                  <p:nvPr/>
                </p:nvSpPr>
                <p:spPr>
                  <a:xfrm>
                    <a:off x="7486638" y="4965757"/>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79" name="TextBox 378">
                    <a:extLst>
                      <a:ext uri="{FF2B5EF4-FFF2-40B4-BE49-F238E27FC236}">
                        <a16:creationId xmlns:a16="http://schemas.microsoft.com/office/drawing/2014/main" id="{0E648729-4BF0-44F3-BFF7-812463EFD1C1}"/>
                      </a:ext>
                    </a:extLst>
                  </p:cNvPr>
                  <p:cNvSpPr txBox="1"/>
                  <p:nvPr/>
                </p:nvSpPr>
                <p:spPr>
                  <a:xfrm>
                    <a:off x="9900769" y="4956244"/>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80" name="TextBox 379">
                    <a:extLst>
                      <a:ext uri="{FF2B5EF4-FFF2-40B4-BE49-F238E27FC236}">
                        <a16:creationId xmlns:a16="http://schemas.microsoft.com/office/drawing/2014/main" id="{6D32B57E-048F-4CE6-A6FB-6269FC7E3B7C}"/>
                      </a:ext>
                    </a:extLst>
                  </p:cNvPr>
                  <p:cNvSpPr txBox="1"/>
                  <p:nvPr/>
                </p:nvSpPr>
                <p:spPr>
                  <a:xfrm>
                    <a:off x="8074962" y="5096369"/>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81" name="TextBox 380">
                    <a:extLst>
                      <a:ext uri="{FF2B5EF4-FFF2-40B4-BE49-F238E27FC236}">
                        <a16:creationId xmlns:a16="http://schemas.microsoft.com/office/drawing/2014/main" id="{0B823432-25EF-4722-A64B-A3DCCF0E98E5}"/>
                      </a:ext>
                    </a:extLst>
                  </p:cNvPr>
                  <p:cNvSpPr txBox="1"/>
                  <p:nvPr/>
                </p:nvSpPr>
                <p:spPr>
                  <a:xfrm>
                    <a:off x="8731938" y="4995946"/>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82" name="TextBox 381">
                    <a:extLst>
                      <a:ext uri="{FF2B5EF4-FFF2-40B4-BE49-F238E27FC236}">
                        <a16:creationId xmlns:a16="http://schemas.microsoft.com/office/drawing/2014/main" id="{386DD63E-26B2-46D8-B84F-7E9298BC235A}"/>
                      </a:ext>
                    </a:extLst>
                  </p:cNvPr>
                  <p:cNvSpPr txBox="1"/>
                  <p:nvPr/>
                </p:nvSpPr>
                <p:spPr>
                  <a:xfrm>
                    <a:off x="9378626" y="5023458"/>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83" name="TextBox 382">
                    <a:extLst>
                      <a:ext uri="{FF2B5EF4-FFF2-40B4-BE49-F238E27FC236}">
                        <a16:creationId xmlns:a16="http://schemas.microsoft.com/office/drawing/2014/main" id="{A1D5C23D-DBBE-4E1C-9356-4DAE343E5A25}"/>
                      </a:ext>
                    </a:extLst>
                  </p:cNvPr>
                  <p:cNvSpPr txBox="1"/>
                  <p:nvPr/>
                </p:nvSpPr>
                <p:spPr>
                  <a:xfrm>
                    <a:off x="10428640" y="4660752"/>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84" name="Isosceles Triangle 52">
                    <a:extLst>
                      <a:ext uri="{FF2B5EF4-FFF2-40B4-BE49-F238E27FC236}">
                        <a16:creationId xmlns:a16="http://schemas.microsoft.com/office/drawing/2014/main" id="{01868F46-6454-4A9C-B2DD-CA69C54C2CEE}"/>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grpSp>
              <p:nvGrpSpPr>
                <p:cNvPr id="345" name="Group 74">
                  <a:extLst>
                    <a:ext uri="{FF2B5EF4-FFF2-40B4-BE49-F238E27FC236}">
                      <a16:creationId xmlns:a16="http://schemas.microsoft.com/office/drawing/2014/main" id="{C886172C-6C64-4DC7-B2E9-B046DD12B741}"/>
                    </a:ext>
                  </a:extLst>
                </p:cNvPr>
                <p:cNvGrpSpPr/>
                <p:nvPr/>
              </p:nvGrpSpPr>
              <p:grpSpPr>
                <a:xfrm>
                  <a:off x="2543768" y="5649187"/>
                  <a:ext cx="744359" cy="844752"/>
                  <a:chOff x="7486638" y="3505200"/>
                  <a:chExt cx="3307760" cy="3262800"/>
                </a:xfrm>
              </p:grpSpPr>
              <p:cxnSp>
                <p:nvCxnSpPr>
                  <p:cNvPr id="347" name="Straight Connector 75">
                    <a:extLst>
                      <a:ext uri="{FF2B5EF4-FFF2-40B4-BE49-F238E27FC236}">
                        <a16:creationId xmlns:a16="http://schemas.microsoft.com/office/drawing/2014/main" id="{A212AE3B-82ED-4477-A337-A986986A7C9D}"/>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48" name="Straight Connector 76">
                    <a:extLst>
                      <a:ext uri="{FF2B5EF4-FFF2-40B4-BE49-F238E27FC236}">
                        <a16:creationId xmlns:a16="http://schemas.microsoft.com/office/drawing/2014/main" id="{54627A74-B427-4A35-A2A6-4BB57AF14176}"/>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49" name="Straight Connector 77">
                    <a:extLst>
                      <a:ext uri="{FF2B5EF4-FFF2-40B4-BE49-F238E27FC236}">
                        <a16:creationId xmlns:a16="http://schemas.microsoft.com/office/drawing/2014/main" id="{D785356B-54B1-4331-9BE3-6C05DEBD0371}"/>
                      </a:ext>
                    </a:extLst>
                  </p:cNvPr>
                  <p:cNvCxnSpPr>
                    <a:stCxn id="358" idx="3"/>
                    <a:endCxn id="363" idx="0"/>
                  </p:cNvCxnSpPr>
                  <p:nvPr/>
                </p:nvCxnSpPr>
                <p:spPr>
                  <a:xfrm flipH="1">
                    <a:off x="9561505" y="4550456"/>
                    <a:ext cx="76228" cy="47300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50" name="Straight Connector 78">
                    <a:extLst>
                      <a:ext uri="{FF2B5EF4-FFF2-40B4-BE49-F238E27FC236}">
                        <a16:creationId xmlns:a16="http://schemas.microsoft.com/office/drawing/2014/main" id="{C61C7049-52B7-41A4-B4FD-DDF3241CA295}"/>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51" name="Straight Connector 79">
                    <a:extLst>
                      <a:ext uri="{FF2B5EF4-FFF2-40B4-BE49-F238E27FC236}">
                        <a16:creationId xmlns:a16="http://schemas.microsoft.com/office/drawing/2014/main" id="{CC21AB19-E076-485E-83AA-F6F827BDDFB9}"/>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52" name="Straight Connector 80">
                    <a:extLst>
                      <a:ext uri="{FF2B5EF4-FFF2-40B4-BE49-F238E27FC236}">
                        <a16:creationId xmlns:a16="http://schemas.microsoft.com/office/drawing/2014/main" id="{05E9D73E-B7BB-4852-BD80-C6E5B8782A73}"/>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53" name="Straight Connector 81">
                    <a:extLst>
                      <a:ext uri="{FF2B5EF4-FFF2-40B4-BE49-F238E27FC236}">
                        <a16:creationId xmlns:a16="http://schemas.microsoft.com/office/drawing/2014/main" id="{1011B0D6-8EF1-4956-AA00-35D44D4E9FDA}"/>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54" name="Straight Connector 82">
                    <a:extLst>
                      <a:ext uri="{FF2B5EF4-FFF2-40B4-BE49-F238E27FC236}">
                        <a16:creationId xmlns:a16="http://schemas.microsoft.com/office/drawing/2014/main" id="{F99A95DA-A00E-4DE1-BCD6-EF3AEA42E037}"/>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55" name="Straight Connector 83">
                    <a:extLst>
                      <a:ext uri="{FF2B5EF4-FFF2-40B4-BE49-F238E27FC236}">
                        <a16:creationId xmlns:a16="http://schemas.microsoft.com/office/drawing/2014/main" id="{BA281FF0-EDAB-44FC-A4DC-66FA19A55156}"/>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56" name="Straight Connector 84">
                    <a:extLst>
                      <a:ext uri="{FF2B5EF4-FFF2-40B4-BE49-F238E27FC236}">
                        <a16:creationId xmlns:a16="http://schemas.microsoft.com/office/drawing/2014/main" id="{70BC2AF8-4B8D-4F73-B2DE-F63079225522}"/>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57" name="Straight Connector 85">
                    <a:extLst>
                      <a:ext uri="{FF2B5EF4-FFF2-40B4-BE49-F238E27FC236}">
                        <a16:creationId xmlns:a16="http://schemas.microsoft.com/office/drawing/2014/main" id="{6B8493CF-ACC7-406F-811E-F1D2386FF531}"/>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358" name="Isosceles Triangle 86">
                    <a:extLst>
                      <a:ext uri="{FF2B5EF4-FFF2-40B4-BE49-F238E27FC236}">
                        <a16:creationId xmlns:a16="http://schemas.microsoft.com/office/drawing/2014/main" id="{5E3BA16C-B063-491D-B1F4-773B7C9C8F21}"/>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359" name="TextBox 358">
                    <a:extLst>
                      <a:ext uri="{FF2B5EF4-FFF2-40B4-BE49-F238E27FC236}">
                        <a16:creationId xmlns:a16="http://schemas.microsoft.com/office/drawing/2014/main" id="{CBB8C53D-7F5F-4D75-9867-40C4CD2BA1E5}"/>
                      </a:ext>
                    </a:extLst>
                  </p:cNvPr>
                  <p:cNvSpPr txBox="1"/>
                  <p:nvPr/>
                </p:nvSpPr>
                <p:spPr>
                  <a:xfrm>
                    <a:off x="7486638" y="4965757"/>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60" name="TextBox 359">
                    <a:extLst>
                      <a:ext uri="{FF2B5EF4-FFF2-40B4-BE49-F238E27FC236}">
                        <a16:creationId xmlns:a16="http://schemas.microsoft.com/office/drawing/2014/main" id="{02FF93BD-3F3A-4C33-8AFD-3526BEA5851F}"/>
                      </a:ext>
                    </a:extLst>
                  </p:cNvPr>
                  <p:cNvSpPr txBox="1"/>
                  <p:nvPr/>
                </p:nvSpPr>
                <p:spPr>
                  <a:xfrm>
                    <a:off x="9900769" y="4956244"/>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61" name="TextBox 360">
                    <a:extLst>
                      <a:ext uri="{FF2B5EF4-FFF2-40B4-BE49-F238E27FC236}">
                        <a16:creationId xmlns:a16="http://schemas.microsoft.com/office/drawing/2014/main" id="{57F65749-1866-4516-8F6B-620BD0D46E7F}"/>
                      </a:ext>
                    </a:extLst>
                  </p:cNvPr>
                  <p:cNvSpPr txBox="1"/>
                  <p:nvPr/>
                </p:nvSpPr>
                <p:spPr>
                  <a:xfrm>
                    <a:off x="8074962" y="5096369"/>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62" name="TextBox 361">
                    <a:extLst>
                      <a:ext uri="{FF2B5EF4-FFF2-40B4-BE49-F238E27FC236}">
                        <a16:creationId xmlns:a16="http://schemas.microsoft.com/office/drawing/2014/main" id="{048B68B7-47A4-4BA5-BFB8-51ABB240EC28}"/>
                      </a:ext>
                    </a:extLst>
                  </p:cNvPr>
                  <p:cNvSpPr txBox="1"/>
                  <p:nvPr/>
                </p:nvSpPr>
                <p:spPr>
                  <a:xfrm>
                    <a:off x="8731938" y="4995946"/>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63" name="TextBox 362">
                    <a:extLst>
                      <a:ext uri="{FF2B5EF4-FFF2-40B4-BE49-F238E27FC236}">
                        <a16:creationId xmlns:a16="http://schemas.microsoft.com/office/drawing/2014/main" id="{5CA2D760-1552-4ADA-828B-8156C302B078}"/>
                      </a:ext>
                    </a:extLst>
                  </p:cNvPr>
                  <p:cNvSpPr txBox="1"/>
                  <p:nvPr/>
                </p:nvSpPr>
                <p:spPr>
                  <a:xfrm>
                    <a:off x="9378626" y="5023458"/>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64" name="TextBox 363">
                    <a:extLst>
                      <a:ext uri="{FF2B5EF4-FFF2-40B4-BE49-F238E27FC236}">
                        <a16:creationId xmlns:a16="http://schemas.microsoft.com/office/drawing/2014/main" id="{FA39916E-B295-479D-B619-95BF20407950}"/>
                      </a:ext>
                    </a:extLst>
                  </p:cNvPr>
                  <p:cNvSpPr txBox="1"/>
                  <p:nvPr/>
                </p:nvSpPr>
                <p:spPr>
                  <a:xfrm>
                    <a:off x="10428640" y="4660752"/>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65" name="Isosceles Triangle 93">
                    <a:extLst>
                      <a:ext uri="{FF2B5EF4-FFF2-40B4-BE49-F238E27FC236}">
                        <a16:creationId xmlns:a16="http://schemas.microsoft.com/office/drawing/2014/main" id="{302E4D0B-AFF4-40C2-B96F-A2D3065B0F8A}"/>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cxnSp>
              <p:nvCxnSpPr>
                <p:cNvPr id="346" name="Straight Connector 114">
                  <a:extLst>
                    <a:ext uri="{FF2B5EF4-FFF2-40B4-BE49-F238E27FC236}">
                      <a16:creationId xmlns:a16="http://schemas.microsoft.com/office/drawing/2014/main" id="{F6C5A34A-932A-4F9D-87F9-373FF6872C03}"/>
                    </a:ext>
                  </a:extLst>
                </p:cNvPr>
                <p:cNvCxnSpPr>
                  <a:cxnSpLocks/>
                </p:cNvCxnSpPr>
                <p:nvPr/>
              </p:nvCxnSpPr>
              <p:spPr>
                <a:xfrm flipH="1" flipV="1">
                  <a:off x="2870459" y="5253442"/>
                  <a:ext cx="5061" cy="27862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387" name="TextBox 386">
                <a:extLst>
                  <a:ext uri="{FF2B5EF4-FFF2-40B4-BE49-F238E27FC236}">
                    <a16:creationId xmlns:a16="http://schemas.microsoft.com/office/drawing/2014/main" id="{BD337958-5789-4A80-B208-4A178278CAB1}"/>
                  </a:ext>
                </a:extLst>
              </p:cNvPr>
              <p:cNvSpPr txBox="1"/>
              <p:nvPr/>
            </p:nvSpPr>
            <p:spPr>
              <a:xfrm>
                <a:off x="4039394" y="4954772"/>
                <a:ext cx="44807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3.96</a:t>
                </a:r>
              </a:p>
            </p:txBody>
          </p:sp>
          <p:sp>
            <p:nvSpPr>
              <p:cNvPr id="388" name="TextBox 387">
                <a:extLst>
                  <a:ext uri="{FF2B5EF4-FFF2-40B4-BE49-F238E27FC236}">
                    <a16:creationId xmlns:a16="http://schemas.microsoft.com/office/drawing/2014/main" id="{74DF77F7-A389-4B5F-ACD1-C8D31A183CC7}"/>
                  </a:ext>
                </a:extLst>
              </p:cNvPr>
              <p:cNvSpPr txBox="1"/>
              <p:nvPr/>
            </p:nvSpPr>
            <p:spPr>
              <a:xfrm>
                <a:off x="2981519" y="5031199"/>
                <a:ext cx="375713"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5.2</a:t>
                </a:r>
              </a:p>
            </p:txBody>
          </p:sp>
          <p:sp>
            <p:nvSpPr>
              <p:cNvPr id="389" name="TextBox 388">
                <a:extLst>
                  <a:ext uri="{FF2B5EF4-FFF2-40B4-BE49-F238E27FC236}">
                    <a16:creationId xmlns:a16="http://schemas.microsoft.com/office/drawing/2014/main" id="{C15ED5D2-D025-4600-8C1C-769A1CEB9018}"/>
                  </a:ext>
                </a:extLst>
              </p:cNvPr>
              <p:cNvSpPr txBox="1"/>
              <p:nvPr/>
            </p:nvSpPr>
            <p:spPr>
              <a:xfrm>
                <a:off x="2513070" y="6096095"/>
                <a:ext cx="458585"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4.51</a:t>
                </a:r>
              </a:p>
            </p:txBody>
          </p:sp>
          <p:sp>
            <p:nvSpPr>
              <p:cNvPr id="390" name="TextBox 389">
                <a:extLst>
                  <a:ext uri="{FF2B5EF4-FFF2-40B4-BE49-F238E27FC236}">
                    <a16:creationId xmlns:a16="http://schemas.microsoft.com/office/drawing/2014/main" id="{FBE5A19A-B857-4387-88BA-8B694A63B7A8}"/>
                  </a:ext>
                </a:extLst>
              </p:cNvPr>
              <p:cNvSpPr txBox="1"/>
              <p:nvPr/>
            </p:nvSpPr>
            <p:spPr>
              <a:xfrm>
                <a:off x="3882004" y="6040523"/>
                <a:ext cx="448075"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6.1</a:t>
                </a:r>
              </a:p>
            </p:txBody>
          </p:sp>
        </p:grpSp>
        <p:grpSp>
          <p:nvGrpSpPr>
            <p:cNvPr id="408" name="그룹 407">
              <a:extLst>
                <a:ext uri="{FF2B5EF4-FFF2-40B4-BE49-F238E27FC236}">
                  <a16:creationId xmlns:a16="http://schemas.microsoft.com/office/drawing/2014/main" id="{41421791-CDE4-474F-81CD-A646CA076521}"/>
                </a:ext>
              </a:extLst>
            </p:cNvPr>
            <p:cNvGrpSpPr/>
            <p:nvPr/>
          </p:nvGrpSpPr>
          <p:grpSpPr>
            <a:xfrm>
              <a:off x="2824003" y="5087860"/>
              <a:ext cx="2300447" cy="1167452"/>
              <a:chOff x="2824003" y="5087860"/>
              <a:chExt cx="2300447" cy="1167452"/>
            </a:xfrm>
          </p:grpSpPr>
          <p:cxnSp>
            <p:nvCxnSpPr>
              <p:cNvPr id="392" name="직선 화살표 연결선 391">
                <a:extLst>
                  <a:ext uri="{FF2B5EF4-FFF2-40B4-BE49-F238E27FC236}">
                    <a16:creationId xmlns:a16="http://schemas.microsoft.com/office/drawing/2014/main" id="{CBC84664-CB5D-4690-983B-B1EAB9C43E86}"/>
                  </a:ext>
                </a:extLst>
              </p:cNvPr>
              <p:cNvCxnSpPr>
                <a:cxnSpLocks/>
              </p:cNvCxnSpPr>
              <p:nvPr/>
            </p:nvCxnSpPr>
            <p:spPr>
              <a:xfrm>
                <a:off x="4330079" y="5087860"/>
                <a:ext cx="794371" cy="16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3" name="직선 화살표 연결선 392">
                <a:extLst>
                  <a:ext uri="{FF2B5EF4-FFF2-40B4-BE49-F238E27FC236}">
                    <a16:creationId xmlns:a16="http://schemas.microsoft.com/office/drawing/2014/main" id="{7EB4A3B1-705A-4DD7-AEF8-C2C73763FE42}"/>
                  </a:ext>
                </a:extLst>
              </p:cNvPr>
              <p:cNvCxnSpPr>
                <a:cxnSpLocks/>
              </p:cNvCxnSpPr>
              <p:nvPr/>
            </p:nvCxnSpPr>
            <p:spPr>
              <a:xfrm>
                <a:off x="3214801" y="5147114"/>
                <a:ext cx="1873278" cy="16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4" name="직선 화살표 연결선 393">
                <a:extLst>
                  <a:ext uri="{FF2B5EF4-FFF2-40B4-BE49-F238E27FC236}">
                    <a16:creationId xmlns:a16="http://schemas.microsoft.com/office/drawing/2014/main" id="{B24FD8C6-43D5-4585-8067-2D06E96FF872}"/>
                  </a:ext>
                </a:extLst>
              </p:cNvPr>
              <p:cNvCxnSpPr>
                <a:cxnSpLocks/>
              </p:cNvCxnSpPr>
              <p:nvPr/>
            </p:nvCxnSpPr>
            <p:spPr>
              <a:xfrm flipV="1">
                <a:off x="2824003" y="5412969"/>
                <a:ext cx="2220009" cy="84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5" name="직선 화살표 연결선 394">
                <a:extLst>
                  <a:ext uri="{FF2B5EF4-FFF2-40B4-BE49-F238E27FC236}">
                    <a16:creationId xmlns:a16="http://schemas.microsoft.com/office/drawing/2014/main" id="{192FB165-B54E-4C53-A069-18280ECE42E0}"/>
                  </a:ext>
                </a:extLst>
              </p:cNvPr>
              <p:cNvCxnSpPr>
                <a:cxnSpLocks/>
              </p:cNvCxnSpPr>
              <p:nvPr/>
            </p:nvCxnSpPr>
            <p:spPr>
              <a:xfrm flipV="1">
                <a:off x="4173084" y="5538175"/>
                <a:ext cx="951366" cy="598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406" name="TextBox 405">
            <a:extLst>
              <a:ext uri="{FF2B5EF4-FFF2-40B4-BE49-F238E27FC236}">
                <a16:creationId xmlns:a16="http://schemas.microsoft.com/office/drawing/2014/main" id="{EFE5AFD7-FC74-4294-B902-FAFE647D95B4}"/>
              </a:ext>
            </a:extLst>
          </p:cNvPr>
          <p:cNvSpPr txBox="1"/>
          <p:nvPr/>
        </p:nvSpPr>
        <p:spPr>
          <a:xfrm>
            <a:off x="5124450" y="3030929"/>
            <a:ext cx="11416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Take Average!</a:t>
            </a:r>
          </a:p>
        </p:txBody>
      </p:sp>
      <p:grpSp>
        <p:nvGrpSpPr>
          <p:cNvPr id="417" name="그룹 416">
            <a:extLst>
              <a:ext uri="{FF2B5EF4-FFF2-40B4-BE49-F238E27FC236}">
                <a16:creationId xmlns:a16="http://schemas.microsoft.com/office/drawing/2014/main" id="{C3D9A089-94F0-45F9-A3C0-D22A644929EC}"/>
              </a:ext>
            </a:extLst>
          </p:cNvPr>
          <p:cNvGrpSpPr/>
          <p:nvPr/>
        </p:nvGrpSpPr>
        <p:grpSpPr>
          <a:xfrm>
            <a:off x="6614518" y="2468700"/>
            <a:ext cx="775150" cy="1853483"/>
            <a:chOff x="2512977" y="4640456"/>
            <a:chExt cx="775150" cy="1853483"/>
          </a:xfrm>
        </p:grpSpPr>
        <p:grpSp>
          <p:nvGrpSpPr>
            <p:cNvPr id="464" name="Group 22">
              <a:extLst>
                <a:ext uri="{FF2B5EF4-FFF2-40B4-BE49-F238E27FC236}">
                  <a16:creationId xmlns:a16="http://schemas.microsoft.com/office/drawing/2014/main" id="{E53A3D6D-5B51-49DF-9980-742EF921DADA}"/>
                </a:ext>
              </a:extLst>
            </p:cNvPr>
            <p:cNvGrpSpPr/>
            <p:nvPr/>
          </p:nvGrpSpPr>
          <p:grpSpPr>
            <a:xfrm>
              <a:off x="2512977" y="4640456"/>
              <a:ext cx="744359" cy="844752"/>
              <a:chOff x="7486638" y="3505200"/>
              <a:chExt cx="3307760" cy="3262800"/>
            </a:xfrm>
          </p:grpSpPr>
          <p:cxnSp>
            <p:nvCxnSpPr>
              <p:cNvPr id="486" name="Straight Connector 34">
                <a:extLst>
                  <a:ext uri="{FF2B5EF4-FFF2-40B4-BE49-F238E27FC236}">
                    <a16:creationId xmlns:a16="http://schemas.microsoft.com/office/drawing/2014/main" id="{5FB09068-F12C-4D63-819A-4F788B95B9DF}"/>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87" name="Straight Connector 35">
                <a:extLst>
                  <a:ext uri="{FF2B5EF4-FFF2-40B4-BE49-F238E27FC236}">
                    <a16:creationId xmlns:a16="http://schemas.microsoft.com/office/drawing/2014/main" id="{8AED0405-330A-433B-8D90-4A9ADE660F61}"/>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88" name="Straight Connector 36">
                <a:extLst>
                  <a:ext uri="{FF2B5EF4-FFF2-40B4-BE49-F238E27FC236}">
                    <a16:creationId xmlns:a16="http://schemas.microsoft.com/office/drawing/2014/main" id="{90D20778-E6B3-4058-8CA8-CBA818B3F9F8}"/>
                  </a:ext>
                </a:extLst>
              </p:cNvPr>
              <p:cNvCxnSpPr>
                <a:stCxn id="497" idx="3"/>
                <a:endCxn id="502" idx="0"/>
              </p:cNvCxnSpPr>
              <p:nvPr/>
            </p:nvCxnSpPr>
            <p:spPr>
              <a:xfrm flipH="1">
                <a:off x="9561505" y="4550456"/>
                <a:ext cx="76228" cy="47300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89" name="Straight Connector 37">
                <a:extLst>
                  <a:ext uri="{FF2B5EF4-FFF2-40B4-BE49-F238E27FC236}">
                    <a16:creationId xmlns:a16="http://schemas.microsoft.com/office/drawing/2014/main" id="{4CC72656-D256-4FFE-9796-D9B979A4B3CE}"/>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90" name="Straight Connector 38">
                <a:extLst>
                  <a:ext uri="{FF2B5EF4-FFF2-40B4-BE49-F238E27FC236}">
                    <a16:creationId xmlns:a16="http://schemas.microsoft.com/office/drawing/2014/main" id="{F95A550C-DF17-4ECC-A51A-4D0D1F80E0B2}"/>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91" name="Straight Connector 39">
                <a:extLst>
                  <a:ext uri="{FF2B5EF4-FFF2-40B4-BE49-F238E27FC236}">
                    <a16:creationId xmlns:a16="http://schemas.microsoft.com/office/drawing/2014/main" id="{03CFD71B-29B1-4C63-9F86-39131B5B0BBE}"/>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92" name="Straight Connector 40">
                <a:extLst>
                  <a:ext uri="{FF2B5EF4-FFF2-40B4-BE49-F238E27FC236}">
                    <a16:creationId xmlns:a16="http://schemas.microsoft.com/office/drawing/2014/main" id="{20365451-533C-42AF-8D0D-A952786F42E0}"/>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93" name="Straight Connector 41">
                <a:extLst>
                  <a:ext uri="{FF2B5EF4-FFF2-40B4-BE49-F238E27FC236}">
                    <a16:creationId xmlns:a16="http://schemas.microsoft.com/office/drawing/2014/main" id="{725D9CFA-ECDC-436D-ADEA-E67D544EA87B}"/>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94" name="Straight Connector 42">
                <a:extLst>
                  <a:ext uri="{FF2B5EF4-FFF2-40B4-BE49-F238E27FC236}">
                    <a16:creationId xmlns:a16="http://schemas.microsoft.com/office/drawing/2014/main" id="{51796C37-EB64-4290-B6A2-6D8A91293FE4}"/>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95" name="Straight Connector 43">
                <a:extLst>
                  <a:ext uri="{FF2B5EF4-FFF2-40B4-BE49-F238E27FC236}">
                    <a16:creationId xmlns:a16="http://schemas.microsoft.com/office/drawing/2014/main" id="{057EB660-7373-4802-8546-406AC45FE9F8}"/>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96" name="Straight Connector 44">
                <a:extLst>
                  <a:ext uri="{FF2B5EF4-FFF2-40B4-BE49-F238E27FC236}">
                    <a16:creationId xmlns:a16="http://schemas.microsoft.com/office/drawing/2014/main" id="{6B481BE8-D45B-46B7-A2FC-8AE35E2B5E23}"/>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497" name="Isosceles Triangle 45">
                <a:extLst>
                  <a:ext uri="{FF2B5EF4-FFF2-40B4-BE49-F238E27FC236}">
                    <a16:creationId xmlns:a16="http://schemas.microsoft.com/office/drawing/2014/main" id="{07910C0D-9F1C-477C-A05C-414A0C913B1F}"/>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498" name="TextBox 497">
                <a:extLst>
                  <a:ext uri="{FF2B5EF4-FFF2-40B4-BE49-F238E27FC236}">
                    <a16:creationId xmlns:a16="http://schemas.microsoft.com/office/drawing/2014/main" id="{225C665A-07D9-41DA-81D8-BCA04EB50851}"/>
                  </a:ext>
                </a:extLst>
              </p:cNvPr>
              <p:cNvSpPr txBox="1"/>
              <p:nvPr/>
            </p:nvSpPr>
            <p:spPr>
              <a:xfrm>
                <a:off x="7486638" y="4965757"/>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99" name="TextBox 498">
                <a:extLst>
                  <a:ext uri="{FF2B5EF4-FFF2-40B4-BE49-F238E27FC236}">
                    <a16:creationId xmlns:a16="http://schemas.microsoft.com/office/drawing/2014/main" id="{D025909F-DFCF-4DC2-93EF-7FD2FA5727B8}"/>
                  </a:ext>
                </a:extLst>
              </p:cNvPr>
              <p:cNvSpPr txBox="1"/>
              <p:nvPr/>
            </p:nvSpPr>
            <p:spPr>
              <a:xfrm>
                <a:off x="9900769" y="4956244"/>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00" name="TextBox 499">
                <a:extLst>
                  <a:ext uri="{FF2B5EF4-FFF2-40B4-BE49-F238E27FC236}">
                    <a16:creationId xmlns:a16="http://schemas.microsoft.com/office/drawing/2014/main" id="{AD84CE06-EAE3-447C-8A60-3F9C1D48F11A}"/>
                  </a:ext>
                </a:extLst>
              </p:cNvPr>
              <p:cNvSpPr txBox="1"/>
              <p:nvPr/>
            </p:nvSpPr>
            <p:spPr>
              <a:xfrm>
                <a:off x="8074962" y="5096369"/>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01" name="TextBox 500">
                <a:extLst>
                  <a:ext uri="{FF2B5EF4-FFF2-40B4-BE49-F238E27FC236}">
                    <a16:creationId xmlns:a16="http://schemas.microsoft.com/office/drawing/2014/main" id="{532857EE-5A45-46AB-A0E1-70A46DD7E08B}"/>
                  </a:ext>
                </a:extLst>
              </p:cNvPr>
              <p:cNvSpPr txBox="1"/>
              <p:nvPr/>
            </p:nvSpPr>
            <p:spPr>
              <a:xfrm>
                <a:off x="8731938" y="4995946"/>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02" name="TextBox 501">
                <a:extLst>
                  <a:ext uri="{FF2B5EF4-FFF2-40B4-BE49-F238E27FC236}">
                    <a16:creationId xmlns:a16="http://schemas.microsoft.com/office/drawing/2014/main" id="{E17A4824-15B0-40E8-9BD7-19324C4B633F}"/>
                  </a:ext>
                </a:extLst>
              </p:cNvPr>
              <p:cNvSpPr txBox="1"/>
              <p:nvPr/>
            </p:nvSpPr>
            <p:spPr>
              <a:xfrm>
                <a:off x="9378626" y="5023458"/>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03" name="TextBox 502">
                <a:extLst>
                  <a:ext uri="{FF2B5EF4-FFF2-40B4-BE49-F238E27FC236}">
                    <a16:creationId xmlns:a16="http://schemas.microsoft.com/office/drawing/2014/main" id="{DEAFABFB-DA24-4E0E-89DC-86B29CF493E9}"/>
                  </a:ext>
                </a:extLst>
              </p:cNvPr>
              <p:cNvSpPr txBox="1"/>
              <p:nvPr/>
            </p:nvSpPr>
            <p:spPr>
              <a:xfrm>
                <a:off x="10428640" y="4660752"/>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04" name="Isosceles Triangle 52">
                <a:extLst>
                  <a:ext uri="{FF2B5EF4-FFF2-40B4-BE49-F238E27FC236}">
                    <a16:creationId xmlns:a16="http://schemas.microsoft.com/office/drawing/2014/main" id="{200725C1-581B-41D9-9557-2B72A4CC067F}"/>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grpSp>
          <p:nvGrpSpPr>
            <p:cNvPr id="465" name="Group 74">
              <a:extLst>
                <a:ext uri="{FF2B5EF4-FFF2-40B4-BE49-F238E27FC236}">
                  <a16:creationId xmlns:a16="http://schemas.microsoft.com/office/drawing/2014/main" id="{D4CB983E-299B-4DEE-B932-25FB3D32B016}"/>
                </a:ext>
              </a:extLst>
            </p:cNvPr>
            <p:cNvGrpSpPr/>
            <p:nvPr/>
          </p:nvGrpSpPr>
          <p:grpSpPr>
            <a:xfrm>
              <a:off x="2543768" y="5649187"/>
              <a:ext cx="744359" cy="844752"/>
              <a:chOff x="7486638" y="3505200"/>
              <a:chExt cx="3307760" cy="3262800"/>
            </a:xfrm>
          </p:grpSpPr>
          <p:cxnSp>
            <p:nvCxnSpPr>
              <p:cNvPr id="467" name="Straight Connector 75">
                <a:extLst>
                  <a:ext uri="{FF2B5EF4-FFF2-40B4-BE49-F238E27FC236}">
                    <a16:creationId xmlns:a16="http://schemas.microsoft.com/office/drawing/2014/main" id="{E247039D-8AC1-4B72-AEE1-B1699C365B12}"/>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68" name="Straight Connector 76">
                <a:extLst>
                  <a:ext uri="{FF2B5EF4-FFF2-40B4-BE49-F238E27FC236}">
                    <a16:creationId xmlns:a16="http://schemas.microsoft.com/office/drawing/2014/main" id="{ADE12C0E-8657-4479-8A95-9E9211D8F0D3}"/>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69" name="Straight Connector 77">
                <a:extLst>
                  <a:ext uri="{FF2B5EF4-FFF2-40B4-BE49-F238E27FC236}">
                    <a16:creationId xmlns:a16="http://schemas.microsoft.com/office/drawing/2014/main" id="{9CF8DC6C-F476-4877-B0ED-BC4BFF04639D}"/>
                  </a:ext>
                </a:extLst>
              </p:cNvPr>
              <p:cNvCxnSpPr>
                <a:stCxn id="478" idx="3"/>
                <a:endCxn id="483" idx="0"/>
              </p:cNvCxnSpPr>
              <p:nvPr/>
            </p:nvCxnSpPr>
            <p:spPr>
              <a:xfrm flipH="1">
                <a:off x="9561505" y="4550456"/>
                <a:ext cx="76228" cy="47300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70" name="Straight Connector 78">
                <a:extLst>
                  <a:ext uri="{FF2B5EF4-FFF2-40B4-BE49-F238E27FC236}">
                    <a16:creationId xmlns:a16="http://schemas.microsoft.com/office/drawing/2014/main" id="{0F8C3F1B-246F-422D-8468-54EEA5C9ADB2}"/>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71" name="Straight Connector 79">
                <a:extLst>
                  <a:ext uri="{FF2B5EF4-FFF2-40B4-BE49-F238E27FC236}">
                    <a16:creationId xmlns:a16="http://schemas.microsoft.com/office/drawing/2014/main" id="{AC0D926F-D490-4486-AC00-5BE8F59F65D4}"/>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72" name="Straight Connector 80">
                <a:extLst>
                  <a:ext uri="{FF2B5EF4-FFF2-40B4-BE49-F238E27FC236}">
                    <a16:creationId xmlns:a16="http://schemas.microsoft.com/office/drawing/2014/main" id="{89886E3E-4C48-4B4C-83C5-98679A137429}"/>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73" name="Straight Connector 81">
                <a:extLst>
                  <a:ext uri="{FF2B5EF4-FFF2-40B4-BE49-F238E27FC236}">
                    <a16:creationId xmlns:a16="http://schemas.microsoft.com/office/drawing/2014/main" id="{BCF4C3D6-5CC4-46CF-9421-72564353F6F9}"/>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74" name="Straight Connector 82">
                <a:extLst>
                  <a:ext uri="{FF2B5EF4-FFF2-40B4-BE49-F238E27FC236}">
                    <a16:creationId xmlns:a16="http://schemas.microsoft.com/office/drawing/2014/main" id="{3F14488D-711C-456A-BD0D-CD1FC93B40DC}"/>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75" name="Straight Connector 83">
                <a:extLst>
                  <a:ext uri="{FF2B5EF4-FFF2-40B4-BE49-F238E27FC236}">
                    <a16:creationId xmlns:a16="http://schemas.microsoft.com/office/drawing/2014/main" id="{DC4A6149-D333-433C-ABFE-9716DE8E585D}"/>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76" name="Straight Connector 84">
                <a:extLst>
                  <a:ext uri="{FF2B5EF4-FFF2-40B4-BE49-F238E27FC236}">
                    <a16:creationId xmlns:a16="http://schemas.microsoft.com/office/drawing/2014/main" id="{1A367768-9E0A-48EB-A853-18F5959359E0}"/>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77" name="Straight Connector 85">
                <a:extLst>
                  <a:ext uri="{FF2B5EF4-FFF2-40B4-BE49-F238E27FC236}">
                    <a16:creationId xmlns:a16="http://schemas.microsoft.com/office/drawing/2014/main" id="{ADE4E393-D909-4A32-AB9C-BC994056CD5F}"/>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478" name="Isosceles Triangle 86">
                <a:extLst>
                  <a:ext uri="{FF2B5EF4-FFF2-40B4-BE49-F238E27FC236}">
                    <a16:creationId xmlns:a16="http://schemas.microsoft.com/office/drawing/2014/main" id="{87F92D1F-E881-4284-8E72-43CB3AAECB5C}"/>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479" name="TextBox 478">
                <a:extLst>
                  <a:ext uri="{FF2B5EF4-FFF2-40B4-BE49-F238E27FC236}">
                    <a16:creationId xmlns:a16="http://schemas.microsoft.com/office/drawing/2014/main" id="{8AB8BF6C-9F59-4B87-9BB4-F6540127A9D6}"/>
                  </a:ext>
                </a:extLst>
              </p:cNvPr>
              <p:cNvSpPr txBox="1"/>
              <p:nvPr/>
            </p:nvSpPr>
            <p:spPr>
              <a:xfrm>
                <a:off x="7486638" y="4965757"/>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80" name="TextBox 479">
                <a:extLst>
                  <a:ext uri="{FF2B5EF4-FFF2-40B4-BE49-F238E27FC236}">
                    <a16:creationId xmlns:a16="http://schemas.microsoft.com/office/drawing/2014/main" id="{042EE65D-571C-4C07-ACB1-EBFFF7B89130}"/>
                  </a:ext>
                </a:extLst>
              </p:cNvPr>
              <p:cNvSpPr txBox="1"/>
              <p:nvPr/>
            </p:nvSpPr>
            <p:spPr>
              <a:xfrm>
                <a:off x="9900769" y="4956244"/>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81" name="TextBox 480">
                <a:extLst>
                  <a:ext uri="{FF2B5EF4-FFF2-40B4-BE49-F238E27FC236}">
                    <a16:creationId xmlns:a16="http://schemas.microsoft.com/office/drawing/2014/main" id="{3F3AD9F4-162C-4D82-9FAE-53C45C0E77EA}"/>
                  </a:ext>
                </a:extLst>
              </p:cNvPr>
              <p:cNvSpPr txBox="1"/>
              <p:nvPr/>
            </p:nvSpPr>
            <p:spPr>
              <a:xfrm>
                <a:off x="8074962" y="5096369"/>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82" name="TextBox 481">
                <a:extLst>
                  <a:ext uri="{FF2B5EF4-FFF2-40B4-BE49-F238E27FC236}">
                    <a16:creationId xmlns:a16="http://schemas.microsoft.com/office/drawing/2014/main" id="{6938E855-DCE5-47C7-9F27-079D696B017A}"/>
                  </a:ext>
                </a:extLst>
              </p:cNvPr>
              <p:cNvSpPr txBox="1"/>
              <p:nvPr/>
            </p:nvSpPr>
            <p:spPr>
              <a:xfrm>
                <a:off x="8731938" y="4995946"/>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83" name="TextBox 482">
                <a:extLst>
                  <a:ext uri="{FF2B5EF4-FFF2-40B4-BE49-F238E27FC236}">
                    <a16:creationId xmlns:a16="http://schemas.microsoft.com/office/drawing/2014/main" id="{0216BA8E-998A-418F-9720-BE9329727DCF}"/>
                  </a:ext>
                </a:extLst>
              </p:cNvPr>
              <p:cNvSpPr txBox="1"/>
              <p:nvPr/>
            </p:nvSpPr>
            <p:spPr>
              <a:xfrm>
                <a:off x="9378626" y="5023458"/>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84" name="TextBox 483">
                <a:extLst>
                  <a:ext uri="{FF2B5EF4-FFF2-40B4-BE49-F238E27FC236}">
                    <a16:creationId xmlns:a16="http://schemas.microsoft.com/office/drawing/2014/main" id="{9A2166B3-A5CE-4BB1-9FED-A85D0CD41298}"/>
                  </a:ext>
                </a:extLst>
              </p:cNvPr>
              <p:cNvSpPr txBox="1"/>
              <p:nvPr/>
            </p:nvSpPr>
            <p:spPr>
              <a:xfrm>
                <a:off x="10428640" y="4660752"/>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85" name="Isosceles Triangle 93">
                <a:extLst>
                  <a:ext uri="{FF2B5EF4-FFF2-40B4-BE49-F238E27FC236}">
                    <a16:creationId xmlns:a16="http://schemas.microsoft.com/office/drawing/2014/main" id="{B6936695-621A-4513-B414-3324A46445E0}"/>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cxnSp>
          <p:nvCxnSpPr>
            <p:cNvPr id="466" name="Straight Connector 114">
              <a:extLst>
                <a:ext uri="{FF2B5EF4-FFF2-40B4-BE49-F238E27FC236}">
                  <a16:creationId xmlns:a16="http://schemas.microsoft.com/office/drawing/2014/main" id="{354BE299-5900-49B4-86D5-5B0653A32A07}"/>
                </a:ext>
              </a:extLst>
            </p:cNvPr>
            <p:cNvCxnSpPr>
              <a:cxnSpLocks/>
            </p:cNvCxnSpPr>
            <p:nvPr/>
          </p:nvCxnSpPr>
          <p:spPr>
            <a:xfrm flipH="1" flipV="1">
              <a:off x="2870459" y="5253442"/>
              <a:ext cx="5061" cy="27862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그룹 417">
            <a:extLst>
              <a:ext uri="{FF2B5EF4-FFF2-40B4-BE49-F238E27FC236}">
                <a16:creationId xmlns:a16="http://schemas.microsoft.com/office/drawing/2014/main" id="{60A8498C-48E3-4A1E-B296-B874A65BE493}"/>
              </a:ext>
            </a:extLst>
          </p:cNvPr>
          <p:cNvGrpSpPr/>
          <p:nvPr/>
        </p:nvGrpSpPr>
        <p:grpSpPr>
          <a:xfrm>
            <a:off x="7499475" y="2468700"/>
            <a:ext cx="775150" cy="1853483"/>
            <a:chOff x="2512977" y="4640456"/>
            <a:chExt cx="775150" cy="1853483"/>
          </a:xfrm>
        </p:grpSpPr>
        <p:grpSp>
          <p:nvGrpSpPr>
            <p:cNvPr id="423" name="Group 22">
              <a:extLst>
                <a:ext uri="{FF2B5EF4-FFF2-40B4-BE49-F238E27FC236}">
                  <a16:creationId xmlns:a16="http://schemas.microsoft.com/office/drawing/2014/main" id="{4CA14E3A-F237-40A8-819A-92F14E7E23EE}"/>
                </a:ext>
              </a:extLst>
            </p:cNvPr>
            <p:cNvGrpSpPr/>
            <p:nvPr/>
          </p:nvGrpSpPr>
          <p:grpSpPr>
            <a:xfrm>
              <a:off x="2512977" y="4640456"/>
              <a:ext cx="744359" cy="844752"/>
              <a:chOff x="7486638" y="3505200"/>
              <a:chExt cx="3307760" cy="3262800"/>
            </a:xfrm>
          </p:grpSpPr>
          <p:cxnSp>
            <p:nvCxnSpPr>
              <p:cNvPr id="445" name="Straight Connector 34">
                <a:extLst>
                  <a:ext uri="{FF2B5EF4-FFF2-40B4-BE49-F238E27FC236}">
                    <a16:creationId xmlns:a16="http://schemas.microsoft.com/office/drawing/2014/main" id="{A8A39B49-9A92-4C54-8DBC-44DA1C2978DE}"/>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46" name="Straight Connector 35">
                <a:extLst>
                  <a:ext uri="{FF2B5EF4-FFF2-40B4-BE49-F238E27FC236}">
                    <a16:creationId xmlns:a16="http://schemas.microsoft.com/office/drawing/2014/main" id="{B4D8D15F-FD56-4F30-858A-347C4D6FD1F5}"/>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47" name="Straight Connector 36">
                <a:extLst>
                  <a:ext uri="{FF2B5EF4-FFF2-40B4-BE49-F238E27FC236}">
                    <a16:creationId xmlns:a16="http://schemas.microsoft.com/office/drawing/2014/main" id="{411AEE9B-CFE7-4E0F-A3C0-88938624E4CF}"/>
                  </a:ext>
                </a:extLst>
              </p:cNvPr>
              <p:cNvCxnSpPr>
                <a:stCxn id="456" idx="3"/>
                <a:endCxn id="461" idx="0"/>
              </p:cNvCxnSpPr>
              <p:nvPr/>
            </p:nvCxnSpPr>
            <p:spPr>
              <a:xfrm flipH="1">
                <a:off x="9561505" y="4550456"/>
                <a:ext cx="76228" cy="47300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48" name="Straight Connector 37">
                <a:extLst>
                  <a:ext uri="{FF2B5EF4-FFF2-40B4-BE49-F238E27FC236}">
                    <a16:creationId xmlns:a16="http://schemas.microsoft.com/office/drawing/2014/main" id="{AE3C7D16-73B6-410A-97EE-3EF0AE734AF5}"/>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49" name="Straight Connector 38">
                <a:extLst>
                  <a:ext uri="{FF2B5EF4-FFF2-40B4-BE49-F238E27FC236}">
                    <a16:creationId xmlns:a16="http://schemas.microsoft.com/office/drawing/2014/main" id="{0F09C8F7-BA99-45BD-97FE-F1F0E07B018B}"/>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50" name="Straight Connector 39">
                <a:extLst>
                  <a:ext uri="{FF2B5EF4-FFF2-40B4-BE49-F238E27FC236}">
                    <a16:creationId xmlns:a16="http://schemas.microsoft.com/office/drawing/2014/main" id="{E019232F-CEF4-40CA-BB03-2EFEDF09B7C7}"/>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51" name="Straight Connector 40">
                <a:extLst>
                  <a:ext uri="{FF2B5EF4-FFF2-40B4-BE49-F238E27FC236}">
                    <a16:creationId xmlns:a16="http://schemas.microsoft.com/office/drawing/2014/main" id="{A41E647B-F1BD-4BF7-A2A2-425E61BE2DA6}"/>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52" name="Straight Connector 41">
                <a:extLst>
                  <a:ext uri="{FF2B5EF4-FFF2-40B4-BE49-F238E27FC236}">
                    <a16:creationId xmlns:a16="http://schemas.microsoft.com/office/drawing/2014/main" id="{DB70FBA2-7CC3-49B4-B9D0-D61C60D518FB}"/>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53" name="Straight Connector 42">
                <a:extLst>
                  <a:ext uri="{FF2B5EF4-FFF2-40B4-BE49-F238E27FC236}">
                    <a16:creationId xmlns:a16="http://schemas.microsoft.com/office/drawing/2014/main" id="{057D2F45-2CA3-492B-A582-EE063A432779}"/>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54" name="Straight Connector 43">
                <a:extLst>
                  <a:ext uri="{FF2B5EF4-FFF2-40B4-BE49-F238E27FC236}">
                    <a16:creationId xmlns:a16="http://schemas.microsoft.com/office/drawing/2014/main" id="{0815705F-EA96-4EBC-9EF9-098EE08A64E0}"/>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55" name="Straight Connector 44">
                <a:extLst>
                  <a:ext uri="{FF2B5EF4-FFF2-40B4-BE49-F238E27FC236}">
                    <a16:creationId xmlns:a16="http://schemas.microsoft.com/office/drawing/2014/main" id="{D91BBD66-4F55-4AD9-95D8-E31E3710042A}"/>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456" name="Isosceles Triangle 45">
                <a:extLst>
                  <a:ext uri="{FF2B5EF4-FFF2-40B4-BE49-F238E27FC236}">
                    <a16:creationId xmlns:a16="http://schemas.microsoft.com/office/drawing/2014/main" id="{689FA8D4-DC7E-42D8-9CDF-05F46120FE61}"/>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457" name="TextBox 456">
                <a:extLst>
                  <a:ext uri="{FF2B5EF4-FFF2-40B4-BE49-F238E27FC236}">
                    <a16:creationId xmlns:a16="http://schemas.microsoft.com/office/drawing/2014/main" id="{3587C5C5-2FC6-45DD-8F09-33DAABA92725}"/>
                  </a:ext>
                </a:extLst>
              </p:cNvPr>
              <p:cNvSpPr txBox="1"/>
              <p:nvPr/>
            </p:nvSpPr>
            <p:spPr>
              <a:xfrm>
                <a:off x="7486638" y="4965757"/>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58" name="TextBox 457">
                <a:extLst>
                  <a:ext uri="{FF2B5EF4-FFF2-40B4-BE49-F238E27FC236}">
                    <a16:creationId xmlns:a16="http://schemas.microsoft.com/office/drawing/2014/main" id="{640C3BD9-F389-4EE1-8637-B31607DF214A}"/>
                  </a:ext>
                </a:extLst>
              </p:cNvPr>
              <p:cNvSpPr txBox="1"/>
              <p:nvPr/>
            </p:nvSpPr>
            <p:spPr>
              <a:xfrm>
                <a:off x="9900769" y="4956244"/>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59" name="TextBox 458">
                <a:extLst>
                  <a:ext uri="{FF2B5EF4-FFF2-40B4-BE49-F238E27FC236}">
                    <a16:creationId xmlns:a16="http://schemas.microsoft.com/office/drawing/2014/main" id="{5DF45F21-CA08-4C99-A639-17F3C7172DD0}"/>
                  </a:ext>
                </a:extLst>
              </p:cNvPr>
              <p:cNvSpPr txBox="1"/>
              <p:nvPr/>
            </p:nvSpPr>
            <p:spPr>
              <a:xfrm>
                <a:off x="8074962" y="5096369"/>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60" name="TextBox 459">
                <a:extLst>
                  <a:ext uri="{FF2B5EF4-FFF2-40B4-BE49-F238E27FC236}">
                    <a16:creationId xmlns:a16="http://schemas.microsoft.com/office/drawing/2014/main" id="{30E6A4B1-127C-48F4-95C2-DFDF8AACE8BC}"/>
                  </a:ext>
                </a:extLst>
              </p:cNvPr>
              <p:cNvSpPr txBox="1"/>
              <p:nvPr/>
            </p:nvSpPr>
            <p:spPr>
              <a:xfrm>
                <a:off x="8731938" y="4995946"/>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61" name="TextBox 460">
                <a:extLst>
                  <a:ext uri="{FF2B5EF4-FFF2-40B4-BE49-F238E27FC236}">
                    <a16:creationId xmlns:a16="http://schemas.microsoft.com/office/drawing/2014/main" id="{F1B1DA5B-1929-4BFA-AC96-7519E4A25864}"/>
                  </a:ext>
                </a:extLst>
              </p:cNvPr>
              <p:cNvSpPr txBox="1"/>
              <p:nvPr/>
            </p:nvSpPr>
            <p:spPr>
              <a:xfrm>
                <a:off x="9378626" y="5023458"/>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62" name="TextBox 461">
                <a:extLst>
                  <a:ext uri="{FF2B5EF4-FFF2-40B4-BE49-F238E27FC236}">
                    <a16:creationId xmlns:a16="http://schemas.microsoft.com/office/drawing/2014/main" id="{1EF190B9-A18D-4FDC-BC6A-0F9FD173CA15}"/>
                  </a:ext>
                </a:extLst>
              </p:cNvPr>
              <p:cNvSpPr txBox="1"/>
              <p:nvPr/>
            </p:nvSpPr>
            <p:spPr>
              <a:xfrm>
                <a:off x="10428640" y="4660752"/>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63" name="Isosceles Triangle 52">
                <a:extLst>
                  <a:ext uri="{FF2B5EF4-FFF2-40B4-BE49-F238E27FC236}">
                    <a16:creationId xmlns:a16="http://schemas.microsoft.com/office/drawing/2014/main" id="{5E255822-81B5-4A14-8F8C-DB0038B3CBE9}"/>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grpSp>
          <p:nvGrpSpPr>
            <p:cNvPr id="424" name="Group 74">
              <a:extLst>
                <a:ext uri="{FF2B5EF4-FFF2-40B4-BE49-F238E27FC236}">
                  <a16:creationId xmlns:a16="http://schemas.microsoft.com/office/drawing/2014/main" id="{6B314237-9714-4710-BDC3-C558D44A9BAA}"/>
                </a:ext>
              </a:extLst>
            </p:cNvPr>
            <p:cNvGrpSpPr/>
            <p:nvPr/>
          </p:nvGrpSpPr>
          <p:grpSpPr>
            <a:xfrm>
              <a:off x="2543768" y="5649187"/>
              <a:ext cx="744359" cy="844752"/>
              <a:chOff x="7486638" y="3505200"/>
              <a:chExt cx="3307760" cy="3262800"/>
            </a:xfrm>
          </p:grpSpPr>
          <p:cxnSp>
            <p:nvCxnSpPr>
              <p:cNvPr id="426" name="Straight Connector 75">
                <a:extLst>
                  <a:ext uri="{FF2B5EF4-FFF2-40B4-BE49-F238E27FC236}">
                    <a16:creationId xmlns:a16="http://schemas.microsoft.com/office/drawing/2014/main" id="{1D823FBA-ACE0-41A3-980C-C8C3C7BE294C}"/>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27" name="Straight Connector 76">
                <a:extLst>
                  <a:ext uri="{FF2B5EF4-FFF2-40B4-BE49-F238E27FC236}">
                    <a16:creationId xmlns:a16="http://schemas.microsoft.com/office/drawing/2014/main" id="{6E2C710D-095E-415A-8259-9219BE9B93DD}"/>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28" name="Straight Connector 77">
                <a:extLst>
                  <a:ext uri="{FF2B5EF4-FFF2-40B4-BE49-F238E27FC236}">
                    <a16:creationId xmlns:a16="http://schemas.microsoft.com/office/drawing/2014/main" id="{4FDE1ED7-2AA0-4EA6-BE9C-700A6B85612A}"/>
                  </a:ext>
                </a:extLst>
              </p:cNvPr>
              <p:cNvCxnSpPr>
                <a:stCxn id="437" idx="3"/>
                <a:endCxn id="442" idx="0"/>
              </p:cNvCxnSpPr>
              <p:nvPr/>
            </p:nvCxnSpPr>
            <p:spPr>
              <a:xfrm flipH="1">
                <a:off x="9561505" y="4550456"/>
                <a:ext cx="76228" cy="47300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29" name="Straight Connector 78">
                <a:extLst>
                  <a:ext uri="{FF2B5EF4-FFF2-40B4-BE49-F238E27FC236}">
                    <a16:creationId xmlns:a16="http://schemas.microsoft.com/office/drawing/2014/main" id="{1F5EBBA0-52EE-4E4E-B17B-0AA7FC368C8F}"/>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30" name="Straight Connector 79">
                <a:extLst>
                  <a:ext uri="{FF2B5EF4-FFF2-40B4-BE49-F238E27FC236}">
                    <a16:creationId xmlns:a16="http://schemas.microsoft.com/office/drawing/2014/main" id="{655156C3-4D96-41F4-841A-ED5DF32C144A}"/>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31" name="Straight Connector 80">
                <a:extLst>
                  <a:ext uri="{FF2B5EF4-FFF2-40B4-BE49-F238E27FC236}">
                    <a16:creationId xmlns:a16="http://schemas.microsoft.com/office/drawing/2014/main" id="{79D1246A-F8C5-450B-A3D5-6D739F63F64C}"/>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32" name="Straight Connector 81">
                <a:extLst>
                  <a:ext uri="{FF2B5EF4-FFF2-40B4-BE49-F238E27FC236}">
                    <a16:creationId xmlns:a16="http://schemas.microsoft.com/office/drawing/2014/main" id="{EB613F5B-5E4B-41B6-8C61-13B2570987A8}"/>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33" name="Straight Connector 82">
                <a:extLst>
                  <a:ext uri="{FF2B5EF4-FFF2-40B4-BE49-F238E27FC236}">
                    <a16:creationId xmlns:a16="http://schemas.microsoft.com/office/drawing/2014/main" id="{1754579A-3190-4761-82D3-5AAEF89BB311}"/>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34" name="Straight Connector 83">
                <a:extLst>
                  <a:ext uri="{FF2B5EF4-FFF2-40B4-BE49-F238E27FC236}">
                    <a16:creationId xmlns:a16="http://schemas.microsoft.com/office/drawing/2014/main" id="{21720E4D-E31A-4D07-A959-7492F1EBC28C}"/>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35" name="Straight Connector 84">
                <a:extLst>
                  <a:ext uri="{FF2B5EF4-FFF2-40B4-BE49-F238E27FC236}">
                    <a16:creationId xmlns:a16="http://schemas.microsoft.com/office/drawing/2014/main" id="{5B2463C6-AAAE-4B47-B35F-B63D16E89AD0}"/>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36" name="Straight Connector 85">
                <a:extLst>
                  <a:ext uri="{FF2B5EF4-FFF2-40B4-BE49-F238E27FC236}">
                    <a16:creationId xmlns:a16="http://schemas.microsoft.com/office/drawing/2014/main" id="{EB09ABAC-DB3D-49C4-9D0E-7802BF111CDD}"/>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437" name="Isosceles Triangle 86">
                <a:extLst>
                  <a:ext uri="{FF2B5EF4-FFF2-40B4-BE49-F238E27FC236}">
                    <a16:creationId xmlns:a16="http://schemas.microsoft.com/office/drawing/2014/main" id="{637D852A-2850-4C9F-8DF8-61FFD183E648}"/>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438" name="TextBox 437">
                <a:extLst>
                  <a:ext uri="{FF2B5EF4-FFF2-40B4-BE49-F238E27FC236}">
                    <a16:creationId xmlns:a16="http://schemas.microsoft.com/office/drawing/2014/main" id="{3FFFE619-5687-421C-8126-12F3137EA9E5}"/>
                  </a:ext>
                </a:extLst>
              </p:cNvPr>
              <p:cNvSpPr txBox="1"/>
              <p:nvPr/>
            </p:nvSpPr>
            <p:spPr>
              <a:xfrm>
                <a:off x="7486638" y="4965757"/>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39" name="TextBox 438">
                <a:extLst>
                  <a:ext uri="{FF2B5EF4-FFF2-40B4-BE49-F238E27FC236}">
                    <a16:creationId xmlns:a16="http://schemas.microsoft.com/office/drawing/2014/main" id="{B799F335-E25F-45E9-A631-2E365F053A7F}"/>
                  </a:ext>
                </a:extLst>
              </p:cNvPr>
              <p:cNvSpPr txBox="1"/>
              <p:nvPr/>
            </p:nvSpPr>
            <p:spPr>
              <a:xfrm>
                <a:off x="9900769" y="4956244"/>
                <a:ext cx="365758" cy="1671631"/>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40" name="TextBox 439">
                <a:extLst>
                  <a:ext uri="{FF2B5EF4-FFF2-40B4-BE49-F238E27FC236}">
                    <a16:creationId xmlns:a16="http://schemas.microsoft.com/office/drawing/2014/main" id="{62C4C350-513C-4C09-854C-1BDA0EE55631}"/>
                  </a:ext>
                </a:extLst>
              </p:cNvPr>
              <p:cNvSpPr txBox="1"/>
              <p:nvPr/>
            </p:nvSpPr>
            <p:spPr>
              <a:xfrm>
                <a:off x="8074962" y="5096369"/>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41" name="TextBox 440">
                <a:extLst>
                  <a:ext uri="{FF2B5EF4-FFF2-40B4-BE49-F238E27FC236}">
                    <a16:creationId xmlns:a16="http://schemas.microsoft.com/office/drawing/2014/main" id="{E861ABF7-F164-4640-B438-A323095E1669}"/>
                  </a:ext>
                </a:extLst>
              </p:cNvPr>
              <p:cNvSpPr txBox="1"/>
              <p:nvPr/>
            </p:nvSpPr>
            <p:spPr>
              <a:xfrm>
                <a:off x="8731938" y="4995946"/>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42" name="TextBox 441">
                <a:extLst>
                  <a:ext uri="{FF2B5EF4-FFF2-40B4-BE49-F238E27FC236}">
                    <a16:creationId xmlns:a16="http://schemas.microsoft.com/office/drawing/2014/main" id="{78826487-6FEE-429B-82E9-F6BBA1DA98CB}"/>
                  </a:ext>
                </a:extLst>
              </p:cNvPr>
              <p:cNvSpPr txBox="1"/>
              <p:nvPr/>
            </p:nvSpPr>
            <p:spPr>
              <a:xfrm>
                <a:off x="9378626" y="5023458"/>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43" name="TextBox 442">
                <a:extLst>
                  <a:ext uri="{FF2B5EF4-FFF2-40B4-BE49-F238E27FC236}">
                    <a16:creationId xmlns:a16="http://schemas.microsoft.com/office/drawing/2014/main" id="{F79E5413-C50F-4AC5-BBF3-BA06672DF82C}"/>
                  </a:ext>
                </a:extLst>
              </p:cNvPr>
              <p:cNvSpPr txBox="1"/>
              <p:nvPr/>
            </p:nvSpPr>
            <p:spPr>
              <a:xfrm>
                <a:off x="10428640" y="4660752"/>
                <a:ext cx="365758" cy="1671631"/>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44" name="Isosceles Triangle 93">
                <a:extLst>
                  <a:ext uri="{FF2B5EF4-FFF2-40B4-BE49-F238E27FC236}">
                    <a16:creationId xmlns:a16="http://schemas.microsoft.com/office/drawing/2014/main" id="{52C81632-BF26-4C3F-A247-C64AE92D9B11}"/>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cxnSp>
          <p:nvCxnSpPr>
            <p:cNvPr id="425" name="Straight Connector 114">
              <a:extLst>
                <a:ext uri="{FF2B5EF4-FFF2-40B4-BE49-F238E27FC236}">
                  <a16:creationId xmlns:a16="http://schemas.microsoft.com/office/drawing/2014/main" id="{09842C31-8727-4F0F-B95D-6230A69AFF95}"/>
                </a:ext>
              </a:extLst>
            </p:cNvPr>
            <p:cNvCxnSpPr>
              <a:cxnSpLocks/>
            </p:cNvCxnSpPr>
            <p:nvPr/>
          </p:nvCxnSpPr>
          <p:spPr>
            <a:xfrm flipH="1" flipV="1">
              <a:off x="2870459" y="5253442"/>
              <a:ext cx="5061" cy="27862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19" name="TextBox 418">
            <a:extLst>
              <a:ext uri="{FF2B5EF4-FFF2-40B4-BE49-F238E27FC236}">
                <a16:creationId xmlns:a16="http://schemas.microsoft.com/office/drawing/2014/main" id="{6F2C05BF-40FC-4192-95D3-2374AEB28C95}"/>
              </a:ext>
            </a:extLst>
          </p:cNvPr>
          <p:cNvSpPr txBox="1"/>
          <p:nvPr/>
        </p:nvSpPr>
        <p:spPr>
          <a:xfrm>
            <a:off x="8140935" y="2783016"/>
            <a:ext cx="44807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No</a:t>
            </a:r>
          </a:p>
        </p:txBody>
      </p:sp>
      <p:sp>
        <p:nvSpPr>
          <p:cNvPr id="420" name="TextBox 419">
            <a:extLst>
              <a:ext uri="{FF2B5EF4-FFF2-40B4-BE49-F238E27FC236}">
                <a16:creationId xmlns:a16="http://schemas.microsoft.com/office/drawing/2014/main" id="{D567CEAF-2EAB-43AE-9008-DFEF1069DCC3}"/>
              </a:ext>
            </a:extLst>
          </p:cNvPr>
          <p:cNvSpPr txBox="1"/>
          <p:nvPr/>
        </p:nvSpPr>
        <p:spPr>
          <a:xfrm>
            <a:off x="7083060" y="2859443"/>
            <a:ext cx="409831"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Yes</a:t>
            </a:r>
          </a:p>
        </p:txBody>
      </p:sp>
      <p:sp>
        <p:nvSpPr>
          <p:cNvPr id="421" name="TextBox 420">
            <a:extLst>
              <a:ext uri="{FF2B5EF4-FFF2-40B4-BE49-F238E27FC236}">
                <a16:creationId xmlns:a16="http://schemas.microsoft.com/office/drawing/2014/main" id="{D30FB71A-30E8-45F7-AE02-B50C6536DBCA}"/>
              </a:ext>
            </a:extLst>
          </p:cNvPr>
          <p:cNvSpPr txBox="1"/>
          <p:nvPr/>
        </p:nvSpPr>
        <p:spPr>
          <a:xfrm>
            <a:off x="6614611" y="3924339"/>
            <a:ext cx="458585"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Yes</a:t>
            </a:r>
          </a:p>
        </p:txBody>
      </p:sp>
      <p:sp>
        <p:nvSpPr>
          <p:cNvPr id="422" name="TextBox 421">
            <a:extLst>
              <a:ext uri="{FF2B5EF4-FFF2-40B4-BE49-F238E27FC236}">
                <a16:creationId xmlns:a16="http://schemas.microsoft.com/office/drawing/2014/main" id="{18F71C10-C62A-47AF-9F71-CD6E1592A7B6}"/>
              </a:ext>
            </a:extLst>
          </p:cNvPr>
          <p:cNvSpPr txBox="1"/>
          <p:nvPr/>
        </p:nvSpPr>
        <p:spPr>
          <a:xfrm>
            <a:off x="7983545" y="3868767"/>
            <a:ext cx="448075"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Yes</a:t>
            </a:r>
          </a:p>
        </p:txBody>
      </p:sp>
      <p:grpSp>
        <p:nvGrpSpPr>
          <p:cNvPr id="412" name="그룹 411">
            <a:extLst>
              <a:ext uri="{FF2B5EF4-FFF2-40B4-BE49-F238E27FC236}">
                <a16:creationId xmlns:a16="http://schemas.microsoft.com/office/drawing/2014/main" id="{1483DD27-953B-4E37-9165-6C26E8EC1034}"/>
              </a:ext>
            </a:extLst>
          </p:cNvPr>
          <p:cNvGrpSpPr/>
          <p:nvPr/>
        </p:nvGrpSpPr>
        <p:grpSpPr>
          <a:xfrm>
            <a:off x="6925545" y="2916104"/>
            <a:ext cx="2089529" cy="1167452"/>
            <a:chOff x="2824003" y="5087860"/>
            <a:chExt cx="2300447" cy="1167452"/>
          </a:xfrm>
        </p:grpSpPr>
        <p:cxnSp>
          <p:nvCxnSpPr>
            <p:cNvPr id="413" name="직선 화살표 연결선 412">
              <a:extLst>
                <a:ext uri="{FF2B5EF4-FFF2-40B4-BE49-F238E27FC236}">
                  <a16:creationId xmlns:a16="http://schemas.microsoft.com/office/drawing/2014/main" id="{72E576B5-8B57-480E-8720-69D0CFFA2A5B}"/>
                </a:ext>
              </a:extLst>
            </p:cNvPr>
            <p:cNvCxnSpPr>
              <a:cxnSpLocks/>
            </p:cNvCxnSpPr>
            <p:nvPr/>
          </p:nvCxnSpPr>
          <p:spPr>
            <a:xfrm>
              <a:off x="4330079" y="5087860"/>
              <a:ext cx="794371" cy="16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4" name="직선 화살표 연결선 413">
              <a:extLst>
                <a:ext uri="{FF2B5EF4-FFF2-40B4-BE49-F238E27FC236}">
                  <a16:creationId xmlns:a16="http://schemas.microsoft.com/office/drawing/2014/main" id="{ABABBCDA-7A1F-4FCB-ADD7-3F86C9DD672C}"/>
                </a:ext>
              </a:extLst>
            </p:cNvPr>
            <p:cNvCxnSpPr>
              <a:cxnSpLocks/>
            </p:cNvCxnSpPr>
            <p:nvPr/>
          </p:nvCxnSpPr>
          <p:spPr>
            <a:xfrm>
              <a:off x="3214801" y="5147114"/>
              <a:ext cx="1873278" cy="16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 name="직선 화살표 연결선 414">
              <a:extLst>
                <a:ext uri="{FF2B5EF4-FFF2-40B4-BE49-F238E27FC236}">
                  <a16:creationId xmlns:a16="http://schemas.microsoft.com/office/drawing/2014/main" id="{2D973FAC-0287-4D30-A30C-7BF99326E3AE}"/>
                </a:ext>
              </a:extLst>
            </p:cNvPr>
            <p:cNvCxnSpPr>
              <a:cxnSpLocks/>
            </p:cNvCxnSpPr>
            <p:nvPr/>
          </p:nvCxnSpPr>
          <p:spPr>
            <a:xfrm flipV="1">
              <a:off x="2824003" y="5412969"/>
              <a:ext cx="2220009" cy="84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6" name="직선 화살표 연결선 415">
              <a:extLst>
                <a:ext uri="{FF2B5EF4-FFF2-40B4-BE49-F238E27FC236}">
                  <a16:creationId xmlns:a16="http://schemas.microsoft.com/office/drawing/2014/main" id="{62A45FBB-067A-49FE-AB03-7F0248D43FE3}"/>
                </a:ext>
              </a:extLst>
            </p:cNvPr>
            <p:cNvCxnSpPr>
              <a:cxnSpLocks/>
            </p:cNvCxnSpPr>
            <p:nvPr/>
          </p:nvCxnSpPr>
          <p:spPr>
            <a:xfrm flipV="1">
              <a:off x="4173084" y="5538175"/>
              <a:ext cx="951366" cy="598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506" name="표 506">
            <a:extLst>
              <a:ext uri="{FF2B5EF4-FFF2-40B4-BE49-F238E27FC236}">
                <a16:creationId xmlns:a16="http://schemas.microsoft.com/office/drawing/2014/main" id="{57679343-0BF5-4C0A-9035-D5A4C2DFF146}"/>
              </a:ext>
            </a:extLst>
          </p:cNvPr>
          <p:cNvGraphicFramePr>
            <a:graphicFrameLocks noGrp="1"/>
          </p:cNvGraphicFramePr>
          <p:nvPr>
            <p:extLst>
              <p:ext uri="{D42A27DB-BD31-4B8C-83A1-F6EECF244321}">
                <p14:modId xmlns:p14="http://schemas.microsoft.com/office/powerpoint/2010/main" val="4119761938"/>
              </p:ext>
            </p:extLst>
          </p:nvPr>
        </p:nvGraphicFramePr>
        <p:xfrm>
          <a:off x="9045777" y="2888935"/>
          <a:ext cx="1107716" cy="731520"/>
        </p:xfrm>
        <a:graphic>
          <a:graphicData uri="http://schemas.openxmlformats.org/drawingml/2006/table">
            <a:tbl>
              <a:tblPr firstRow="1" bandRow="1"/>
              <a:tblGrid>
                <a:gridCol w="576976">
                  <a:extLst>
                    <a:ext uri="{9D8B030D-6E8A-4147-A177-3AD203B41FA5}">
                      <a16:colId xmlns:a16="http://schemas.microsoft.com/office/drawing/2014/main" val="3850407927"/>
                    </a:ext>
                  </a:extLst>
                </a:gridCol>
                <a:gridCol w="530740">
                  <a:extLst>
                    <a:ext uri="{9D8B030D-6E8A-4147-A177-3AD203B41FA5}">
                      <a16:colId xmlns:a16="http://schemas.microsoft.com/office/drawing/2014/main" val="3593909506"/>
                    </a:ext>
                  </a:extLst>
                </a:gridCol>
              </a:tblGrid>
              <a:tr h="214478">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3183249177"/>
                  </a:ext>
                </a:extLst>
              </a:tr>
              <a:tr h="214478">
                <a:tc>
                  <a:txBody>
                    <a:bodyPr/>
                    <a:lstStyle/>
                    <a:p>
                      <a:r>
                        <a:rPr lang="en-US" dirty="0"/>
                        <a:t>8</a:t>
                      </a:r>
                    </a:p>
                  </a:txBody>
                  <a:tcPr/>
                </a:tc>
                <a:tc>
                  <a:txBody>
                    <a:bodyPr/>
                    <a:lstStyle/>
                    <a:p>
                      <a:r>
                        <a:rPr lang="en-US" dirty="0"/>
                        <a:t>2</a:t>
                      </a:r>
                    </a:p>
                  </a:txBody>
                  <a:tcPr/>
                </a:tc>
                <a:extLst>
                  <a:ext uri="{0D108BD9-81ED-4DB2-BD59-A6C34878D82A}">
                    <a16:rowId xmlns:a16="http://schemas.microsoft.com/office/drawing/2014/main" val="1203428800"/>
                  </a:ext>
                </a:extLst>
              </a:tr>
            </a:tbl>
          </a:graphicData>
        </a:graphic>
      </p:graphicFrame>
      <p:sp>
        <p:nvSpPr>
          <p:cNvPr id="507" name="TextBox 506">
            <a:extLst>
              <a:ext uri="{FF2B5EF4-FFF2-40B4-BE49-F238E27FC236}">
                <a16:creationId xmlns:a16="http://schemas.microsoft.com/office/drawing/2014/main" id="{C5A8D15A-7316-4996-AA9F-93F928084C98}"/>
              </a:ext>
            </a:extLst>
          </p:cNvPr>
          <p:cNvSpPr txBox="1"/>
          <p:nvPr/>
        </p:nvSpPr>
        <p:spPr>
          <a:xfrm>
            <a:off x="8695801" y="4526215"/>
            <a:ext cx="30490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Use most common predictions!</a:t>
            </a:r>
          </a:p>
        </p:txBody>
      </p:sp>
      <p:sp>
        <p:nvSpPr>
          <p:cNvPr id="508" name="타원 507">
            <a:extLst>
              <a:ext uri="{FF2B5EF4-FFF2-40B4-BE49-F238E27FC236}">
                <a16:creationId xmlns:a16="http://schemas.microsoft.com/office/drawing/2014/main" id="{1D6C3A5B-BBED-4C79-B3EF-E4CE44035B4E}"/>
              </a:ext>
            </a:extLst>
          </p:cNvPr>
          <p:cNvSpPr/>
          <p:nvPr/>
        </p:nvSpPr>
        <p:spPr>
          <a:xfrm>
            <a:off x="9013397" y="2863270"/>
            <a:ext cx="596389" cy="72453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cxnSp>
        <p:nvCxnSpPr>
          <p:cNvPr id="200" name="직선 화살표 연결선 415">
            <a:extLst>
              <a:ext uri="{FF2B5EF4-FFF2-40B4-BE49-F238E27FC236}">
                <a16:creationId xmlns:a16="http://schemas.microsoft.com/office/drawing/2014/main" id="{B6405D02-1572-4E91-BBCD-7A55768710D4}"/>
              </a:ext>
            </a:extLst>
          </p:cNvPr>
          <p:cNvCxnSpPr>
            <a:cxnSpLocks/>
          </p:cNvCxnSpPr>
          <p:nvPr/>
        </p:nvCxnSpPr>
        <p:spPr>
          <a:xfrm flipH="1" flipV="1">
            <a:off x="9258557" y="3675805"/>
            <a:ext cx="116616" cy="9484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48F50144-5156-4E54-8828-4A0E1F688DD4}"/>
              </a:ext>
            </a:extLst>
          </p:cNvPr>
          <p:cNvSpPr/>
          <p:nvPr/>
        </p:nvSpPr>
        <p:spPr>
          <a:xfrm>
            <a:off x="6257476" y="2033085"/>
            <a:ext cx="4271283" cy="2560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94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p:bldP spid="508" grpId="0" animBg="1"/>
      <p:bldP spid="1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033A7-FEF4-4174-A544-7EC58E94A209}"/>
              </a:ext>
            </a:extLst>
          </p:cNvPr>
          <p:cNvSpPr>
            <a:spLocks noGrp="1"/>
          </p:cNvSpPr>
          <p:nvPr>
            <p:ph type="title"/>
          </p:nvPr>
        </p:nvSpPr>
        <p:spPr/>
        <p:txBody>
          <a:bodyPr>
            <a:normAutofit/>
          </a:bodyPr>
          <a:lstStyle/>
          <a:p>
            <a:r>
              <a:rPr lang="en-US" dirty="0"/>
              <a:t>Supervised versus unsupervised again</a:t>
            </a:r>
          </a:p>
        </p:txBody>
      </p:sp>
      <p:sp>
        <p:nvSpPr>
          <p:cNvPr id="9" name="Rectangle 8">
            <a:extLst>
              <a:ext uri="{FF2B5EF4-FFF2-40B4-BE49-F238E27FC236}">
                <a16:creationId xmlns:a16="http://schemas.microsoft.com/office/drawing/2014/main" id="{0BCCABB4-E982-43A3-AB0F-2152E1EB3BC8}"/>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OUTPUT(S)</a:t>
            </a:r>
          </a:p>
        </p:txBody>
      </p:sp>
      <p:sp>
        <p:nvSpPr>
          <p:cNvPr id="13" name="TextBox 12">
            <a:extLst>
              <a:ext uri="{FF2B5EF4-FFF2-40B4-BE49-F238E27FC236}">
                <a16:creationId xmlns:a16="http://schemas.microsoft.com/office/drawing/2014/main" id="{E4296608-D17B-4311-AC4B-AD78E7A571EF}"/>
              </a:ext>
            </a:extLst>
          </p:cNvPr>
          <p:cNvSpPr txBox="1"/>
          <p:nvPr/>
        </p:nvSpPr>
        <p:spPr>
          <a:xfrm>
            <a:off x="5719562" y="1712514"/>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14" name="Arrow: Right 13">
            <a:extLst>
              <a:ext uri="{FF2B5EF4-FFF2-40B4-BE49-F238E27FC236}">
                <a16:creationId xmlns:a16="http://schemas.microsoft.com/office/drawing/2014/main" id="{DBB3B50F-8C09-457A-B1D0-C4EFB533B60D}"/>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6" name="Content Placeholder 7">
            <a:extLst>
              <a:ext uri="{FF2B5EF4-FFF2-40B4-BE49-F238E27FC236}">
                <a16:creationId xmlns:a16="http://schemas.microsoft.com/office/drawing/2014/main" id="{5212773F-B87C-4A59-8AB3-299FB3A87D8F}"/>
              </a:ext>
            </a:extLst>
          </p:cNvPr>
          <p:cNvSpPr txBox="1">
            <a:spLocks/>
          </p:cNvSpPr>
          <p:nvPr/>
        </p:nvSpPr>
        <p:spPr>
          <a:xfrm>
            <a:off x="570309" y="3482159"/>
            <a:ext cx="11029615" cy="500700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latin typeface="Acherus Grotesque" panose="02000505000000020004" pitchFamily="50" charset="0"/>
            </a:endParaRPr>
          </a:p>
        </p:txBody>
      </p:sp>
      <p:sp>
        <p:nvSpPr>
          <p:cNvPr id="17" name="Rectangle 16">
            <a:extLst>
              <a:ext uri="{FF2B5EF4-FFF2-40B4-BE49-F238E27FC236}">
                <a16:creationId xmlns:a16="http://schemas.microsoft.com/office/drawing/2014/main" id="{E847CA78-26F0-4CD3-89DF-DD4343D5212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8" name="Rectangle: Rounded Corners 17">
            <a:extLst>
              <a:ext uri="{FF2B5EF4-FFF2-40B4-BE49-F238E27FC236}">
                <a16:creationId xmlns:a16="http://schemas.microsoft.com/office/drawing/2014/main" id="{0CF4ADD0-BE01-482C-AE25-2711B3BBD9AC}"/>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9" name="Rectangle: Rounded Corners 18">
            <a:extLst>
              <a:ext uri="{FF2B5EF4-FFF2-40B4-BE49-F238E27FC236}">
                <a16:creationId xmlns:a16="http://schemas.microsoft.com/office/drawing/2014/main" id="{F21EF046-E417-43F2-94C7-F594E97638BC}"/>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PATTERNS,</a:t>
            </a:r>
          </a:p>
          <a:p>
            <a:pPr algn="ctr"/>
            <a:r>
              <a:rPr lang="en-US" sz="1800" dirty="0">
                <a:latin typeface="Acherus Grotesque" panose="02000505000000020004" pitchFamily="50" charset="0"/>
              </a:rPr>
              <a:t>RELATIONSHIPS, STRUCTURE</a:t>
            </a:r>
          </a:p>
        </p:txBody>
      </p:sp>
      <p:sp>
        <p:nvSpPr>
          <p:cNvPr id="20" name="TextBox 19">
            <a:extLst>
              <a:ext uri="{FF2B5EF4-FFF2-40B4-BE49-F238E27FC236}">
                <a16:creationId xmlns:a16="http://schemas.microsoft.com/office/drawing/2014/main" id="{713F2DEF-8217-4A38-A6A4-D12E25B3993E}"/>
              </a:ext>
            </a:extLst>
          </p:cNvPr>
          <p:cNvSpPr txBox="1"/>
          <p:nvPr/>
        </p:nvSpPr>
        <p:spPr>
          <a:xfrm>
            <a:off x="5728343" y="4216221"/>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21" name="Arrow: Right 20">
            <a:extLst>
              <a:ext uri="{FF2B5EF4-FFF2-40B4-BE49-F238E27FC236}">
                <a16:creationId xmlns:a16="http://schemas.microsoft.com/office/drawing/2014/main" id="{266991D7-869C-441F-ADDB-4259BD4C67A5}"/>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2" name="Arrow: Right 21">
            <a:extLst>
              <a:ext uri="{FF2B5EF4-FFF2-40B4-BE49-F238E27FC236}">
                <a16:creationId xmlns:a16="http://schemas.microsoft.com/office/drawing/2014/main" id="{D800F7EC-DE82-4BC0-9923-9DFC2323A133}"/>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3" name="TextBox 22">
            <a:extLst>
              <a:ext uri="{FF2B5EF4-FFF2-40B4-BE49-F238E27FC236}">
                <a16:creationId xmlns:a16="http://schemas.microsoft.com/office/drawing/2014/main" id="{68D73EA8-7AA6-478E-8071-1930CF373AC9}"/>
              </a:ext>
            </a:extLst>
          </p:cNvPr>
          <p:cNvSpPr txBox="1"/>
          <p:nvPr/>
        </p:nvSpPr>
        <p:spPr>
          <a:xfrm>
            <a:off x="8784774" y="1391196"/>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Some tangible measurement(s)</a:t>
            </a:r>
          </a:p>
        </p:txBody>
      </p:sp>
      <p:sp>
        <p:nvSpPr>
          <p:cNvPr id="24" name="TextBox 23">
            <a:extLst>
              <a:ext uri="{FF2B5EF4-FFF2-40B4-BE49-F238E27FC236}">
                <a16:creationId xmlns:a16="http://schemas.microsoft.com/office/drawing/2014/main" id="{F7306121-F57D-4BF0-AFA7-BC15075FC9C9}"/>
              </a:ext>
            </a:extLst>
          </p:cNvPr>
          <p:cNvSpPr txBox="1"/>
          <p:nvPr/>
        </p:nvSpPr>
        <p:spPr>
          <a:xfrm>
            <a:off x="8778697" y="3898378"/>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In the context of domain knowledge</a:t>
            </a:r>
          </a:p>
        </p:txBody>
      </p:sp>
      <p:sp>
        <p:nvSpPr>
          <p:cNvPr id="25" name="TextBox 24">
            <a:extLst>
              <a:ext uri="{FF2B5EF4-FFF2-40B4-BE49-F238E27FC236}">
                <a16:creationId xmlns:a16="http://schemas.microsoft.com/office/drawing/2014/main" id="{ABE3CB3D-A11D-4704-88A7-3F54F36F608D}"/>
              </a:ext>
            </a:extLst>
          </p:cNvPr>
          <p:cNvSpPr txBox="1"/>
          <p:nvPr/>
        </p:nvSpPr>
        <p:spPr>
          <a:xfrm>
            <a:off x="655520" y="2371049"/>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Supervised Learning</a:t>
            </a:r>
          </a:p>
        </p:txBody>
      </p:sp>
      <p:sp>
        <p:nvSpPr>
          <p:cNvPr id="26" name="TextBox 25">
            <a:extLst>
              <a:ext uri="{FF2B5EF4-FFF2-40B4-BE49-F238E27FC236}">
                <a16:creationId xmlns:a16="http://schemas.microsoft.com/office/drawing/2014/main" id="{C891F45E-1D4D-4696-8B01-42F61A12BCE8}"/>
              </a:ext>
            </a:extLst>
          </p:cNvPr>
          <p:cNvSpPr txBox="1"/>
          <p:nvPr/>
        </p:nvSpPr>
        <p:spPr>
          <a:xfrm>
            <a:off x="740228" y="4874757"/>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Unsupervised Learning</a:t>
            </a:r>
          </a:p>
        </p:txBody>
      </p:sp>
      <p:cxnSp>
        <p:nvCxnSpPr>
          <p:cNvPr id="28" name="Straight Connector 27">
            <a:extLst>
              <a:ext uri="{FF2B5EF4-FFF2-40B4-BE49-F238E27FC236}">
                <a16:creationId xmlns:a16="http://schemas.microsoft.com/office/drawing/2014/main" id="{3EAA1BB3-07B4-47A0-983C-CFCE6539C308}"/>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DEC684-6DE7-4C3E-B40F-1BADFCA2A598}"/>
              </a:ext>
            </a:extLst>
          </p:cNvPr>
          <p:cNvSpPr txBox="1"/>
          <p:nvPr/>
        </p:nvSpPr>
        <p:spPr>
          <a:xfrm>
            <a:off x="8642552" y="5858055"/>
            <a:ext cx="2580057" cy="369332"/>
          </a:xfrm>
          <a:prstGeom prst="rect">
            <a:avLst/>
          </a:prstGeom>
          <a:noFill/>
        </p:spPr>
        <p:txBody>
          <a:bodyPr wrap="square" rtlCol="0">
            <a:spAutoFit/>
          </a:bodyPr>
          <a:lstStyle/>
          <a:p>
            <a:pPr algn="ctr"/>
            <a:r>
              <a:rPr lang="en-US" sz="1800" dirty="0">
                <a:latin typeface="Acherus Grotesque" panose="02000505000000020004" pitchFamily="50" charset="0"/>
              </a:rPr>
              <a:t>does it make sense?</a:t>
            </a:r>
          </a:p>
        </p:txBody>
      </p:sp>
      <p:sp>
        <p:nvSpPr>
          <p:cNvPr id="3" name="Rectangle 2">
            <a:extLst>
              <a:ext uri="{FF2B5EF4-FFF2-40B4-BE49-F238E27FC236}">
                <a16:creationId xmlns:a16="http://schemas.microsoft.com/office/drawing/2014/main" id="{D1CFD232-1333-8EDE-5234-D1B30DFCE7A8}"/>
              </a:ext>
            </a:extLst>
          </p:cNvPr>
          <p:cNvSpPr/>
          <p:nvPr/>
        </p:nvSpPr>
        <p:spPr>
          <a:xfrm>
            <a:off x="266818" y="1245427"/>
            <a:ext cx="11647714" cy="240101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4" name="Footer Placeholder 3">
            <a:extLst>
              <a:ext uri="{FF2B5EF4-FFF2-40B4-BE49-F238E27FC236}">
                <a16:creationId xmlns:a16="http://schemas.microsoft.com/office/drawing/2014/main" id="{5CFF2BCC-8D03-408E-B2AA-6FEB488E3349}"/>
              </a:ext>
            </a:extLst>
          </p:cNvPr>
          <p:cNvSpPr>
            <a:spLocks noGrp="1"/>
          </p:cNvSpPr>
          <p:nvPr>
            <p:ph type="ftr" sz="quarter" idx="11"/>
          </p:nvPr>
        </p:nvSpPr>
        <p:spPr/>
        <p:txBody>
          <a:bodyPr/>
          <a:lstStyle/>
          <a:p>
            <a:r>
              <a:rPr lang="en-US" dirty="0"/>
              <a:t>Tree-Based Methods</a:t>
            </a:r>
          </a:p>
        </p:txBody>
      </p:sp>
      <p:sp>
        <p:nvSpPr>
          <p:cNvPr id="5" name="Slide Number Placeholder 4">
            <a:extLst>
              <a:ext uri="{FF2B5EF4-FFF2-40B4-BE49-F238E27FC236}">
                <a16:creationId xmlns:a16="http://schemas.microsoft.com/office/drawing/2014/main" id="{6E9CFDDB-7051-4C25-9551-C9375255B3DF}"/>
              </a:ext>
            </a:extLst>
          </p:cNvPr>
          <p:cNvSpPr>
            <a:spLocks noGrp="1"/>
          </p:cNvSpPr>
          <p:nvPr>
            <p:ph type="sldNum" sz="quarter" idx="12"/>
          </p:nvPr>
        </p:nvSpPr>
        <p:spPr/>
        <p:txBody>
          <a:bodyPr/>
          <a:lstStyle/>
          <a:p>
            <a:fld id="{8E06CFEE-053A-4A40-A88B-A288F0289482}" type="slidenum">
              <a:rPr lang="en-US" smtClean="0"/>
              <a:t>5</a:t>
            </a:fld>
            <a:endParaRPr lang="en-US"/>
          </a:p>
        </p:txBody>
      </p:sp>
    </p:spTree>
    <p:extLst>
      <p:ext uri="{BB962C8B-B14F-4D97-AF65-F5344CB8AC3E}">
        <p14:creationId xmlns:p14="http://schemas.microsoft.com/office/powerpoint/2010/main" val="2643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br>
              <a:rPr lang="en-US" sz="2400" dirty="0">
                <a:solidFill>
                  <a:schemeClr val="tx1"/>
                </a:solidFill>
                <a:ea typeface="Times New Roman"/>
                <a:cs typeface="Times New Roman"/>
                <a:sym typeface="Times New Roman"/>
              </a:rPr>
            </a:br>
            <a:r>
              <a:rPr lang="en-US" dirty="0">
                <a:solidFill>
                  <a:schemeClr val="tx1"/>
                </a:solidFill>
              </a:rPr>
              <a:t>Random forests</a:t>
            </a:r>
            <a:endParaRPr dirty="0">
              <a:solidFill>
                <a:schemeClr val="tx1"/>
              </a:solidFill>
            </a:endParaRPr>
          </a:p>
        </p:txBody>
      </p:sp>
      <p:sp>
        <p:nvSpPr>
          <p:cNvPr id="6" name="Footer Placeholder 5">
            <a:extLst>
              <a:ext uri="{FF2B5EF4-FFF2-40B4-BE49-F238E27FC236}">
                <a16:creationId xmlns:a16="http://schemas.microsoft.com/office/drawing/2014/main" id="{F65ECDE2-E0D7-4C9B-B703-6BFD54D663BE}"/>
              </a:ext>
            </a:extLst>
          </p:cNvPr>
          <p:cNvSpPr>
            <a:spLocks noGrp="1"/>
          </p:cNvSpPr>
          <p:nvPr>
            <p:ph type="ftr" sz="quarter" idx="11"/>
          </p:nvPr>
        </p:nvSpPr>
        <p:spPr/>
        <p:txBody>
          <a:bodyPr/>
          <a:lstStyle/>
          <a:p>
            <a:r>
              <a:rPr lang="en-US"/>
              <a:t>Tree-Based Methods</a:t>
            </a:r>
            <a:endParaRPr lang="en-US" dirty="0"/>
          </a:p>
        </p:txBody>
      </p:sp>
      <p:sp>
        <p:nvSpPr>
          <p:cNvPr id="8" name="Slide Number Placeholder 7">
            <a:extLst>
              <a:ext uri="{FF2B5EF4-FFF2-40B4-BE49-F238E27FC236}">
                <a16:creationId xmlns:a16="http://schemas.microsoft.com/office/drawing/2014/main" id="{ECFFBEF8-68FB-4AC8-977A-D59751F47923}"/>
              </a:ext>
            </a:extLst>
          </p:cNvPr>
          <p:cNvSpPr>
            <a:spLocks noGrp="1"/>
          </p:cNvSpPr>
          <p:nvPr>
            <p:ph type="sldNum" sz="quarter" idx="12"/>
          </p:nvPr>
        </p:nvSpPr>
        <p:spPr/>
        <p:txBody>
          <a:bodyPr/>
          <a:lstStyle/>
          <a:p>
            <a:fld id="{8E06CFEE-053A-4A40-A88B-A288F0289482}" type="slidenum">
              <a:rPr lang="en-US" smtClean="0"/>
              <a:t>50</a:t>
            </a:fld>
            <a:endParaRPr lang="en-US"/>
          </a:p>
        </p:txBody>
      </p:sp>
      <p:graphicFrame>
        <p:nvGraphicFramePr>
          <p:cNvPr id="2" name="Table 1"/>
          <p:cNvGraphicFramePr>
            <a:graphicFrameLocks noGrp="1"/>
          </p:cNvGraphicFramePr>
          <p:nvPr/>
        </p:nvGraphicFramePr>
        <p:xfrm>
          <a:off x="347583" y="3109940"/>
          <a:ext cx="1457960" cy="1475232"/>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10312">
                <a:tc>
                  <a:txBody>
                    <a:bodyPr/>
                    <a:lstStyle/>
                    <a:p>
                      <a:pPr algn="ctr"/>
                      <a:r>
                        <a:rPr lang="en-US" sz="800" dirty="0">
                          <a:latin typeface="Plantagenet Cherokee" panose="02020602070100000000" pitchFamily="18" charset="0"/>
                        </a:rPr>
                        <a:t>A</a:t>
                      </a:r>
                    </a:p>
                  </a:txBody>
                  <a:tcPr/>
                </a:tc>
                <a:tc>
                  <a:txBody>
                    <a:bodyPr/>
                    <a:lstStyle/>
                    <a:p>
                      <a:pPr algn="ctr"/>
                      <a:r>
                        <a:rPr lang="en-US" sz="800" dirty="0">
                          <a:latin typeface="Plantagenet Cherokee" panose="02020602070100000000" pitchFamily="18" charset="0"/>
                        </a:rPr>
                        <a:t>B</a:t>
                      </a:r>
                    </a:p>
                  </a:txBody>
                  <a:tcPr/>
                </a:tc>
                <a:tc>
                  <a:txBody>
                    <a:bodyPr/>
                    <a:lstStyle/>
                    <a:p>
                      <a:pPr algn="ctr"/>
                      <a:r>
                        <a:rPr lang="en-US" sz="800" dirty="0">
                          <a:latin typeface="Plantagenet Cherokee" panose="02020602070100000000" pitchFamily="18" charset="0"/>
                        </a:rPr>
                        <a:t>C</a:t>
                      </a:r>
                    </a:p>
                  </a:txBody>
                  <a:tcPr/>
                </a:tc>
                <a:tc>
                  <a:txBody>
                    <a:bodyPr/>
                    <a:lstStyle/>
                    <a:p>
                      <a:pPr algn="ctr"/>
                      <a:r>
                        <a:rPr lang="en-US" sz="800" dirty="0">
                          <a:latin typeface="Plantagenet Cherokee" panose="02020602070100000000" pitchFamily="18" charset="0"/>
                        </a:rPr>
                        <a:t>D</a:t>
                      </a:r>
                    </a:p>
                  </a:txBody>
                  <a:tcPr/>
                </a:tc>
                <a:tc>
                  <a:txBody>
                    <a:bodyPr/>
                    <a:lstStyle/>
                    <a:p>
                      <a:pPr algn="ctr"/>
                      <a:r>
                        <a:rPr lang="en-US" sz="800" dirty="0">
                          <a:latin typeface="Plantagenet Cherokee" panose="02020602070100000000" pitchFamily="18" charset="0"/>
                        </a:rPr>
                        <a:t>E</a:t>
                      </a:r>
                    </a:p>
                  </a:txBody>
                  <a:tcPr/>
                </a:tc>
                <a:tc>
                  <a:txBody>
                    <a:bodyPr/>
                    <a:lstStyle/>
                    <a:p>
                      <a:pPr algn="ctr"/>
                      <a:r>
                        <a:rPr lang="en-US" sz="800" dirty="0">
                          <a:latin typeface="Plantagenet Cherokee" panose="02020602070100000000" pitchFamily="18" charset="0"/>
                        </a:rPr>
                        <a:t>F</a:t>
                      </a:r>
                    </a:p>
                  </a:txBody>
                  <a:tcPr/>
                </a:tc>
                <a:tc>
                  <a:txBody>
                    <a:bodyPr/>
                    <a:lstStyle/>
                    <a:p>
                      <a:pPr algn="ctr"/>
                      <a:r>
                        <a:rPr lang="en-US" sz="800" dirty="0">
                          <a:latin typeface="Plantagenet Cherokee" panose="02020602070100000000" pitchFamily="18" charset="0"/>
                        </a:rPr>
                        <a:t>G</a:t>
                      </a:r>
                    </a:p>
                  </a:txBody>
                  <a:tcPr/>
                </a:tc>
                <a:extLst>
                  <a:ext uri="{0D108BD9-81ED-4DB2-BD59-A6C34878D82A}">
                    <a16:rowId xmlns:a16="http://schemas.microsoft.com/office/drawing/2014/main" val="10000"/>
                  </a:ext>
                </a:extLst>
              </a:tr>
              <a:tr h="210312">
                <a:tc>
                  <a:txBody>
                    <a:bodyPr/>
                    <a:lstStyle/>
                    <a:p>
                      <a:pPr algn="ctr" fontAlgn="b"/>
                      <a:r>
                        <a:rPr lang="en-US" sz="1100" b="0" i="0" u="none" strike="noStrike" dirty="0">
                          <a:solidFill>
                            <a:srgbClr val="000000"/>
                          </a:solidFill>
                          <a:effectLst/>
                          <a:latin typeface="Calibri" panose="020F0502020204030204" pitchFamily="34" charset="0"/>
                        </a:rPr>
                        <a:t>53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1"/>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2"/>
                  </a:ext>
                </a:extLst>
              </a:tr>
              <a:tr h="210312">
                <a:tc>
                  <a:txBody>
                    <a:bodyPr/>
                    <a:lstStyle/>
                    <a:p>
                      <a:pPr algn="ctr" fontAlgn="b"/>
                      <a:r>
                        <a:rPr lang="en-US" sz="1100" b="0" i="0" u="none" strike="noStrike">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3"/>
                  </a:ext>
                </a:extLst>
              </a:tr>
              <a:tr h="210312">
                <a:tc>
                  <a:txBody>
                    <a:bodyPr/>
                    <a:lstStyle/>
                    <a:p>
                      <a:pPr algn="ctr" fontAlgn="b"/>
                      <a:r>
                        <a:rPr lang="en-US" sz="1100" b="0" i="0" u="none" strike="noStrike">
                          <a:solidFill>
                            <a:srgbClr val="000000"/>
                          </a:solidFill>
                          <a:effectLst/>
                          <a:latin typeface="Calibri" panose="020F0502020204030204" pitchFamily="34" charset="0"/>
                        </a:rPr>
                        <a:t>91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70</a:t>
                      </a:r>
                    </a:p>
                  </a:txBody>
                  <a:tcPr marL="9525" marR="9525" marT="9525" marB="0" anchor="b"/>
                </a:tc>
                <a:extLst>
                  <a:ext uri="{0D108BD9-81ED-4DB2-BD59-A6C34878D82A}">
                    <a16:rowId xmlns:a16="http://schemas.microsoft.com/office/drawing/2014/main" val="10004"/>
                  </a:ext>
                </a:extLst>
              </a:tr>
              <a:tr h="210312">
                <a:tc>
                  <a:txBody>
                    <a:bodyPr/>
                    <a:lstStyle/>
                    <a:p>
                      <a:pPr algn="ctr" fontAlgn="b"/>
                      <a:r>
                        <a:rPr lang="en-US" sz="1100" b="0" i="0" u="none" strike="noStrike">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5"/>
                  </a:ext>
                </a:extLst>
              </a:tr>
              <a:tr h="210312">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9525" marR="9525" marT="9525" marB="0" anchor="b"/>
                </a:tc>
                <a:extLst>
                  <a:ext uri="{0D108BD9-81ED-4DB2-BD59-A6C34878D82A}">
                    <a16:rowId xmlns:a16="http://schemas.microsoft.com/office/drawing/2014/main" val="10006"/>
                  </a:ext>
                </a:extLst>
              </a:tr>
            </a:tbl>
          </a:graphicData>
        </a:graphic>
      </p:graphicFrame>
      <p:cxnSp>
        <p:nvCxnSpPr>
          <p:cNvPr id="4" name="Straight Connector 3"/>
          <p:cNvCxnSpPr/>
          <p:nvPr/>
        </p:nvCxnSpPr>
        <p:spPr>
          <a:xfrm>
            <a:off x="2117563" y="1957137"/>
            <a:ext cx="0" cy="3999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673" y="4715932"/>
            <a:ext cx="226544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Original dataset</a:t>
            </a: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graphicFrame>
        <p:nvGraphicFramePr>
          <p:cNvPr id="12" name="Table 11"/>
          <p:cNvGraphicFramePr>
            <a:graphicFrameLocks noGrp="1"/>
          </p:cNvGraphicFramePr>
          <p:nvPr/>
        </p:nvGraphicFramePr>
        <p:xfrm>
          <a:off x="2294026" y="2076066"/>
          <a:ext cx="1457960" cy="1475232"/>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10312">
                <a:tc>
                  <a:txBody>
                    <a:bodyPr/>
                    <a:lstStyle/>
                    <a:p>
                      <a:pPr algn="ctr"/>
                      <a:r>
                        <a:rPr lang="en-US" sz="800" dirty="0">
                          <a:latin typeface="Plantagenet Cherokee" panose="02020602070100000000" pitchFamily="18" charset="0"/>
                        </a:rPr>
                        <a:t>A</a:t>
                      </a:r>
                    </a:p>
                  </a:txBody>
                  <a:tcPr/>
                </a:tc>
                <a:tc>
                  <a:txBody>
                    <a:bodyPr/>
                    <a:lstStyle/>
                    <a:p>
                      <a:pPr algn="ctr"/>
                      <a:r>
                        <a:rPr lang="en-US" sz="800" dirty="0">
                          <a:latin typeface="Plantagenet Cherokee" panose="02020602070100000000" pitchFamily="18" charset="0"/>
                        </a:rPr>
                        <a:t>B</a:t>
                      </a:r>
                    </a:p>
                  </a:txBody>
                  <a:tcPr/>
                </a:tc>
                <a:tc>
                  <a:txBody>
                    <a:bodyPr/>
                    <a:lstStyle/>
                    <a:p>
                      <a:pPr algn="ctr"/>
                      <a:r>
                        <a:rPr lang="en-US" sz="800" dirty="0">
                          <a:latin typeface="Plantagenet Cherokee" panose="02020602070100000000" pitchFamily="18" charset="0"/>
                        </a:rPr>
                        <a:t>C</a:t>
                      </a:r>
                    </a:p>
                  </a:txBody>
                  <a:tcPr/>
                </a:tc>
                <a:tc>
                  <a:txBody>
                    <a:bodyPr/>
                    <a:lstStyle/>
                    <a:p>
                      <a:pPr algn="ctr"/>
                      <a:r>
                        <a:rPr lang="en-US" sz="800" dirty="0">
                          <a:latin typeface="Plantagenet Cherokee" panose="02020602070100000000" pitchFamily="18" charset="0"/>
                        </a:rPr>
                        <a:t>D</a:t>
                      </a:r>
                    </a:p>
                  </a:txBody>
                  <a:tcPr/>
                </a:tc>
                <a:tc>
                  <a:txBody>
                    <a:bodyPr/>
                    <a:lstStyle/>
                    <a:p>
                      <a:pPr algn="ctr"/>
                      <a:r>
                        <a:rPr lang="en-US" sz="800" dirty="0">
                          <a:latin typeface="Plantagenet Cherokee" panose="02020602070100000000" pitchFamily="18" charset="0"/>
                        </a:rPr>
                        <a:t>E</a:t>
                      </a:r>
                    </a:p>
                  </a:txBody>
                  <a:tcPr/>
                </a:tc>
                <a:tc>
                  <a:txBody>
                    <a:bodyPr/>
                    <a:lstStyle/>
                    <a:p>
                      <a:pPr algn="ctr"/>
                      <a:r>
                        <a:rPr lang="en-US" sz="800" dirty="0">
                          <a:latin typeface="Plantagenet Cherokee" panose="02020602070100000000" pitchFamily="18" charset="0"/>
                        </a:rPr>
                        <a:t>F</a:t>
                      </a:r>
                    </a:p>
                  </a:txBody>
                  <a:tcPr/>
                </a:tc>
                <a:tc>
                  <a:txBody>
                    <a:bodyPr/>
                    <a:lstStyle/>
                    <a:p>
                      <a:pPr algn="ctr"/>
                      <a:r>
                        <a:rPr lang="en-US" sz="800" dirty="0">
                          <a:latin typeface="Plantagenet Cherokee" panose="02020602070100000000" pitchFamily="18" charset="0"/>
                        </a:rPr>
                        <a:t>G</a:t>
                      </a:r>
                    </a:p>
                  </a:txBody>
                  <a:tcPr/>
                </a:tc>
                <a:extLst>
                  <a:ext uri="{0D108BD9-81ED-4DB2-BD59-A6C34878D82A}">
                    <a16:rowId xmlns:a16="http://schemas.microsoft.com/office/drawing/2014/main" val="10000"/>
                  </a:ext>
                </a:extLst>
              </a:tr>
              <a:tr h="210312">
                <a:tc>
                  <a:txBody>
                    <a:bodyPr/>
                    <a:lstStyle/>
                    <a:p>
                      <a:pPr algn="ctr" fontAlgn="b"/>
                      <a:r>
                        <a:rPr lang="en-US" sz="1100" b="0" i="0" u="none" strike="noStrike" dirty="0">
                          <a:solidFill>
                            <a:srgbClr val="000000"/>
                          </a:solidFill>
                          <a:effectLst/>
                          <a:latin typeface="Calibri" panose="020F0502020204030204" pitchFamily="34" charset="0"/>
                        </a:rPr>
                        <a:t>53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1"/>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2"/>
                  </a:ext>
                </a:extLst>
              </a:tr>
              <a:tr h="210312">
                <a:tc>
                  <a:txBody>
                    <a:bodyPr/>
                    <a:lstStyle/>
                    <a:p>
                      <a:pPr algn="ctr" fontAlgn="b"/>
                      <a:r>
                        <a:rPr lang="en-US" sz="1100" b="0" i="0" u="none" strike="noStrike" dirty="0">
                          <a:solidFill>
                            <a:srgbClr val="000000"/>
                          </a:solidFill>
                          <a:effectLst/>
                          <a:latin typeface="Calibri" panose="020F0502020204030204" pitchFamily="34" charset="0"/>
                        </a:rPr>
                        <a:t>53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3"/>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4"/>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5"/>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2294026" y="4041544"/>
          <a:ext cx="1457960" cy="1475232"/>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10312">
                <a:tc>
                  <a:txBody>
                    <a:bodyPr/>
                    <a:lstStyle/>
                    <a:p>
                      <a:pPr algn="ctr"/>
                      <a:r>
                        <a:rPr lang="en-US" sz="800" dirty="0">
                          <a:latin typeface="Plantagenet Cherokee" panose="02020602070100000000" pitchFamily="18" charset="0"/>
                        </a:rPr>
                        <a:t>A</a:t>
                      </a:r>
                    </a:p>
                  </a:txBody>
                  <a:tcPr/>
                </a:tc>
                <a:tc>
                  <a:txBody>
                    <a:bodyPr/>
                    <a:lstStyle/>
                    <a:p>
                      <a:pPr algn="ctr"/>
                      <a:r>
                        <a:rPr lang="en-US" sz="800" dirty="0">
                          <a:latin typeface="Plantagenet Cherokee" panose="02020602070100000000" pitchFamily="18" charset="0"/>
                        </a:rPr>
                        <a:t>B</a:t>
                      </a:r>
                    </a:p>
                  </a:txBody>
                  <a:tcPr/>
                </a:tc>
                <a:tc>
                  <a:txBody>
                    <a:bodyPr/>
                    <a:lstStyle/>
                    <a:p>
                      <a:pPr algn="ctr"/>
                      <a:r>
                        <a:rPr lang="en-US" sz="800" dirty="0">
                          <a:latin typeface="Plantagenet Cherokee" panose="02020602070100000000" pitchFamily="18" charset="0"/>
                        </a:rPr>
                        <a:t>C</a:t>
                      </a:r>
                    </a:p>
                  </a:txBody>
                  <a:tcPr/>
                </a:tc>
                <a:tc>
                  <a:txBody>
                    <a:bodyPr/>
                    <a:lstStyle/>
                    <a:p>
                      <a:pPr algn="ctr"/>
                      <a:r>
                        <a:rPr lang="en-US" sz="800" dirty="0">
                          <a:latin typeface="Plantagenet Cherokee" panose="02020602070100000000" pitchFamily="18" charset="0"/>
                        </a:rPr>
                        <a:t>D</a:t>
                      </a:r>
                    </a:p>
                  </a:txBody>
                  <a:tcPr/>
                </a:tc>
                <a:tc>
                  <a:txBody>
                    <a:bodyPr/>
                    <a:lstStyle/>
                    <a:p>
                      <a:pPr algn="ctr"/>
                      <a:r>
                        <a:rPr lang="en-US" sz="800" dirty="0">
                          <a:latin typeface="Plantagenet Cherokee" panose="02020602070100000000" pitchFamily="18" charset="0"/>
                        </a:rPr>
                        <a:t>E</a:t>
                      </a:r>
                    </a:p>
                  </a:txBody>
                  <a:tcPr/>
                </a:tc>
                <a:tc>
                  <a:txBody>
                    <a:bodyPr/>
                    <a:lstStyle/>
                    <a:p>
                      <a:pPr algn="ctr"/>
                      <a:r>
                        <a:rPr lang="en-US" sz="800" dirty="0">
                          <a:latin typeface="Plantagenet Cherokee" panose="02020602070100000000" pitchFamily="18" charset="0"/>
                        </a:rPr>
                        <a:t>F</a:t>
                      </a:r>
                    </a:p>
                  </a:txBody>
                  <a:tcPr/>
                </a:tc>
                <a:tc>
                  <a:txBody>
                    <a:bodyPr/>
                    <a:lstStyle/>
                    <a:p>
                      <a:pPr algn="ctr"/>
                      <a:r>
                        <a:rPr lang="en-US" sz="800" dirty="0">
                          <a:latin typeface="Plantagenet Cherokee" panose="02020602070100000000" pitchFamily="18" charset="0"/>
                        </a:rPr>
                        <a:t>G</a:t>
                      </a:r>
                    </a:p>
                  </a:txBody>
                  <a:tcPr/>
                </a:tc>
                <a:extLst>
                  <a:ext uri="{0D108BD9-81ED-4DB2-BD59-A6C34878D82A}">
                    <a16:rowId xmlns:a16="http://schemas.microsoft.com/office/drawing/2014/main" val="10000"/>
                  </a:ext>
                </a:extLst>
              </a:tr>
              <a:tr h="210312">
                <a:tc>
                  <a:txBody>
                    <a:bodyPr/>
                    <a:lstStyle/>
                    <a:p>
                      <a:pPr algn="ctr" fontAlgn="b"/>
                      <a:r>
                        <a:rPr lang="en-US" sz="1100" b="0" i="0" u="none" strike="noStrike" dirty="0">
                          <a:solidFill>
                            <a:srgbClr val="000000"/>
                          </a:solidFill>
                          <a:effectLst/>
                          <a:latin typeface="Calibri" panose="020F0502020204030204" pitchFamily="34" charset="0"/>
                        </a:rPr>
                        <a:t>53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1"/>
                  </a:ext>
                </a:extLst>
              </a:tr>
              <a:tr h="210312">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2"/>
                  </a:ext>
                </a:extLst>
              </a:tr>
              <a:tr h="210312">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3"/>
                  </a:ext>
                </a:extLst>
              </a:tr>
              <a:tr h="210312">
                <a:tc>
                  <a:txBody>
                    <a:bodyPr/>
                    <a:lstStyle/>
                    <a:p>
                      <a:pPr algn="ctr" fontAlgn="b"/>
                      <a:r>
                        <a:rPr lang="en-US" sz="1100" b="0" i="0" u="none" strike="noStrike" dirty="0">
                          <a:solidFill>
                            <a:srgbClr val="000000"/>
                          </a:solidFill>
                          <a:effectLst/>
                          <a:latin typeface="Calibri" panose="020F0502020204030204" pitchFamily="34" charset="0"/>
                        </a:rPr>
                        <a:t>91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70</a:t>
                      </a:r>
                    </a:p>
                  </a:txBody>
                  <a:tcPr marL="9525" marR="9525" marT="9525" marB="0" anchor="b"/>
                </a:tc>
                <a:extLst>
                  <a:ext uri="{0D108BD9-81ED-4DB2-BD59-A6C34878D82A}">
                    <a16:rowId xmlns:a16="http://schemas.microsoft.com/office/drawing/2014/main" val="10004"/>
                  </a:ext>
                </a:extLst>
              </a:tr>
              <a:tr h="210312">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5"/>
                  </a:ext>
                </a:extLst>
              </a:tr>
              <a:tr h="210312">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9525" marR="9525" marT="9525" marB="0" anchor="b"/>
                </a:tc>
                <a:extLst>
                  <a:ext uri="{0D108BD9-81ED-4DB2-BD59-A6C34878D82A}">
                    <a16:rowId xmlns:a16="http://schemas.microsoft.com/office/drawing/2014/main" val="10006"/>
                  </a:ext>
                </a:extLst>
              </a:tr>
            </a:tbl>
          </a:graphicData>
        </a:graphic>
      </p:graphicFrame>
      <p:graphicFrame>
        <p:nvGraphicFramePr>
          <p:cNvPr id="14" name="Table 13"/>
          <p:cNvGraphicFramePr>
            <a:graphicFrameLocks noGrp="1"/>
          </p:cNvGraphicFramePr>
          <p:nvPr/>
        </p:nvGraphicFramePr>
        <p:xfrm>
          <a:off x="3933494" y="2076066"/>
          <a:ext cx="1457960" cy="1475232"/>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10312">
                <a:tc>
                  <a:txBody>
                    <a:bodyPr/>
                    <a:lstStyle/>
                    <a:p>
                      <a:pPr algn="ctr"/>
                      <a:r>
                        <a:rPr lang="en-US" sz="800" dirty="0">
                          <a:latin typeface="Plantagenet Cherokee" panose="02020602070100000000" pitchFamily="18" charset="0"/>
                        </a:rPr>
                        <a:t>A</a:t>
                      </a:r>
                    </a:p>
                  </a:txBody>
                  <a:tcPr/>
                </a:tc>
                <a:tc>
                  <a:txBody>
                    <a:bodyPr/>
                    <a:lstStyle/>
                    <a:p>
                      <a:pPr algn="ctr"/>
                      <a:r>
                        <a:rPr lang="en-US" sz="800" dirty="0">
                          <a:latin typeface="Plantagenet Cherokee" panose="02020602070100000000" pitchFamily="18" charset="0"/>
                        </a:rPr>
                        <a:t>B</a:t>
                      </a:r>
                    </a:p>
                  </a:txBody>
                  <a:tcPr/>
                </a:tc>
                <a:tc>
                  <a:txBody>
                    <a:bodyPr/>
                    <a:lstStyle/>
                    <a:p>
                      <a:pPr algn="ctr"/>
                      <a:r>
                        <a:rPr lang="en-US" sz="800" dirty="0">
                          <a:latin typeface="Plantagenet Cherokee" panose="02020602070100000000" pitchFamily="18" charset="0"/>
                        </a:rPr>
                        <a:t>C</a:t>
                      </a:r>
                    </a:p>
                  </a:txBody>
                  <a:tcPr/>
                </a:tc>
                <a:tc>
                  <a:txBody>
                    <a:bodyPr/>
                    <a:lstStyle/>
                    <a:p>
                      <a:pPr algn="ctr"/>
                      <a:r>
                        <a:rPr lang="en-US" sz="800" dirty="0">
                          <a:latin typeface="Plantagenet Cherokee" panose="02020602070100000000" pitchFamily="18" charset="0"/>
                        </a:rPr>
                        <a:t>D</a:t>
                      </a:r>
                    </a:p>
                  </a:txBody>
                  <a:tcPr/>
                </a:tc>
                <a:tc>
                  <a:txBody>
                    <a:bodyPr/>
                    <a:lstStyle/>
                    <a:p>
                      <a:pPr algn="ctr"/>
                      <a:r>
                        <a:rPr lang="en-US" sz="800" dirty="0">
                          <a:latin typeface="Plantagenet Cherokee" panose="02020602070100000000" pitchFamily="18" charset="0"/>
                        </a:rPr>
                        <a:t>E</a:t>
                      </a:r>
                    </a:p>
                  </a:txBody>
                  <a:tcPr/>
                </a:tc>
                <a:tc>
                  <a:txBody>
                    <a:bodyPr/>
                    <a:lstStyle/>
                    <a:p>
                      <a:pPr algn="ctr"/>
                      <a:r>
                        <a:rPr lang="en-US" sz="800" dirty="0">
                          <a:latin typeface="Plantagenet Cherokee" panose="02020602070100000000" pitchFamily="18" charset="0"/>
                        </a:rPr>
                        <a:t>F</a:t>
                      </a:r>
                    </a:p>
                  </a:txBody>
                  <a:tcPr/>
                </a:tc>
                <a:tc>
                  <a:txBody>
                    <a:bodyPr/>
                    <a:lstStyle/>
                    <a:p>
                      <a:pPr algn="ctr"/>
                      <a:r>
                        <a:rPr lang="en-US" sz="800" dirty="0">
                          <a:latin typeface="Plantagenet Cherokee" panose="02020602070100000000" pitchFamily="18" charset="0"/>
                        </a:rPr>
                        <a:t>G</a:t>
                      </a:r>
                    </a:p>
                  </a:txBody>
                  <a:tcPr/>
                </a:tc>
                <a:extLst>
                  <a:ext uri="{0D108BD9-81ED-4DB2-BD59-A6C34878D82A}">
                    <a16:rowId xmlns:a16="http://schemas.microsoft.com/office/drawing/2014/main" val="10000"/>
                  </a:ext>
                </a:extLst>
              </a:tr>
              <a:tr h="210312">
                <a:tc>
                  <a:txBody>
                    <a:bodyPr/>
                    <a:lstStyle/>
                    <a:p>
                      <a:pPr algn="ctr" fontAlgn="b"/>
                      <a:r>
                        <a:rPr lang="en-US" sz="1100" b="0" i="0" u="none" strike="noStrike" dirty="0">
                          <a:solidFill>
                            <a:srgbClr val="000000"/>
                          </a:solidFill>
                          <a:effectLst/>
                          <a:latin typeface="Calibri" panose="020F0502020204030204" pitchFamily="34" charset="0"/>
                        </a:rPr>
                        <a:t>53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1"/>
                  </a:ext>
                </a:extLst>
              </a:tr>
              <a:tr h="210312">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92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10002"/>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3"/>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4"/>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5"/>
                  </a:ext>
                </a:extLst>
              </a:tr>
              <a:tr h="210312">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9525" marR="9525" marT="9525" marB="0" anchor="b"/>
                </a:tc>
                <a:extLst>
                  <a:ext uri="{0D108BD9-81ED-4DB2-BD59-A6C34878D82A}">
                    <a16:rowId xmlns:a16="http://schemas.microsoft.com/office/drawing/2014/main" val="10006"/>
                  </a:ext>
                </a:extLst>
              </a:tr>
            </a:tbl>
          </a:graphicData>
        </a:graphic>
      </p:graphicFrame>
      <p:graphicFrame>
        <p:nvGraphicFramePr>
          <p:cNvPr id="15" name="Table 14"/>
          <p:cNvGraphicFramePr>
            <a:graphicFrameLocks noGrp="1"/>
          </p:cNvGraphicFramePr>
          <p:nvPr/>
        </p:nvGraphicFramePr>
        <p:xfrm>
          <a:off x="3933494" y="4041544"/>
          <a:ext cx="1457960" cy="1452612"/>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10312">
                <a:tc>
                  <a:txBody>
                    <a:bodyPr/>
                    <a:lstStyle/>
                    <a:p>
                      <a:pPr algn="ctr"/>
                      <a:r>
                        <a:rPr lang="en-US" sz="800" dirty="0">
                          <a:latin typeface="Plantagenet Cherokee" panose="02020602070100000000" pitchFamily="18" charset="0"/>
                        </a:rPr>
                        <a:t>A</a:t>
                      </a:r>
                    </a:p>
                  </a:txBody>
                  <a:tcPr/>
                </a:tc>
                <a:tc>
                  <a:txBody>
                    <a:bodyPr/>
                    <a:lstStyle/>
                    <a:p>
                      <a:pPr algn="ctr"/>
                      <a:r>
                        <a:rPr lang="en-US" sz="800" dirty="0">
                          <a:latin typeface="Plantagenet Cherokee" panose="02020602070100000000" pitchFamily="18" charset="0"/>
                        </a:rPr>
                        <a:t>B</a:t>
                      </a:r>
                    </a:p>
                  </a:txBody>
                  <a:tcPr/>
                </a:tc>
                <a:tc>
                  <a:txBody>
                    <a:bodyPr/>
                    <a:lstStyle/>
                    <a:p>
                      <a:pPr algn="ctr"/>
                      <a:r>
                        <a:rPr lang="en-US" sz="800" dirty="0">
                          <a:latin typeface="Plantagenet Cherokee" panose="02020602070100000000" pitchFamily="18" charset="0"/>
                        </a:rPr>
                        <a:t>C</a:t>
                      </a:r>
                    </a:p>
                  </a:txBody>
                  <a:tcPr/>
                </a:tc>
                <a:tc>
                  <a:txBody>
                    <a:bodyPr/>
                    <a:lstStyle/>
                    <a:p>
                      <a:pPr algn="ctr"/>
                      <a:r>
                        <a:rPr lang="en-US" sz="800" dirty="0">
                          <a:latin typeface="Plantagenet Cherokee" panose="02020602070100000000" pitchFamily="18" charset="0"/>
                        </a:rPr>
                        <a:t>D</a:t>
                      </a:r>
                    </a:p>
                  </a:txBody>
                  <a:tcPr/>
                </a:tc>
                <a:tc>
                  <a:txBody>
                    <a:bodyPr/>
                    <a:lstStyle/>
                    <a:p>
                      <a:pPr algn="ctr"/>
                      <a:r>
                        <a:rPr lang="en-US" sz="800" dirty="0">
                          <a:latin typeface="Plantagenet Cherokee" panose="02020602070100000000" pitchFamily="18" charset="0"/>
                        </a:rPr>
                        <a:t>E</a:t>
                      </a:r>
                    </a:p>
                  </a:txBody>
                  <a:tcPr/>
                </a:tc>
                <a:tc>
                  <a:txBody>
                    <a:bodyPr/>
                    <a:lstStyle/>
                    <a:p>
                      <a:pPr algn="ctr"/>
                      <a:r>
                        <a:rPr lang="en-US" sz="800" dirty="0">
                          <a:latin typeface="Plantagenet Cherokee" panose="02020602070100000000" pitchFamily="18" charset="0"/>
                        </a:rPr>
                        <a:t>F</a:t>
                      </a:r>
                    </a:p>
                  </a:txBody>
                  <a:tcPr/>
                </a:tc>
                <a:tc>
                  <a:txBody>
                    <a:bodyPr/>
                    <a:lstStyle/>
                    <a:p>
                      <a:pPr algn="ctr"/>
                      <a:r>
                        <a:rPr lang="en-US" sz="800" dirty="0">
                          <a:latin typeface="Plantagenet Cherokee" panose="02020602070100000000" pitchFamily="18" charset="0"/>
                        </a:rPr>
                        <a:t>G</a:t>
                      </a:r>
                    </a:p>
                  </a:txBody>
                  <a:tcPr/>
                </a:tc>
                <a:extLst>
                  <a:ext uri="{0D108BD9-81ED-4DB2-BD59-A6C34878D82A}">
                    <a16:rowId xmlns:a16="http://schemas.microsoft.com/office/drawing/2014/main" val="10000"/>
                  </a:ext>
                </a:extLst>
              </a:tr>
              <a:tr h="187692">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1"/>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2"/>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3"/>
                  </a:ext>
                </a:extLst>
              </a:tr>
              <a:tr h="210312">
                <a:tc>
                  <a:txBody>
                    <a:bodyPr/>
                    <a:lstStyle/>
                    <a:p>
                      <a:pPr algn="ctr" fontAlgn="b"/>
                      <a:r>
                        <a:rPr lang="en-US" sz="1100" b="0" i="0" u="none" strike="noStrike" dirty="0">
                          <a:solidFill>
                            <a:srgbClr val="000000"/>
                          </a:solidFill>
                          <a:effectLst/>
                          <a:latin typeface="Calibri" panose="020F0502020204030204" pitchFamily="34" charset="0"/>
                        </a:rPr>
                        <a:t>33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10004"/>
                  </a:ext>
                </a:extLst>
              </a:tr>
              <a:tr h="210312">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b"/>
                </a:tc>
                <a:extLst>
                  <a:ext uri="{0D108BD9-81ED-4DB2-BD59-A6C34878D82A}">
                    <a16:rowId xmlns:a16="http://schemas.microsoft.com/office/drawing/2014/main" val="10005"/>
                  </a:ext>
                </a:extLst>
              </a:tr>
              <a:tr h="210312">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46</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9525" marR="9525" marT="9525" marB="0" anchor="b"/>
                </a:tc>
                <a:extLst>
                  <a:ext uri="{0D108BD9-81ED-4DB2-BD59-A6C34878D82A}">
                    <a16:rowId xmlns:a16="http://schemas.microsoft.com/office/drawing/2014/main" val="10006"/>
                  </a:ext>
                </a:extLst>
              </a:tr>
            </a:tbl>
          </a:graphicData>
        </a:graphic>
      </p:graphicFrame>
      <p:cxnSp>
        <p:nvCxnSpPr>
          <p:cNvPr id="7" name="Straight Connector 6"/>
          <p:cNvCxnSpPr/>
          <p:nvPr/>
        </p:nvCxnSpPr>
        <p:spPr>
          <a:xfrm flipV="1">
            <a:off x="3023006" y="3615466"/>
            <a:ext cx="0" cy="3657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662474" y="3615466"/>
            <a:ext cx="0" cy="3657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542553" y="1923024"/>
            <a:ext cx="0" cy="3999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Left Brace 18"/>
          <p:cNvSpPr/>
          <p:nvPr/>
        </p:nvSpPr>
        <p:spPr>
          <a:xfrm rot="5400000" flipH="1">
            <a:off x="3726755" y="4161073"/>
            <a:ext cx="206605" cy="3122791"/>
          </a:xfrm>
          <a:prstGeom prst="leftBrace">
            <a:avLst>
              <a:gd name="adj1" fmla="val 8333"/>
              <a:gd name="adj2" fmla="val 5236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cherus Grotesque" panose="02000505000000020004" pitchFamily="50" charset="0"/>
              <a:sym typeface="Arial"/>
            </a:endParaRPr>
          </a:p>
        </p:txBody>
      </p:sp>
      <p:sp>
        <p:nvSpPr>
          <p:cNvPr id="20" name="TextBox 19"/>
          <p:cNvSpPr txBox="1"/>
          <p:nvPr/>
        </p:nvSpPr>
        <p:spPr>
          <a:xfrm>
            <a:off x="2289482" y="5804302"/>
            <a:ext cx="29562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B bootstrapped datasets</a:t>
            </a:r>
          </a:p>
        </p:txBody>
      </p:sp>
      <p:cxnSp>
        <p:nvCxnSpPr>
          <p:cNvPr id="21" name="Straight Connector 20"/>
          <p:cNvCxnSpPr/>
          <p:nvPr/>
        </p:nvCxnSpPr>
        <p:spPr>
          <a:xfrm>
            <a:off x="9320464" y="1957137"/>
            <a:ext cx="0" cy="3999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8" name="Left Brace 117"/>
          <p:cNvSpPr/>
          <p:nvPr/>
        </p:nvSpPr>
        <p:spPr>
          <a:xfrm rot="5400000" flipH="1">
            <a:off x="7332909" y="3930476"/>
            <a:ext cx="206605" cy="3566160"/>
          </a:xfrm>
          <a:prstGeom prst="leftBrace">
            <a:avLst>
              <a:gd name="adj1" fmla="val 8333"/>
              <a:gd name="adj2" fmla="val 5236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cherus Grotesque" panose="02000505000000020004" pitchFamily="50" charset="0"/>
              <a:sym typeface="Arial"/>
            </a:endParaRPr>
          </a:p>
        </p:txBody>
      </p:sp>
      <p:sp>
        <p:nvSpPr>
          <p:cNvPr id="119" name="TextBox 118"/>
          <p:cNvSpPr txBox="1"/>
          <p:nvPr/>
        </p:nvSpPr>
        <p:spPr>
          <a:xfrm>
            <a:off x="5892733" y="5795390"/>
            <a:ext cx="295629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B trees</a:t>
            </a:r>
          </a:p>
        </p:txBody>
      </p:sp>
      <p:sp>
        <p:nvSpPr>
          <p:cNvPr id="54" name="Right Brace 53"/>
          <p:cNvSpPr/>
          <p:nvPr/>
        </p:nvSpPr>
        <p:spPr>
          <a:xfrm>
            <a:off x="9480885" y="2229853"/>
            <a:ext cx="208547" cy="35655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cherus Grotesque" panose="02000505000000020004" pitchFamily="50" charset="0"/>
              <a:sym typeface="Arial"/>
            </a:endParaRPr>
          </a:p>
        </p:txBody>
      </p:sp>
      <p:sp>
        <p:nvSpPr>
          <p:cNvPr id="122" name="TextBox 121"/>
          <p:cNvSpPr txBox="1"/>
          <p:nvPr/>
        </p:nvSpPr>
        <p:spPr>
          <a:xfrm>
            <a:off x="9684125" y="3591311"/>
            <a:ext cx="2265446"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Combine results from all trees to get one prediction</a:t>
            </a: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24" name="TextBox 123"/>
          <p:cNvSpPr txBox="1"/>
          <p:nvPr/>
        </p:nvSpPr>
        <p:spPr>
          <a:xfrm>
            <a:off x="6352676" y="3102447"/>
            <a:ext cx="2162133"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Each of these splits is only allowed to use m randomly chosen predictors out of p possible predictors </a:t>
            </a:r>
          </a:p>
        </p:txBody>
      </p:sp>
      <p:grpSp>
        <p:nvGrpSpPr>
          <p:cNvPr id="22" name="Group 21">
            <a:extLst>
              <a:ext uri="{FF2B5EF4-FFF2-40B4-BE49-F238E27FC236}">
                <a16:creationId xmlns:a16="http://schemas.microsoft.com/office/drawing/2014/main" id="{231C6388-1AA2-417E-94CB-13FB6B8DB532}"/>
              </a:ext>
            </a:extLst>
          </p:cNvPr>
          <p:cNvGrpSpPr/>
          <p:nvPr/>
        </p:nvGrpSpPr>
        <p:grpSpPr>
          <a:xfrm>
            <a:off x="5651951" y="2072144"/>
            <a:ext cx="3529441" cy="3500089"/>
            <a:chOff x="5651951" y="2072144"/>
            <a:chExt cx="3529441" cy="3500089"/>
          </a:xfrm>
        </p:grpSpPr>
        <p:grpSp>
          <p:nvGrpSpPr>
            <p:cNvPr id="55" name="Group 54"/>
            <p:cNvGrpSpPr/>
            <p:nvPr/>
          </p:nvGrpSpPr>
          <p:grpSpPr>
            <a:xfrm>
              <a:off x="8175552" y="2072144"/>
              <a:ext cx="1005840" cy="1101937"/>
              <a:chOff x="7486638" y="3505200"/>
              <a:chExt cx="3307760" cy="2620314"/>
            </a:xfrm>
          </p:grpSpPr>
          <p:cxnSp>
            <p:nvCxnSpPr>
              <p:cNvPr id="56" name="Straight Connector 55"/>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7" idx="3"/>
                <a:endCxn id="72" idx="0"/>
              </p:cNvCxnSpPr>
              <p:nvPr/>
            </p:nvCxnSpPr>
            <p:spPr>
              <a:xfrm flipH="1">
                <a:off x="9561506" y="4550456"/>
                <a:ext cx="76229"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68" name="TextBox 67"/>
              <p:cNvSpPr txBox="1"/>
              <p:nvPr/>
            </p:nvSpPr>
            <p:spPr>
              <a:xfrm>
                <a:off x="7486638" y="4965757"/>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69" name="TextBox 68"/>
              <p:cNvSpPr txBox="1"/>
              <p:nvPr/>
            </p:nvSpPr>
            <p:spPr>
              <a:xfrm>
                <a:off x="9900769" y="4956245"/>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70" name="TextBox 69"/>
              <p:cNvSpPr txBox="1"/>
              <p:nvPr/>
            </p:nvSpPr>
            <p:spPr>
              <a:xfrm>
                <a:off x="8074960" y="509637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71" name="TextBox 70"/>
              <p:cNvSpPr txBox="1"/>
              <p:nvPr/>
            </p:nvSpPr>
            <p:spPr>
              <a:xfrm>
                <a:off x="8731935" y="4995944"/>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72" name="TextBox 71"/>
              <p:cNvSpPr txBox="1"/>
              <p:nvPr/>
            </p:nvSpPr>
            <p:spPr>
              <a:xfrm>
                <a:off x="9378626" y="5023457"/>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73" name="TextBox 72"/>
              <p:cNvSpPr txBox="1"/>
              <p:nvPr/>
            </p:nvSpPr>
            <p:spPr>
              <a:xfrm>
                <a:off x="10428638" y="466075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74" name="Isosceles Triangle 73"/>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grpSp>
          <p:nvGrpSpPr>
            <p:cNvPr id="11" name="Group 10">
              <a:extLst>
                <a:ext uri="{FF2B5EF4-FFF2-40B4-BE49-F238E27FC236}">
                  <a16:creationId xmlns:a16="http://schemas.microsoft.com/office/drawing/2014/main" id="{F03CE3AA-08C3-4700-B95A-623C51FA36A6}"/>
                </a:ext>
              </a:extLst>
            </p:cNvPr>
            <p:cNvGrpSpPr/>
            <p:nvPr/>
          </p:nvGrpSpPr>
          <p:grpSpPr>
            <a:xfrm>
              <a:off x="5651951" y="2072144"/>
              <a:ext cx="3516419" cy="3500089"/>
              <a:chOff x="5651951" y="2072144"/>
              <a:chExt cx="3516419" cy="3500089"/>
            </a:xfrm>
          </p:grpSpPr>
          <p:grpSp>
            <p:nvGrpSpPr>
              <p:cNvPr id="75" name="Group 74"/>
              <p:cNvGrpSpPr/>
              <p:nvPr/>
            </p:nvGrpSpPr>
            <p:grpSpPr>
              <a:xfrm>
                <a:off x="5651951" y="4470296"/>
                <a:ext cx="1005840" cy="1101937"/>
                <a:chOff x="7486638" y="3505200"/>
                <a:chExt cx="3307760" cy="2620314"/>
              </a:xfrm>
            </p:grpSpPr>
            <p:cxnSp>
              <p:nvCxnSpPr>
                <p:cNvPr id="76" name="Straight Connector 75"/>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87" idx="3"/>
                  <a:endCxn id="92" idx="0"/>
                </p:cNvCxnSpPr>
                <p:nvPr/>
              </p:nvCxnSpPr>
              <p:spPr>
                <a:xfrm flipH="1">
                  <a:off x="9561506" y="4550456"/>
                  <a:ext cx="76229"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87" name="Isosceles Triangle 86"/>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88" name="TextBox 87"/>
                <p:cNvSpPr txBox="1"/>
                <p:nvPr/>
              </p:nvSpPr>
              <p:spPr>
                <a:xfrm>
                  <a:off x="7486638" y="4965757"/>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89" name="TextBox 88"/>
                <p:cNvSpPr txBox="1"/>
                <p:nvPr/>
              </p:nvSpPr>
              <p:spPr>
                <a:xfrm>
                  <a:off x="9900769" y="4956245"/>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90" name="TextBox 89"/>
                <p:cNvSpPr txBox="1"/>
                <p:nvPr/>
              </p:nvSpPr>
              <p:spPr>
                <a:xfrm>
                  <a:off x="8074960" y="509637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91" name="TextBox 90"/>
                <p:cNvSpPr txBox="1"/>
                <p:nvPr/>
              </p:nvSpPr>
              <p:spPr>
                <a:xfrm>
                  <a:off x="8731935" y="4995944"/>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92" name="TextBox 91"/>
                <p:cNvSpPr txBox="1"/>
                <p:nvPr/>
              </p:nvSpPr>
              <p:spPr>
                <a:xfrm>
                  <a:off x="9378626" y="5023457"/>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93" name="TextBox 92"/>
                <p:cNvSpPr txBox="1"/>
                <p:nvPr/>
              </p:nvSpPr>
              <p:spPr>
                <a:xfrm>
                  <a:off x="10428638" y="466075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94" name="Isosceles Triangle 93"/>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grpSp>
            <p:nvGrpSpPr>
              <p:cNvPr id="95" name="Group 94"/>
              <p:cNvGrpSpPr/>
              <p:nvPr/>
            </p:nvGrpSpPr>
            <p:grpSpPr>
              <a:xfrm>
                <a:off x="8162530" y="4470296"/>
                <a:ext cx="1005840" cy="1101937"/>
                <a:chOff x="7486638" y="3505200"/>
                <a:chExt cx="3307760" cy="2620314"/>
              </a:xfrm>
            </p:grpSpPr>
            <p:cxnSp>
              <p:nvCxnSpPr>
                <p:cNvPr id="96" name="Straight Connector 95"/>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07" idx="3"/>
                  <a:endCxn id="112" idx="0"/>
                </p:cNvCxnSpPr>
                <p:nvPr/>
              </p:nvCxnSpPr>
              <p:spPr>
                <a:xfrm flipH="1">
                  <a:off x="9561506" y="4550456"/>
                  <a:ext cx="76229"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107" name="Isosceles Triangle 106"/>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08" name="TextBox 107"/>
                <p:cNvSpPr txBox="1"/>
                <p:nvPr/>
              </p:nvSpPr>
              <p:spPr>
                <a:xfrm>
                  <a:off x="7486638" y="4965757"/>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09" name="TextBox 108"/>
                <p:cNvSpPr txBox="1"/>
                <p:nvPr/>
              </p:nvSpPr>
              <p:spPr>
                <a:xfrm>
                  <a:off x="9900769" y="4956245"/>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10" name="TextBox 109"/>
                <p:cNvSpPr txBox="1"/>
                <p:nvPr/>
              </p:nvSpPr>
              <p:spPr>
                <a:xfrm>
                  <a:off x="8074960" y="509637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11" name="TextBox 110"/>
                <p:cNvSpPr txBox="1"/>
                <p:nvPr/>
              </p:nvSpPr>
              <p:spPr>
                <a:xfrm>
                  <a:off x="8731935" y="4995944"/>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12" name="TextBox 111"/>
                <p:cNvSpPr txBox="1"/>
                <p:nvPr/>
              </p:nvSpPr>
              <p:spPr>
                <a:xfrm>
                  <a:off x="9378626" y="5023457"/>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13" name="TextBox 112"/>
                <p:cNvSpPr txBox="1"/>
                <p:nvPr/>
              </p:nvSpPr>
              <p:spPr>
                <a:xfrm>
                  <a:off x="10428638" y="466075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14" name="Isosceles Triangle 113"/>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cxnSp>
            <p:nvCxnSpPr>
              <p:cNvPr id="115" name="Straight Connector 114"/>
              <p:cNvCxnSpPr/>
              <p:nvPr/>
            </p:nvCxnSpPr>
            <p:spPr>
              <a:xfrm flipV="1">
                <a:off x="6099438" y="3031536"/>
                <a:ext cx="0" cy="12801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8610017" y="3031536"/>
                <a:ext cx="0" cy="12801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E33620F-28F0-42DD-8D0C-3EEEC5ABF4C8}"/>
                  </a:ext>
                </a:extLst>
              </p:cNvPr>
              <p:cNvGrpSpPr/>
              <p:nvPr/>
            </p:nvGrpSpPr>
            <p:grpSpPr>
              <a:xfrm>
                <a:off x="5664973" y="2072144"/>
                <a:ext cx="1005840" cy="1101937"/>
                <a:chOff x="5664973" y="2072144"/>
                <a:chExt cx="1005840" cy="1101937"/>
              </a:xfrm>
            </p:grpSpPr>
            <p:grpSp>
              <p:nvGrpSpPr>
                <p:cNvPr id="23" name="Group 22"/>
                <p:cNvGrpSpPr/>
                <p:nvPr/>
              </p:nvGrpSpPr>
              <p:grpSpPr>
                <a:xfrm>
                  <a:off x="5664973" y="2072144"/>
                  <a:ext cx="1005840" cy="1101937"/>
                  <a:chOff x="7486638" y="3505200"/>
                  <a:chExt cx="3307760" cy="2620314"/>
                </a:xfrm>
              </p:grpSpPr>
              <p:cxnSp>
                <p:nvCxnSpPr>
                  <p:cNvPr id="35" name="Straight Connector 34"/>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6" idx="3"/>
                    <a:endCxn id="51" idx="0"/>
                  </p:cNvCxnSpPr>
                  <p:nvPr/>
                </p:nvCxnSpPr>
                <p:spPr>
                  <a:xfrm flipH="1">
                    <a:off x="9561506" y="4550456"/>
                    <a:ext cx="76229"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46" name="Isosceles Triangle 45"/>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47" name="TextBox 46"/>
                  <p:cNvSpPr txBox="1"/>
                  <p:nvPr/>
                </p:nvSpPr>
                <p:spPr>
                  <a:xfrm>
                    <a:off x="7486638" y="4965757"/>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8" name="TextBox 47"/>
                  <p:cNvSpPr txBox="1"/>
                  <p:nvPr/>
                </p:nvSpPr>
                <p:spPr>
                  <a:xfrm>
                    <a:off x="9900769" y="4956245"/>
                    <a:ext cx="365760" cy="1029143"/>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9" name="TextBox 48"/>
                  <p:cNvSpPr txBox="1"/>
                  <p:nvPr/>
                </p:nvSpPr>
                <p:spPr>
                  <a:xfrm>
                    <a:off x="8074960" y="509637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0" name="TextBox 49"/>
                  <p:cNvSpPr txBox="1"/>
                  <p:nvPr/>
                </p:nvSpPr>
                <p:spPr>
                  <a:xfrm>
                    <a:off x="8731935" y="4995944"/>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1" name="TextBox 50"/>
                  <p:cNvSpPr txBox="1"/>
                  <p:nvPr/>
                </p:nvSpPr>
                <p:spPr>
                  <a:xfrm>
                    <a:off x="9378626" y="5023457"/>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2" name="TextBox 51"/>
                  <p:cNvSpPr txBox="1"/>
                  <p:nvPr/>
                </p:nvSpPr>
                <p:spPr>
                  <a:xfrm>
                    <a:off x="10428638" y="4660751"/>
                    <a:ext cx="365760" cy="1029143"/>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53" name="Isosceles Triangle 52"/>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sp>
              <p:nvSpPr>
                <p:cNvPr id="3" name="Oval 2"/>
                <p:cNvSpPr/>
                <p:nvPr/>
              </p:nvSpPr>
              <p:spPr>
                <a:xfrm>
                  <a:off x="5777267" y="2494729"/>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5" name="Oval 124"/>
                <p:cNvSpPr/>
                <p:nvPr/>
              </p:nvSpPr>
              <p:spPr>
                <a:xfrm>
                  <a:off x="5977793" y="2246079"/>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6" name="Oval 125"/>
                <p:cNvSpPr/>
                <p:nvPr/>
              </p:nvSpPr>
              <p:spPr>
                <a:xfrm>
                  <a:off x="6202381" y="2438583"/>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sp>
            <p:nvSpPr>
              <p:cNvPr id="127" name="Oval 126"/>
              <p:cNvSpPr/>
              <p:nvPr/>
            </p:nvSpPr>
            <p:spPr>
              <a:xfrm>
                <a:off x="5961751" y="4636346"/>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8" name="Oval 127"/>
              <p:cNvSpPr/>
              <p:nvPr/>
            </p:nvSpPr>
            <p:spPr>
              <a:xfrm>
                <a:off x="6202382" y="4844896"/>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9" name="Oval 128"/>
              <p:cNvSpPr/>
              <p:nvPr/>
            </p:nvSpPr>
            <p:spPr>
              <a:xfrm>
                <a:off x="5753206" y="4925108"/>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30" name="Oval 129"/>
              <p:cNvSpPr/>
              <p:nvPr/>
            </p:nvSpPr>
            <p:spPr>
              <a:xfrm>
                <a:off x="8271810" y="2502751"/>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31" name="Oval 130"/>
              <p:cNvSpPr/>
              <p:nvPr/>
            </p:nvSpPr>
            <p:spPr>
              <a:xfrm>
                <a:off x="8496401" y="2246079"/>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32" name="Oval 131"/>
              <p:cNvSpPr/>
              <p:nvPr/>
            </p:nvSpPr>
            <p:spPr>
              <a:xfrm>
                <a:off x="8704950" y="2422541"/>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33" name="Oval 132"/>
              <p:cNvSpPr/>
              <p:nvPr/>
            </p:nvSpPr>
            <p:spPr>
              <a:xfrm>
                <a:off x="8480362" y="4636348"/>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34" name="Oval 133"/>
              <p:cNvSpPr/>
              <p:nvPr/>
            </p:nvSpPr>
            <p:spPr>
              <a:xfrm>
                <a:off x="8255771" y="4909062"/>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35" name="Oval 134"/>
              <p:cNvSpPr/>
              <p:nvPr/>
            </p:nvSpPr>
            <p:spPr>
              <a:xfrm>
                <a:off x="8720992" y="4828854"/>
                <a:ext cx="232192" cy="219042"/>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sym typeface="Arial"/>
                </a:endParaRPr>
              </a:p>
            </p:txBody>
          </p:sp>
        </p:grpSp>
      </p:grpSp>
    </p:spTree>
    <p:extLst>
      <p:ext uri="{BB962C8B-B14F-4D97-AF65-F5344CB8AC3E}">
        <p14:creationId xmlns:p14="http://schemas.microsoft.com/office/powerpoint/2010/main" val="404962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14"/>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50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50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1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118" grpId="0" animBg="1"/>
      <p:bldP spid="119" grpId="0"/>
      <p:bldP spid="54" grpId="0" animBg="1"/>
      <p:bldP spid="122" grpId="0"/>
      <p:bldP spid="1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br>
              <a:rPr lang="en-US" sz="2400" dirty="0">
                <a:solidFill>
                  <a:srgbClr val="FFFFFF"/>
                </a:solidFill>
                <a:latin typeface="Times New Roman"/>
                <a:ea typeface="Times New Roman"/>
                <a:cs typeface="Times New Roman"/>
                <a:sym typeface="Times New Roman"/>
              </a:rPr>
            </a:br>
            <a:r>
              <a:rPr lang="en-US" dirty="0">
                <a:solidFill>
                  <a:schemeClr val="tx1"/>
                </a:solidFill>
              </a:rPr>
              <a:t>Random </a:t>
            </a:r>
            <a:r>
              <a:rPr lang="en-US" dirty="0"/>
              <a:t>f</a:t>
            </a:r>
            <a:r>
              <a:rPr lang="en-US" dirty="0">
                <a:solidFill>
                  <a:schemeClr val="tx1"/>
                </a:solidFill>
              </a:rPr>
              <a:t>orests predictions</a:t>
            </a:r>
            <a:endParaRPr dirty="0">
              <a:solidFill>
                <a:schemeClr val="tx1"/>
              </a:solidFill>
            </a:endParaRPr>
          </a:p>
        </p:txBody>
      </p:sp>
      <p:sp>
        <p:nvSpPr>
          <p:cNvPr id="103" name="Content Placeholder 102">
            <a:extLst>
              <a:ext uri="{FF2B5EF4-FFF2-40B4-BE49-F238E27FC236}">
                <a16:creationId xmlns:a16="http://schemas.microsoft.com/office/drawing/2014/main" id="{BDB32C67-9B92-4A33-A122-1CF41575D8C2}"/>
              </a:ext>
            </a:extLst>
          </p:cNvPr>
          <p:cNvSpPr>
            <a:spLocks noGrp="1"/>
          </p:cNvSpPr>
          <p:nvPr>
            <p:ph idx="1"/>
          </p:nvPr>
        </p:nvSpPr>
        <p:spPr/>
        <p:txBody>
          <a:bodyPr/>
          <a:lstStyle/>
          <a:p>
            <a:r>
              <a:rPr lang="en-US" dirty="0"/>
              <a:t>By limiting the number of predictors and randomly selecting them for each tree, this gives other predictors a chance to be useful.  This works even if there is a strong predictor and consequently reduces correlation among trees</a:t>
            </a:r>
          </a:p>
          <a:p>
            <a:endParaRPr lang="en-US" dirty="0"/>
          </a:p>
        </p:txBody>
      </p:sp>
      <p:sp>
        <p:nvSpPr>
          <p:cNvPr id="2" name="Footer Placeholder 1">
            <a:extLst>
              <a:ext uri="{FF2B5EF4-FFF2-40B4-BE49-F238E27FC236}">
                <a16:creationId xmlns:a16="http://schemas.microsoft.com/office/drawing/2014/main" id="{FECA17DE-8329-4004-AAF5-E399ACA96D3F}"/>
              </a:ext>
            </a:extLst>
          </p:cNvPr>
          <p:cNvSpPr>
            <a:spLocks noGrp="1"/>
          </p:cNvSpPr>
          <p:nvPr>
            <p:ph type="ftr" sz="quarter" idx="11"/>
          </p:nvPr>
        </p:nvSpPr>
        <p:spPr/>
        <p:txBody>
          <a:bodyPr/>
          <a:lstStyle/>
          <a:p>
            <a:r>
              <a:rPr lang="en-US"/>
              <a:t>Tree-Based Methods</a:t>
            </a:r>
            <a:endParaRPr lang="en-US" dirty="0"/>
          </a:p>
        </p:txBody>
      </p:sp>
      <p:sp>
        <p:nvSpPr>
          <p:cNvPr id="11" name="Slide Number Placeholder 10">
            <a:extLst>
              <a:ext uri="{FF2B5EF4-FFF2-40B4-BE49-F238E27FC236}">
                <a16:creationId xmlns:a16="http://schemas.microsoft.com/office/drawing/2014/main" id="{F0CEB74E-9A18-403C-9EE5-247C80A4C136}"/>
              </a:ext>
            </a:extLst>
          </p:cNvPr>
          <p:cNvSpPr>
            <a:spLocks noGrp="1"/>
          </p:cNvSpPr>
          <p:nvPr>
            <p:ph type="sldNum" sz="quarter" idx="12"/>
          </p:nvPr>
        </p:nvSpPr>
        <p:spPr/>
        <p:txBody>
          <a:bodyPr/>
          <a:lstStyle/>
          <a:p>
            <a:fld id="{8E06CFEE-053A-4A40-A88B-A288F0289482}" type="slidenum">
              <a:rPr lang="en-US" smtClean="0"/>
              <a:t>51</a:t>
            </a:fld>
            <a:endParaRPr lang="en-US"/>
          </a:p>
        </p:txBody>
      </p:sp>
      <p:graphicFrame>
        <p:nvGraphicFramePr>
          <p:cNvPr id="5" name="표 385">
            <a:extLst>
              <a:ext uri="{FF2B5EF4-FFF2-40B4-BE49-F238E27FC236}">
                <a16:creationId xmlns:a16="http://schemas.microsoft.com/office/drawing/2014/main" id="{5684E97F-A69E-4BEF-A586-430FC7DDC968}"/>
              </a:ext>
            </a:extLst>
          </p:cNvPr>
          <p:cNvGraphicFramePr>
            <a:graphicFrameLocks noGrp="1"/>
          </p:cNvGraphicFramePr>
          <p:nvPr>
            <p:extLst>
              <p:ext uri="{D42A27DB-BD31-4B8C-83A1-F6EECF244321}">
                <p14:modId xmlns:p14="http://schemas.microsoft.com/office/powerpoint/2010/main" val="2779977495"/>
              </p:ext>
            </p:extLst>
          </p:nvPr>
        </p:nvGraphicFramePr>
        <p:xfrm>
          <a:off x="2248410" y="3289632"/>
          <a:ext cx="8317990" cy="2210486"/>
        </p:xfrm>
        <a:graphic>
          <a:graphicData uri="http://schemas.openxmlformats.org/drawingml/2006/table">
            <a:tbl>
              <a:tblPr firstRow="1" bandRow="1"/>
              <a:tblGrid>
                <a:gridCol w="4158995">
                  <a:extLst>
                    <a:ext uri="{9D8B030D-6E8A-4147-A177-3AD203B41FA5}">
                      <a16:colId xmlns:a16="http://schemas.microsoft.com/office/drawing/2014/main" val="830384071"/>
                    </a:ext>
                  </a:extLst>
                </a:gridCol>
                <a:gridCol w="4158995">
                  <a:extLst>
                    <a:ext uri="{9D8B030D-6E8A-4147-A177-3AD203B41FA5}">
                      <a16:colId xmlns:a16="http://schemas.microsoft.com/office/drawing/2014/main" val="1390915412"/>
                    </a:ext>
                  </a:extLst>
                </a:gridCol>
              </a:tblGrid>
              <a:tr h="382523">
                <a:tc>
                  <a:txBody>
                    <a:bodyPr/>
                    <a:lstStyle/>
                    <a:p>
                      <a:pPr marR="0" algn="l" rtl="0">
                        <a:lnSpc>
                          <a:spcPct val="100000"/>
                        </a:lnSpc>
                        <a:spcBef>
                          <a:spcPts val="0"/>
                        </a:spcBef>
                        <a:spcAft>
                          <a:spcPts val="0"/>
                        </a:spcAft>
                        <a:buClr>
                          <a:srgbClr val="000000"/>
                        </a:buClr>
                        <a:buFont typeface="Arial"/>
                      </a:pPr>
                      <a:r>
                        <a:rPr lang="en-US" sz="2000" b="1" i="0" u="none" strike="noStrike" cap="none" dirty="0">
                          <a:solidFill>
                            <a:schemeClr val="dk1"/>
                          </a:solidFill>
                          <a:latin typeface="Acherus Grotesque" panose="02000505000000020004" pitchFamily="50" charset="0"/>
                          <a:cs typeface="Calibri"/>
                          <a:sym typeface="Arial"/>
                        </a:rPr>
                        <a:t>Regression Tree</a:t>
                      </a:r>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a:solidFill>
                            <a:schemeClr val="dk1"/>
                          </a:solidFill>
                          <a:latin typeface="Acherus Grotesque" panose="02000505000000020004" pitchFamily="50" charset="0"/>
                          <a:cs typeface="Calibri"/>
                          <a:sym typeface="Arial"/>
                        </a:rPr>
                        <a:t>Classification Tree</a:t>
                      </a:r>
                    </a:p>
                  </a:txBody>
                  <a:tcPr/>
                </a:tc>
                <a:extLst>
                  <a:ext uri="{0D108BD9-81ED-4DB2-BD59-A6C34878D82A}">
                    <a16:rowId xmlns:a16="http://schemas.microsoft.com/office/drawing/2014/main" val="3201905205"/>
                  </a:ext>
                </a:extLst>
              </a:tr>
              <a:tr h="18142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89448724"/>
                  </a:ext>
                </a:extLst>
              </a:tr>
            </a:tbl>
          </a:graphicData>
        </a:graphic>
      </p:graphicFrame>
      <p:grpSp>
        <p:nvGrpSpPr>
          <p:cNvPr id="6" name="그룹 5">
            <a:extLst>
              <a:ext uri="{FF2B5EF4-FFF2-40B4-BE49-F238E27FC236}">
                <a16:creationId xmlns:a16="http://schemas.microsoft.com/office/drawing/2014/main" id="{5D120D61-C6AE-4163-8CCA-3BD708D96317}"/>
              </a:ext>
            </a:extLst>
          </p:cNvPr>
          <p:cNvGrpSpPr/>
          <p:nvPr/>
        </p:nvGrpSpPr>
        <p:grpSpPr>
          <a:xfrm>
            <a:off x="2512977" y="3726057"/>
            <a:ext cx="2611473" cy="1701860"/>
            <a:chOff x="2512977" y="4640456"/>
            <a:chExt cx="2611473" cy="1701860"/>
          </a:xfrm>
        </p:grpSpPr>
        <p:grpSp>
          <p:nvGrpSpPr>
            <p:cNvPr id="7" name="그룹 6">
              <a:extLst>
                <a:ext uri="{FF2B5EF4-FFF2-40B4-BE49-F238E27FC236}">
                  <a16:creationId xmlns:a16="http://schemas.microsoft.com/office/drawing/2014/main" id="{D1E56FC1-609E-4AEA-8122-8F694C1B5F9F}"/>
                </a:ext>
              </a:extLst>
            </p:cNvPr>
            <p:cNvGrpSpPr/>
            <p:nvPr/>
          </p:nvGrpSpPr>
          <p:grpSpPr>
            <a:xfrm>
              <a:off x="2512977" y="4640456"/>
              <a:ext cx="1974493" cy="1701860"/>
              <a:chOff x="2512977" y="4640456"/>
              <a:chExt cx="1974493" cy="1701860"/>
            </a:xfrm>
          </p:grpSpPr>
          <p:grpSp>
            <p:nvGrpSpPr>
              <p:cNvPr id="14" name="그룹 13">
                <a:extLst>
                  <a:ext uri="{FF2B5EF4-FFF2-40B4-BE49-F238E27FC236}">
                    <a16:creationId xmlns:a16="http://schemas.microsoft.com/office/drawing/2014/main" id="{11034C06-AF65-4DAF-B96E-E4B0330DDA71}"/>
                  </a:ext>
                </a:extLst>
              </p:cNvPr>
              <p:cNvGrpSpPr/>
              <p:nvPr/>
            </p:nvGrpSpPr>
            <p:grpSpPr>
              <a:xfrm>
                <a:off x="2512977" y="4640456"/>
                <a:ext cx="775150" cy="1515388"/>
                <a:chOff x="2512977" y="4640456"/>
                <a:chExt cx="775150" cy="1515388"/>
              </a:xfrm>
            </p:grpSpPr>
            <p:grpSp>
              <p:nvGrpSpPr>
                <p:cNvPr id="61" name="Group 22">
                  <a:extLst>
                    <a:ext uri="{FF2B5EF4-FFF2-40B4-BE49-F238E27FC236}">
                      <a16:creationId xmlns:a16="http://schemas.microsoft.com/office/drawing/2014/main" id="{54D0944B-9819-4BF7-B0E5-84D4456F0A89}"/>
                    </a:ext>
                  </a:extLst>
                </p:cNvPr>
                <p:cNvGrpSpPr/>
                <p:nvPr/>
              </p:nvGrpSpPr>
              <p:grpSpPr>
                <a:xfrm>
                  <a:off x="2512977" y="4640456"/>
                  <a:ext cx="744359" cy="506657"/>
                  <a:chOff x="7486638" y="3505200"/>
                  <a:chExt cx="3307760" cy="1956930"/>
                </a:xfrm>
              </p:grpSpPr>
              <p:cxnSp>
                <p:nvCxnSpPr>
                  <p:cNvPr id="83" name="Straight Connector 34">
                    <a:extLst>
                      <a:ext uri="{FF2B5EF4-FFF2-40B4-BE49-F238E27FC236}">
                        <a16:creationId xmlns:a16="http://schemas.microsoft.com/office/drawing/2014/main" id="{422C38F6-7977-44DF-8589-E9C2F3ADEE50}"/>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4" name="Straight Connector 35">
                    <a:extLst>
                      <a:ext uri="{FF2B5EF4-FFF2-40B4-BE49-F238E27FC236}">
                        <a16:creationId xmlns:a16="http://schemas.microsoft.com/office/drawing/2014/main" id="{C89FFEB8-9BE1-4F2D-B17C-149B169DC6EF}"/>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5" name="Straight Connector 36">
                    <a:extLst>
                      <a:ext uri="{FF2B5EF4-FFF2-40B4-BE49-F238E27FC236}">
                        <a16:creationId xmlns:a16="http://schemas.microsoft.com/office/drawing/2014/main" id="{13A2E15B-6296-44D7-892F-ED6D9994463E}"/>
                      </a:ext>
                    </a:extLst>
                  </p:cNvPr>
                  <p:cNvCxnSpPr>
                    <a:stCxn id="94" idx="3"/>
                    <a:endCxn id="99"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6" name="Straight Connector 37">
                    <a:extLst>
                      <a:ext uri="{FF2B5EF4-FFF2-40B4-BE49-F238E27FC236}">
                        <a16:creationId xmlns:a16="http://schemas.microsoft.com/office/drawing/2014/main" id="{A2967B11-40E1-465A-BB8D-EFB4E39DD803}"/>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7" name="Straight Connector 38">
                    <a:extLst>
                      <a:ext uri="{FF2B5EF4-FFF2-40B4-BE49-F238E27FC236}">
                        <a16:creationId xmlns:a16="http://schemas.microsoft.com/office/drawing/2014/main" id="{DB6D3DDC-633F-4DE5-9F67-1B19A1BC94FE}"/>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8" name="Straight Connector 39">
                    <a:extLst>
                      <a:ext uri="{FF2B5EF4-FFF2-40B4-BE49-F238E27FC236}">
                        <a16:creationId xmlns:a16="http://schemas.microsoft.com/office/drawing/2014/main" id="{DCABABED-BCCA-4D6E-9640-65E9C285D29D}"/>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89" name="Straight Connector 40">
                    <a:extLst>
                      <a:ext uri="{FF2B5EF4-FFF2-40B4-BE49-F238E27FC236}">
                        <a16:creationId xmlns:a16="http://schemas.microsoft.com/office/drawing/2014/main" id="{D7FEF8A8-3DCE-4BB6-A1CA-198E56295716}"/>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90" name="Straight Connector 41">
                    <a:extLst>
                      <a:ext uri="{FF2B5EF4-FFF2-40B4-BE49-F238E27FC236}">
                        <a16:creationId xmlns:a16="http://schemas.microsoft.com/office/drawing/2014/main" id="{64AF3289-4B5E-422A-8FFC-FDAB2DE300D4}"/>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91" name="Straight Connector 42">
                    <a:extLst>
                      <a:ext uri="{FF2B5EF4-FFF2-40B4-BE49-F238E27FC236}">
                        <a16:creationId xmlns:a16="http://schemas.microsoft.com/office/drawing/2014/main" id="{42454864-4447-48B3-A83A-E646A606E45B}"/>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92" name="Straight Connector 43">
                    <a:extLst>
                      <a:ext uri="{FF2B5EF4-FFF2-40B4-BE49-F238E27FC236}">
                        <a16:creationId xmlns:a16="http://schemas.microsoft.com/office/drawing/2014/main" id="{4C535556-E0FF-43F4-9181-3200084D9138}"/>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93" name="Straight Connector 44">
                    <a:extLst>
                      <a:ext uri="{FF2B5EF4-FFF2-40B4-BE49-F238E27FC236}">
                        <a16:creationId xmlns:a16="http://schemas.microsoft.com/office/drawing/2014/main" id="{D103FA90-E2A0-4CB4-81E9-C443742CC576}"/>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94" name="Isosceles Triangle 45">
                    <a:extLst>
                      <a:ext uri="{FF2B5EF4-FFF2-40B4-BE49-F238E27FC236}">
                        <a16:creationId xmlns:a16="http://schemas.microsoft.com/office/drawing/2014/main" id="{D90C7667-2497-47FF-B84C-2E51CF5BAFB9}"/>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5" name="TextBox 94">
                    <a:extLst>
                      <a:ext uri="{FF2B5EF4-FFF2-40B4-BE49-F238E27FC236}">
                        <a16:creationId xmlns:a16="http://schemas.microsoft.com/office/drawing/2014/main" id="{B0BCDAEA-ECC8-4679-907B-750732DB9D1E}"/>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6" name="TextBox 95">
                    <a:extLst>
                      <a:ext uri="{FF2B5EF4-FFF2-40B4-BE49-F238E27FC236}">
                        <a16:creationId xmlns:a16="http://schemas.microsoft.com/office/drawing/2014/main" id="{4BE561AF-8895-4D17-8C97-015B76A6C0D2}"/>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7" name="TextBox 96">
                    <a:extLst>
                      <a:ext uri="{FF2B5EF4-FFF2-40B4-BE49-F238E27FC236}">
                        <a16:creationId xmlns:a16="http://schemas.microsoft.com/office/drawing/2014/main" id="{7F53B48A-DDCD-49E4-A767-81EE4884C92D}"/>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8" name="TextBox 97">
                    <a:extLst>
                      <a:ext uri="{FF2B5EF4-FFF2-40B4-BE49-F238E27FC236}">
                        <a16:creationId xmlns:a16="http://schemas.microsoft.com/office/drawing/2014/main" id="{08A7AA72-D9D3-491A-8775-198C7AFAB98E}"/>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9" name="TextBox 98">
                    <a:extLst>
                      <a:ext uri="{FF2B5EF4-FFF2-40B4-BE49-F238E27FC236}">
                        <a16:creationId xmlns:a16="http://schemas.microsoft.com/office/drawing/2014/main" id="{ABC53B69-F8E4-4B77-9323-0F37AF4BC5F8}"/>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0" name="TextBox 99">
                    <a:extLst>
                      <a:ext uri="{FF2B5EF4-FFF2-40B4-BE49-F238E27FC236}">
                        <a16:creationId xmlns:a16="http://schemas.microsoft.com/office/drawing/2014/main" id="{FB07A9AE-E56C-45EA-94F4-6FB0AC8E19E4}"/>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1" name="Isosceles Triangle 52">
                    <a:extLst>
                      <a:ext uri="{FF2B5EF4-FFF2-40B4-BE49-F238E27FC236}">
                        <a16:creationId xmlns:a16="http://schemas.microsoft.com/office/drawing/2014/main" id="{D1BE0305-CD1D-472E-9B12-F878B74C25A9}"/>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62" name="Group 74">
                  <a:extLst>
                    <a:ext uri="{FF2B5EF4-FFF2-40B4-BE49-F238E27FC236}">
                      <a16:creationId xmlns:a16="http://schemas.microsoft.com/office/drawing/2014/main" id="{139E6CCA-161F-4CB6-B229-20B975D14752}"/>
                    </a:ext>
                  </a:extLst>
                </p:cNvPr>
                <p:cNvGrpSpPr/>
                <p:nvPr/>
              </p:nvGrpSpPr>
              <p:grpSpPr>
                <a:xfrm>
                  <a:off x="2543768" y="5649187"/>
                  <a:ext cx="744359" cy="506657"/>
                  <a:chOff x="7486638" y="3505200"/>
                  <a:chExt cx="3307760" cy="1956930"/>
                </a:xfrm>
              </p:grpSpPr>
              <p:cxnSp>
                <p:nvCxnSpPr>
                  <p:cNvPr id="64" name="Straight Connector 75">
                    <a:extLst>
                      <a:ext uri="{FF2B5EF4-FFF2-40B4-BE49-F238E27FC236}">
                        <a16:creationId xmlns:a16="http://schemas.microsoft.com/office/drawing/2014/main" id="{16F8ACAA-0F5F-42D9-A328-66D58A151D58}"/>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5" name="Straight Connector 76">
                    <a:extLst>
                      <a:ext uri="{FF2B5EF4-FFF2-40B4-BE49-F238E27FC236}">
                        <a16:creationId xmlns:a16="http://schemas.microsoft.com/office/drawing/2014/main" id="{BDD7CFD9-1DCB-4F89-99A9-EF3355FC97AE}"/>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6" name="Straight Connector 77">
                    <a:extLst>
                      <a:ext uri="{FF2B5EF4-FFF2-40B4-BE49-F238E27FC236}">
                        <a16:creationId xmlns:a16="http://schemas.microsoft.com/office/drawing/2014/main" id="{865D0753-5A36-4E51-B9D0-A6330416CB4C}"/>
                      </a:ext>
                    </a:extLst>
                  </p:cNvPr>
                  <p:cNvCxnSpPr>
                    <a:stCxn id="75" idx="3"/>
                    <a:endCxn id="80"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7" name="Straight Connector 78">
                    <a:extLst>
                      <a:ext uri="{FF2B5EF4-FFF2-40B4-BE49-F238E27FC236}">
                        <a16:creationId xmlns:a16="http://schemas.microsoft.com/office/drawing/2014/main" id="{633FA4D8-60BC-4C8D-93EA-025605A5FA15}"/>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8" name="Straight Connector 79">
                    <a:extLst>
                      <a:ext uri="{FF2B5EF4-FFF2-40B4-BE49-F238E27FC236}">
                        <a16:creationId xmlns:a16="http://schemas.microsoft.com/office/drawing/2014/main" id="{057CE54B-76D4-4F32-80EB-BB2E627A0DAC}"/>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69" name="Straight Connector 80">
                    <a:extLst>
                      <a:ext uri="{FF2B5EF4-FFF2-40B4-BE49-F238E27FC236}">
                        <a16:creationId xmlns:a16="http://schemas.microsoft.com/office/drawing/2014/main" id="{8CE97220-D698-468B-BEC6-F402879A8185}"/>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70" name="Straight Connector 81">
                    <a:extLst>
                      <a:ext uri="{FF2B5EF4-FFF2-40B4-BE49-F238E27FC236}">
                        <a16:creationId xmlns:a16="http://schemas.microsoft.com/office/drawing/2014/main" id="{293C51AC-4D88-4E46-B546-90AA9C405910}"/>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71" name="Straight Connector 82">
                    <a:extLst>
                      <a:ext uri="{FF2B5EF4-FFF2-40B4-BE49-F238E27FC236}">
                        <a16:creationId xmlns:a16="http://schemas.microsoft.com/office/drawing/2014/main" id="{A2801679-829F-4796-BAF0-831EE5D839D6}"/>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72" name="Straight Connector 83">
                    <a:extLst>
                      <a:ext uri="{FF2B5EF4-FFF2-40B4-BE49-F238E27FC236}">
                        <a16:creationId xmlns:a16="http://schemas.microsoft.com/office/drawing/2014/main" id="{0D505A1A-B1C7-448D-87F1-DF9615E2A964}"/>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73" name="Straight Connector 84">
                    <a:extLst>
                      <a:ext uri="{FF2B5EF4-FFF2-40B4-BE49-F238E27FC236}">
                        <a16:creationId xmlns:a16="http://schemas.microsoft.com/office/drawing/2014/main" id="{BF678399-F505-4C22-BA47-0191C506CA4C}"/>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74" name="Straight Connector 85">
                    <a:extLst>
                      <a:ext uri="{FF2B5EF4-FFF2-40B4-BE49-F238E27FC236}">
                        <a16:creationId xmlns:a16="http://schemas.microsoft.com/office/drawing/2014/main" id="{65D9CFE6-987A-4953-B147-FDFB4829D937}"/>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75" name="Isosceles Triangle 86">
                    <a:extLst>
                      <a:ext uri="{FF2B5EF4-FFF2-40B4-BE49-F238E27FC236}">
                        <a16:creationId xmlns:a16="http://schemas.microsoft.com/office/drawing/2014/main" id="{F6F6128C-AA9A-4C55-ABC6-77A3895079C2}"/>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6" name="TextBox 75">
                    <a:extLst>
                      <a:ext uri="{FF2B5EF4-FFF2-40B4-BE49-F238E27FC236}">
                        <a16:creationId xmlns:a16="http://schemas.microsoft.com/office/drawing/2014/main" id="{9A3858BC-70B4-4649-BB4A-8088B678A4AE}"/>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TextBox 76">
                    <a:extLst>
                      <a:ext uri="{FF2B5EF4-FFF2-40B4-BE49-F238E27FC236}">
                        <a16:creationId xmlns:a16="http://schemas.microsoft.com/office/drawing/2014/main" id="{80102C92-B27D-4906-AFE0-081E5FE098B7}"/>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8" name="TextBox 77">
                    <a:extLst>
                      <a:ext uri="{FF2B5EF4-FFF2-40B4-BE49-F238E27FC236}">
                        <a16:creationId xmlns:a16="http://schemas.microsoft.com/office/drawing/2014/main" id="{3642E97F-1C12-46F7-B819-1DE14F7C07A0}"/>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9" name="TextBox 78">
                    <a:extLst>
                      <a:ext uri="{FF2B5EF4-FFF2-40B4-BE49-F238E27FC236}">
                        <a16:creationId xmlns:a16="http://schemas.microsoft.com/office/drawing/2014/main" id="{CFD23A88-1AC6-4919-A53D-24D8BBB13919}"/>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0" name="TextBox 79">
                    <a:extLst>
                      <a:ext uri="{FF2B5EF4-FFF2-40B4-BE49-F238E27FC236}">
                        <a16:creationId xmlns:a16="http://schemas.microsoft.com/office/drawing/2014/main" id="{9191CB8D-3BCD-4E5C-AEC7-B31024A6631B}"/>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1" name="TextBox 80">
                    <a:extLst>
                      <a:ext uri="{FF2B5EF4-FFF2-40B4-BE49-F238E27FC236}">
                        <a16:creationId xmlns:a16="http://schemas.microsoft.com/office/drawing/2014/main" id="{DF3E396D-7D95-452A-AB4F-FACFB1717904}"/>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Isosceles Triangle 93">
                    <a:extLst>
                      <a:ext uri="{FF2B5EF4-FFF2-40B4-BE49-F238E27FC236}">
                        <a16:creationId xmlns:a16="http://schemas.microsoft.com/office/drawing/2014/main" id="{B0199955-F0B0-462D-9BC1-3081A28DDA66}"/>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cxnSp>
              <p:nvCxnSpPr>
                <p:cNvPr id="63" name="Straight Connector 114">
                  <a:extLst>
                    <a:ext uri="{FF2B5EF4-FFF2-40B4-BE49-F238E27FC236}">
                      <a16:creationId xmlns:a16="http://schemas.microsoft.com/office/drawing/2014/main" id="{C22C8BDF-33D8-4119-933E-29D6354DB598}"/>
                    </a:ext>
                  </a:extLst>
                </p:cNvPr>
                <p:cNvCxnSpPr>
                  <a:cxnSpLocks/>
                </p:cNvCxnSpPr>
                <p:nvPr/>
              </p:nvCxnSpPr>
              <p:spPr>
                <a:xfrm flipH="1" flipV="1">
                  <a:off x="2870459" y="5253442"/>
                  <a:ext cx="5061" cy="27862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 name="그룹 14">
                <a:extLst>
                  <a:ext uri="{FF2B5EF4-FFF2-40B4-BE49-F238E27FC236}">
                    <a16:creationId xmlns:a16="http://schemas.microsoft.com/office/drawing/2014/main" id="{378DEEC9-E421-4369-A833-467151675EBB}"/>
                  </a:ext>
                </a:extLst>
              </p:cNvPr>
              <p:cNvGrpSpPr/>
              <p:nvPr/>
            </p:nvGrpSpPr>
            <p:grpSpPr>
              <a:xfrm>
                <a:off x="3397934" y="4640456"/>
                <a:ext cx="775150" cy="1515388"/>
                <a:chOff x="2512977" y="4640456"/>
                <a:chExt cx="775150" cy="1515388"/>
              </a:xfrm>
            </p:grpSpPr>
            <p:grpSp>
              <p:nvGrpSpPr>
                <p:cNvPr id="20" name="Group 22">
                  <a:extLst>
                    <a:ext uri="{FF2B5EF4-FFF2-40B4-BE49-F238E27FC236}">
                      <a16:creationId xmlns:a16="http://schemas.microsoft.com/office/drawing/2014/main" id="{9A10153E-1819-4537-88AC-06FE05F29DBD}"/>
                    </a:ext>
                  </a:extLst>
                </p:cNvPr>
                <p:cNvGrpSpPr/>
                <p:nvPr/>
              </p:nvGrpSpPr>
              <p:grpSpPr>
                <a:xfrm>
                  <a:off x="2512977" y="4640456"/>
                  <a:ext cx="744359" cy="506657"/>
                  <a:chOff x="7486638" y="3505200"/>
                  <a:chExt cx="3307760" cy="1956930"/>
                </a:xfrm>
              </p:grpSpPr>
              <p:cxnSp>
                <p:nvCxnSpPr>
                  <p:cNvPr id="42" name="Straight Connector 34">
                    <a:extLst>
                      <a:ext uri="{FF2B5EF4-FFF2-40B4-BE49-F238E27FC236}">
                        <a16:creationId xmlns:a16="http://schemas.microsoft.com/office/drawing/2014/main" id="{D7558E03-EF31-4DE4-9FAB-04B27CBDD73D}"/>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3" name="Straight Connector 35">
                    <a:extLst>
                      <a:ext uri="{FF2B5EF4-FFF2-40B4-BE49-F238E27FC236}">
                        <a16:creationId xmlns:a16="http://schemas.microsoft.com/office/drawing/2014/main" id="{C92D0D72-A854-424C-BBA6-6CD568DCC401}"/>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4" name="Straight Connector 36">
                    <a:extLst>
                      <a:ext uri="{FF2B5EF4-FFF2-40B4-BE49-F238E27FC236}">
                        <a16:creationId xmlns:a16="http://schemas.microsoft.com/office/drawing/2014/main" id="{FB8428A3-DFBA-4829-84BB-98F49506E28D}"/>
                      </a:ext>
                    </a:extLst>
                  </p:cNvPr>
                  <p:cNvCxnSpPr>
                    <a:stCxn id="53" idx="3"/>
                    <a:endCxn id="58"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5" name="Straight Connector 37">
                    <a:extLst>
                      <a:ext uri="{FF2B5EF4-FFF2-40B4-BE49-F238E27FC236}">
                        <a16:creationId xmlns:a16="http://schemas.microsoft.com/office/drawing/2014/main" id="{A321DD5B-B8C9-4BDB-9763-0A881E913A25}"/>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6" name="Straight Connector 38">
                    <a:extLst>
                      <a:ext uri="{FF2B5EF4-FFF2-40B4-BE49-F238E27FC236}">
                        <a16:creationId xmlns:a16="http://schemas.microsoft.com/office/drawing/2014/main" id="{E6E6365D-F088-48C7-A17B-2FA9C7B114E1}"/>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7" name="Straight Connector 39">
                    <a:extLst>
                      <a:ext uri="{FF2B5EF4-FFF2-40B4-BE49-F238E27FC236}">
                        <a16:creationId xmlns:a16="http://schemas.microsoft.com/office/drawing/2014/main" id="{93BAFA96-9904-4B59-AD2C-28F17BE4E404}"/>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8" name="Straight Connector 40">
                    <a:extLst>
                      <a:ext uri="{FF2B5EF4-FFF2-40B4-BE49-F238E27FC236}">
                        <a16:creationId xmlns:a16="http://schemas.microsoft.com/office/drawing/2014/main" id="{EDDD2369-CF47-43F7-8F9C-AD005BA9CD2F}"/>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49" name="Straight Connector 41">
                    <a:extLst>
                      <a:ext uri="{FF2B5EF4-FFF2-40B4-BE49-F238E27FC236}">
                        <a16:creationId xmlns:a16="http://schemas.microsoft.com/office/drawing/2014/main" id="{610A6A3B-174F-49AD-B726-3C05F077D87E}"/>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50" name="Straight Connector 42">
                    <a:extLst>
                      <a:ext uri="{FF2B5EF4-FFF2-40B4-BE49-F238E27FC236}">
                        <a16:creationId xmlns:a16="http://schemas.microsoft.com/office/drawing/2014/main" id="{B313C324-FBB2-4C89-8EFF-5176DA479C1C}"/>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51" name="Straight Connector 43">
                    <a:extLst>
                      <a:ext uri="{FF2B5EF4-FFF2-40B4-BE49-F238E27FC236}">
                        <a16:creationId xmlns:a16="http://schemas.microsoft.com/office/drawing/2014/main" id="{1851DFF1-6997-4D4E-81E6-5B9760B12C87}"/>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52" name="Straight Connector 44">
                    <a:extLst>
                      <a:ext uri="{FF2B5EF4-FFF2-40B4-BE49-F238E27FC236}">
                        <a16:creationId xmlns:a16="http://schemas.microsoft.com/office/drawing/2014/main" id="{33126BF9-88D6-468E-B8BE-E2BF6CBAE798}"/>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53" name="Isosceles Triangle 45">
                    <a:extLst>
                      <a:ext uri="{FF2B5EF4-FFF2-40B4-BE49-F238E27FC236}">
                        <a16:creationId xmlns:a16="http://schemas.microsoft.com/office/drawing/2014/main" id="{2C7192B7-76BD-4BCF-AB9F-7226401E0E34}"/>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4" name="TextBox 53">
                    <a:extLst>
                      <a:ext uri="{FF2B5EF4-FFF2-40B4-BE49-F238E27FC236}">
                        <a16:creationId xmlns:a16="http://schemas.microsoft.com/office/drawing/2014/main" id="{08EAC3E0-DDDE-4CB5-BDB1-146DC9FC647C}"/>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5" name="TextBox 54">
                    <a:extLst>
                      <a:ext uri="{FF2B5EF4-FFF2-40B4-BE49-F238E27FC236}">
                        <a16:creationId xmlns:a16="http://schemas.microsoft.com/office/drawing/2014/main" id="{F311DAA3-D0F3-45A7-B36B-16A240950C71}"/>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6" name="TextBox 55">
                    <a:extLst>
                      <a:ext uri="{FF2B5EF4-FFF2-40B4-BE49-F238E27FC236}">
                        <a16:creationId xmlns:a16="http://schemas.microsoft.com/office/drawing/2014/main" id="{195D0FF5-091F-43B7-896D-36CAD336E756}"/>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7" name="TextBox 56">
                    <a:extLst>
                      <a:ext uri="{FF2B5EF4-FFF2-40B4-BE49-F238E27FC236}">
                        <a16:creationId xmlns:a16="http://schemas.microsoft.com/office/drawing/2014/main" id="{BA11AD0B-B866-451E-85DA-9C6DB85369CE}"/>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8" name="TextBox 57">
                    <a:extLst>
                      <a:ext uri="{FF2B5EF4-FFF2-40B4-BE49-F238E27FC236}">
                        <a16:creationId xmlns:a16="http://schemas.microsoft.com/office/drawing/2014/main" id="{4DBEACBF-7C91-4B1B-A5CC-CE1A09D98D68}"/>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9" name="TextBox 58">
                    <a:extLst>
                      <a:ext uri="{FF2B5EF4-FFF2-40B4-BE49-F238E27FC236}">
                        <a16:creationId xmlns:a16="http://schemas.microsoft.com/office/drawing/2014/main" id="{453F2898-FC1B-4EF3-B6D3-43FFDB921647}"/>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0" name="Isosceles Triangle 52">
                    <a:extLst>
                      <a:ext uri="{FF2B5EF4-FFF2-40B4-BE49-F238E27FC236}">
                        <a16:creationId xmlns:a16="http://schemas.microsoft.com/office/drawing/2014/main" id="{76909546-7BB9-4E6B-869C-4765FDC86B37}"/>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1" name="Group 74">
                  <a:extLst>
                    <a:ext uri="{FF2B5EF4-FFF2-40B4-BE49-F238E27FC236}">
                      <a16:creationId xmlns:a16="http://schemas.microsoft.com/office/drawing/2014/main" id="{E14AAAB4-3B7F-42F9-AD45-0BCA9E6B5377}"/>
                    </a:ext>
                  </a:extLst>
                </p:cNvPr>
                <p:cNvGrpSpPr/>
                <p:nvPr/>
              </p:nvGrpSpPr>
              <p:grpSpPr>
                <a:xfrm>
                  <a:off x="2543768" y="5649187"/>
                  <a:ext cx="744359" cy="506657"/>
                  <a:chOff x="7486638" y="3505200"/>
                  <a:chExt cx="3307760" cy="1956930"/>
                </a:xfrm>
              </p:grpSpPr>
              <p:cxnSp>
                <p:nvCxnSpPr>
                  <p:cNvPr id="23" name="Straight Connector 75">
                    <a:extLst>
                      <a:ext uri="{FF2B5EF4-FFF2-40B4-BE49-F238E27FC236}">
                        <a16:creationId xmlns:a16="http://schemas.microsoft.com/office/drawing/2014/main" id="{F9E5A276-40E8-4480-BAF4-F758421C5342}"/>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 name="Straight Connector 76">
                    <a:extLst>
                      <a:ext uri="{FF2B5EF4-FFF2-40B4-BE49-F238E27FC236}">
                        <a16:creationId xmlns:a16="http://schemas.microsoft.com/office/drawing/2014/main" id="{2D141427-D90F-4CDF-8A45-8994183FCDD3}"/>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 name="Straight Connector 77">
                    <a:extLst>
                      <a:ext uri="{FF2B5EF4-FFF2-40B4-BE49-F238E27FC236}">
                        <a16:creationId xmlns:a16="http://schemas.microsoft.com/office/drawing/2014/main" id="{0870D7BF-5A34-454B-B89E-AE3A73EAC7DD}"/>
                      </a:ext>
                    </a:extLst>
                  </p:cNvPr>
                  <p:cNvCxnSpPr>
                    <a:stCxn id="34" idx="3"/>
                    <a:endCxn id="39"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 name="Straight Connector 78">
                    <a:extLst>
                      <a:ext uri="{FF2B5EF4-FFF2-40B4-BE49-F238E27FC236}">
                        <a16:creationId xmlns:a16="http://schemas.microsoft.com/office/drawing/2014/main" id="{0CF494C0-4E3E-4137-BCEF-F2524DC0D061}"/>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7" name="Straight Connector 79">
                    <a:extLst>
                      <a:ext uri="{FF2B5EF4-FFF2-40B4-BE49-F238E27FC236}">
                        <a16:creationId xmlns:a16="http://schemas.microsoft.com/office/drawing/2014/main" id="{C8D88668-6D63-4E56-B77B-549BCB393D0E}"/>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8" name="Straight Connector 80">
                    <a:extLst>
                      <a:ext uri="{FF2B5EF4-FFF2-40B4-BE49-F238E27FC236}">
                        <a16:creationId xmlns:a16="http://schemas.microsoft.com/office/drawing/2014/main" id="{88D40C50-678D-41C5-B94F-486E1C05FD54}"/>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9" name="Straight Connector 81">
                    <a:extLst>
                      <a:ext uri="{FF2B5EF4-FFF2-40B4-BE49-F238E27FC236}">
                        <a16:creationId xmlns:a16="http://schemas.microsoft.com/office/drawing/2014/main" id="{39548FA5-5401-46D3-B662-2F87B6C18543}"/>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0" name="Straight Connector 82">
                    <a:extLst>
                      <a:ext uri="{FF2B5EF4-FFF2-40B4-BE49-F238E27FC236}">
                        <a16:creationId xmlns:a16="http://schemas.microsoft.com/office/drawing/2014/main" id="{3DA4CA84-E851-4558-9814-6A500322384C}"/>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1" name="Straight Connector 83">
                    <a:extLst>
                      <a:ext uri="{FF2B5EF4-FFF2-40B4-BE49-F238E27FC236}">
                        <a16:creationId xmlns:a16="http://schemas.microsoft.com/office/drawing/2014/main" id="{8980D395-FA82-41AB-8C5E-62E3873D722C}"/>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2" name="Straight Connector 84">
                    <a:extLst>
                      <a:ext uri="{FF2B5EF4-FFF2-40B4-BE49-F238E27FC236}">
                        <a16:creationId xmlns:a16="http://schemas.microsoft.com/office/drawing/2014/main" id="{2D27C051-917A-47EA-9C92-FA85F53777B8}"/>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33" name="Straight Connector 85">
                    <a:extLst>
                      <a:ext uri="{FF2B5EF4-FFF2-40B4-BE49-F238E27FC236}">
                        <a16:creationId xmlns:a16="http://schemas.microsoft.com/office/drawing/2014/main" id="{24CF29F8-2C29-42E7-B71B-39A2BD1DC1AF}"/>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34" name="Isosceles Triangle 86">
                    <a:extLst>
                      <a:ext uri="{FF2B5EF4-FFF2-40B4-BE49-F238E27FC236}">
                        <a16:creationId xmlns:a16="http://schemas.microsoft.com/office/drawing/2014/main" id="{862F7CC1-B41E-451D-9CF3-B6E29AB2D36E}"/>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TextBox 34">
                    <a:extLst>
                      <a:ext uri="{FF2B5EF4-FFF2-40B4-BE49-F238E27FC236}">
                        <a16:creationId xmlns:a16="http://schemas.microsoft.com/office/drawing/2014/main" id="{88ACEEAA-A8E9-4B3A-B78B-CCDB69679011}"/>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TextBox 35">
                    <a:extLst>
                      <a:ext uri="{FF2B5EF4-FFF2-40B4-BE49-F238E27FC236}">
                        <a16:creationId xmlns:a16="http://schemas.microsoft.com/office/drawing/2014/main" id="{44C611D1-27F7-4264-B585-DC42AFE66040}"/>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7" name="TextBox 36">
                    <a:extLst>
                      <a:ext uri="{FF2B5EF4-FFF2-40B4-BE49-F238E27FC236}">
                        <a16:creationId xmlns:a16="http://schemas.microsoft.com/office/drawing/2014/main" id="{0E1734E1-5098-4223-B693-AF27361282F2}"/>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8" name="TextBox 37">
                    <a:extLst>
                      <a:ext uri="{FF2B5EF4-FFF2-40B4-BE49-F238E27FC236}">
                        <a16:creationId xmlns:a16="http://schemas.microsoft.com/office/drawing/2014/main" id="{8085608A-1EBF-4072-8BB2-7A28CDBA8EB1}"/>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9" name="TextBox 38">
                    <a:extLst>
                      <a:ext uri="{FF2B5EF4-FFF2-40B4-BE49-F238E27FC236}">
                        <a16:creationId xmlns:a16="http://schemas.microsoft.com/office/drawing/2014/main" id="{E75264CB-5237-4D19-B179-FE442261A0E1}"/>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0" name="TextBox 39">
                    <a:extLst>
                      <a:ext uri="{FF2B5EF4-FFF2-40B4-BE49-F238E27FC236}">
                        <a16:creationId xmlns:a16="http://schemas.microsoft.com/office/drawing/2014/main" id="{32610039-6B7C-4FDA-B452-5FD9C161F515}"/>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 name="Isosceles Triangle 93">
                    <a:extLst>
                      <a:ext uri="{FF2B5EF4-FFF2-40B4-BE49-F238E27FC236}">
                        <a16:creationId xmlns:a16="http://schemas.microsoft.com/office/drawing/2014/main" id="{0D1BFE6B-388C-49BA-9B9F-F39C30740DC7}"/>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cxnSp>
              <p:nvCxnSpPr>
                <p:cNvPr id="22" name="Straight Connector 114">
                  <a:extLst>
                    <a:ext uri="{FF2B5EF4-FFF2-40B4-BE49-F238E27FC236}">
                      <a16:creationId xmlns:a16="http://schemas.microsoft.com/office/drawing/2014/main" id="{9D4E89EA-9631-4CF6-8BCA-85E5128C57E2}"/>
                    </a:ext>
                  </a:extLst>
                </p:cNvPr>
                <p:cNvCxnSpPr>
                  <a:cxnSpLocks/>
                </p:cNvCxnSpPr>
                <p:nvPr/>
              </p:nvCxnSpPr>
              <p:spPr>
                <a:xfrm flipH="1" flipV="1">
                  <a:off x="2870459" y="5253442"/>
                  <a:ext cx="5061" cy="27862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5D610AE-6E6C-41AE-9577-5B1CE40182CB}"/>
                  </a:ext>
                </a:extLst>
              </p:cNvPr>
              <p:cNvSpPr txBox="1"/>
              <p:nvPr/>
            </p:nvSpPr>
            <p:spPr>
              <a:xfrm>
                <a:off x="4039394" y="4954772"/>
                <a:ext cx="44807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rial"/>
                    <a:cs typeface="Arial"/>
                    <a:sym typeface="Arial"/>
                  </a:rPr>
                  <a:t>3.96</a:t>
                </a:r>
              </a:p>
            </p:txBody>
          </p:sp>
          <p:sp>
            <p:nvSpPr>
              <p:cNvPr id="17" name="TextBox 16">
                <a:extLst>
                  <a:ext uri="{FF2B5EF4-FFF2-40B4-BE49-F238E27FC236}">
                    <a16:creationId xmlns:a16="http://schemas.microsoft.com/office/drawing/2014/main" id="{7D5A6148-F7EE-4799-907C-131C9D7D210A}"/>
                  </a:ext>
                </a:extLst>
              </p:cNvPr>
              <p:cNvSpPr txBox="1"/>
              <p:nvPr/>
            </p:nvSpPr>
            <p:spPr>
              <a:xfrm>
                <a:off x="2981519" y="5031199"/>
                <a:ext cx="375713"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rial"/>
                    <a:cs typeface="Arial"/>
                    <a:sym typeface="Arial"/>
                  </a:rPr>
                  <a:t>5.2</a:t>
                </a:r>
              </a:p>
            </p:txBody>
          </p:sp>
          <p:sp>
            <p:nvSpPr>
              <p:cNvPr id="18" name="TextBox 17">
                <a:extLst>
                  <a:ext uri="{FF2B5EF4-FFF2-40B4-BE49-F238E27FC236}">
                    <a16:creationId xmlns:a16="http://schemas.microsoft.com/office/drawing/2014/main" id="{C817ECD4-6A9D-40FA-A2FF-5E5EEA2FF1B9}"/>
                  </a:ext>
                </a:extLst>
              </p:cNvPr>
              <p:cNvSpPr txBox="1"/>
              <p:nvPr/>
            </p:nvSpPr>
            <p:spPr>
              <a:xfrm>
                <a:off x="2513070" y="6096095"/>
                <a:ext cx="458585"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rial"/>
                    <a:cs typeface="Arial"/>
                    <a:sym typeface="Arial"/>
                  </a:rPr>
                  <a:t>4.51</a:t>
                </a:r>
              </a:p>
            </p:txBody>
          </p:sp>
          <p:sp>
            <p:nvSpPr>
              <p:cNvPr id="19" name="TextBox 18">
                <a:extLst>
                  <a:ext uri="{FF2B5EF4-FFF2-40B4-BE49-F238E27FC236}">
                    <a16:creationId xmlns:a16="http://schemas.microsoft.com/office/drawing/2014/main" id="{F4857801-9509-4641-98FA-9AC1A8E210C6}"/>
                  </a:ext>
                </a:extLst>
              </p:cNvPr>
              <p:cNvSpPr txBox="1"/>
              <p:nvPr/>
            </p:nvSpPr>
            <p:spPr>
              <a:xfrm>
                <a:off x="3882004" y="6040523"/>
                <a:ext cx="448075"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rial"/>
                    <a:cs typeface="Arial"/>
                    <a:sym typeface="Arial"/>
                  </a:rPr>
                  <a:t>6.1</a:t>
                </a:r>
              </a:p>
            </p:txBody>
          </p:sp>
        </p:grpSp>
        <p:grpSp>
          <p:nvGrpSpPr>
            <p:cNvPr id="8" name="그룹 7">
              <a:extLst>
                <a:ext uri="{FF2B5EF4-FFF2-40B4-BE49-F238E27FC236}">
                  <a16:creationId xmlns:a16="http://schemas.microsoft.com/office/drawing/2014/main" id="{CB17667C-73DD-49AA-9B96-B3B562A1104B}"/>
                </a:ext>
              </a:extLst>
            </p:cNvPr>
            <p:cNvGrpSpPr/>
            <p:nvPr/>
          </p:nvGrpSpPr>
          <p:grpSpPr>
            <a:xfrm>
              <a:off x="2824003" y="5087860"/>
              <a:ext cx="2300447" cy="1167452"/>
              <a:chOff x="2824003" y="5087860"/>
              <a:chExt cx="2300447" cy="1167452"/>
            </a:xfrm>
          </p:grpSpPr>
          <p:cxnSp>
            <p:nvCxnSpPr>
              <p:cNvPr id="9" name="직선 화살표 연결선 8">
                <a:extLst>
                  <a:ext uri="{FF2B5EF4-FFF2-40B4-BE49-F238E27FC236}">
                    <a16:creationId xmlns:a16="http://schemas.microsoft.com/office/drawing/2014/main" id="{79690B7B-C69A-4EC5-A190-BD5248525513}"/>
                  </a:ext>
                </a:extLst>
              </p:cNvPr>
              <p:cNvCxnSpPr>
                <a:cxnSpLocks/>
              </p:cNvCxnSpPr>
              <p:nvPr/>
            </p:nvCxnSpPr>
            <p:spPr>
              <a:xfrm>
                <a:off x="4330079" y="5087860"/>
                <a:ext cx="794371" cy="16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E8E1215-CABE-4E7C-A39F-4B12417B3A11}"/>
                  </a:ext>
                </a:extLst>
              </p:cNvPr>
              <p:cNvCxnSpPr>
                <a:cxnSpLocks/>
              </p:cNvCxnSpPr>
              <p:nvPr/>
            </p:nvCxnSpPr>
            <p:spPr>
              <a:xfrm>
                <a:off x="3214801" y="5147114"/>
                <a:ext cx="1873278" cy="16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664B3831-D8BF-4104-8638-E40921B71AD9}"/>
                  </a:ext>
                </a:extLst>
              </p:cNvPr>
              <p:cNvCxnSpPr>
                <a:cxnSpLocks/>
              </p:cNvCxnSpPr>
              <p:nvPr/>
            </p:nvCxnSpPr>
            <p:spPr>
              <a:xfrm flipV="1">
                <a:off x="2824003" y="5412969"/>
                <a:ext cx="2220009" cy="84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C1D4F2E-0970-4018-8D91-9758C207D3E2}"/>
                  </a:ext>
                </a:extLst>
              </p:cNvPr>
              <p:cNvCxnSpPr>
                <a:cxnSpLocks/>
              </p:cNvCxnSpPr>
              <p:nvPr/>
            </p:nvCxnSpPr>
            <p:spPr>
              <a:xfrm flipV="1">
                <a:off x="4173084" y="5538175"/>
                <a:ext cx="951366" cy="598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02" name="TextBox 101">
            <a:extLst>
              <a:ext uri="{FF2B5EF4-FFF2-40B4-BE49-F238E27FC236}">
                <a16:creationId xmlns:a16="http://schemas.microsoft.com/office/drawing/2014/main" id="{B76B2A91-3E0B-48F2-A816-33AA62D98F5E}"/>
              </a:ext>
            </a:extLst>
          </p:cNvPr>
          <p:cNvSpPr txBox="1"/>
          <p:nvPr/>
        </p:nvSpPr>
        <p:spPr>
          <a:xfrm>
            <a:off x="5124449" y="4232714"/>
            <a:ext cx="12647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Take Average!</a:t>
            </a:r>
          </a:p>
        </p:txBody>
      </p:sp>
      <p:grpSp>
        <p:nvGrpSpPr>
          <p:cNvPr id="196" name="그룹 195">
            <a:extLst>
              <a:ext uri="{FF2B5EF4-FFF2-40B4-BE49-F238E27FC236}">
                <a16:creationId xmlns:a16="http://schemas.microsoft.com/office/drawing/2014/main" id="{456FC57F-A592-4442-8B5D-F8178CCFF7DD}"/>
              </a:ext>
            </a:extLst>
          </p:cNvPr>
          <p:cNvGrpSpPr/>
          <p:nvPr/>
        </p:nvGrpSpPr>
        <p:grpSpPr>
          <a:xfrm>
            <a:off x="6614518" y="3670485"/>
            <a:ext cx="775150" cy="1515388"/>
            <a:chOff x="2512977" y="4640456"/>
            <a:chExt cx="775150" cy="1515388"/>
          </a:xfrm>
        </p:grpSpPr>
        <p:grpSp>
          <p:nvGrpSpPr>
            <p:cNvPr id="197" name="Group 22">
              <a:extLst>
                <a:ext uri="{FF2B5EF4-FFF2-40B4-BE49-F238E27FC236}">
                  <a16:creationId xmlns:a16="http://schemas.microsoft.com/office/drawing/2014/main" id="{F0945E3E-9A7B-44EF-99ED-B72694867783}"/>
                </a:ext>
              </a:extLst>
            </p:cNvPr>
            <p:cNvGrpSpPr/>
            <p:nvPr/>
          </p:nvGrpSpPr>
          <p:grpSpPr>
            <a:xfrm>
              <a:off x="2512977" y="4640456"/>
              <a:ext cx="744359" cy="506657"/>
              <a:chOff x="7486638" y="3505200"/>
              <a:chExt cx="3307760" cy="1956930"/>
            </a:xfrm>
          </p:grpSpPr>
          <p:cxnSp>
            <p:nvCxnSpPr>
              <p:cNvPr id="219" name="Straight Connector 34">
                <a:extLst>
                  <a:ext uri="{FF2B5EF4-FFF2-40B4-BE49-F238E27FC236}">
                    <a16:creationId xmlns:a16="http://schemas.microsoft.com/office/drawing/2014/main" id="{8157D713-5572-4BB0-B6A0-35EDF7CB8FAC}"/>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0" name="Straight Connector 35">
                <a:extLst>
                  <a:ext uri="{FF2B5EF4-FFF2-40B4-BE49-F238E27FC236}">
                    <a16:creationId xmlns:a16="http://schemas.microsoft.com/office/drawing/2014/main" id="{D3AEA886-5A13-4D1D-83D3-9AE517B9E0C4}"/>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1" name="Straight Connector 36">
                <a:extLst>
                  <a:ext uri="{FF2B5EF4-FFF2-40B4-BE49-F238E27FC236}">
                    <a16:creationId xmlns:a16="http://schemas.microsoft.com/office/drawing/2014/main" id="{B60D3476-5E24-4E63-B407-FC53439B2DB7}"/>
                  </a:ext>
                </a:extLst>
              </p:cNvPr>
              <p:cNvCxnSpPr>
                <a:stCxn id="230" idx="3"/>
                <a:endCxn id="235"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2" name="Straight Connector 37">
                <a:extLst>
                  <a:ext uri="{FF2B5EF4-FFF2-40B4-BE49-F238E27FC236}">
                    <a16:creationId xmlns:a16="http://schemas.microsoft.com/office/drawing/2014/main" id="{483C9970-68D6-4DB3-A4E1-A03A03FFCC02}"/>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3" name="Straight Connector 38">
                <a:extLst>
                  <a:ext uri="{FF2B5EF4-FFF2-40B4-BE49-F238E27FC236}">
                    <a16:creationId xmlns:a16="http://schemas.microsoft.com/office/drawing/2014/main" id="{D2319EA7-E9DE-4884-9C23-6B5FC46FA93D}"/>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4" name="Straight Connector 39">
                <a:extLst>
                  <a:ext uri="{FF2B5EF4-FFF2-40B4-BE49-F238E27FC236}">
                    <a16:creationId xmlns:a16="http://schemas.microsoft.com/office/drawing/2014/main" id="{7319BB15-CB75-4468-8073-69D9FBFC47FB}"/>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5" name="Straight Connector 40">
                <a:extLst>
                  <a:ext uri="{FF2B5EF4-FFF2-40B4-BE49-F238E27FC236}">
                    <a16:creationId xmlns:a16="http://schemas.microsoft.com/office/drawing/2014/main" id="{52354C29-4897-4E39-B686-F24DD3B0F757}"/>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6" name="Straight Connector 41">
                <a:extLst>
                  <a:ext uri="{FF2B5EF4-FFF2-40B4-BE49-F238E27FC236}">
                    <a16:creationId xmlns:a16="http://schemas.microsoft.com/office/drawing/2014/main" id="{0E1857E0-3233-457B-8942-BE2482C40088}"/>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7" name="Straight Connector 42">
                <a:extLst>
                  <a:ext uri="{FF2B5EF4-FFF2-40B4-BE49-F238E27FC236}">
                    <a16:creationId xmlns:a16="http://schemas.microsoft.com/office/drawing/2014/main" id="{3F1753CD-51B6-4CC1-95D6-E90AD6CB18FD}"/>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8" name="Straight Connector 43">
                <a:extLst>
                  <a:ext uri="{FF2B5EF4-FFF2-40B4-BE49-F238E27FC236}">
                    <a16:creationId xmlns:a16="http://schemas.microsoft.com/office/drawing/2014/main" id="{BC68990C-B294-4C51-ADDD-CF9F9FA3D866}"/>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29" name="Straight Connector 44">
                <a:extLst>
                  <a:ext uri="{FF2B5EF4-FFF2-40B4-BE49-F238E27FC236}">
                    <a16:creationId xmlns:a16="http://schemas.microsoft.com/office/drawing/2014/main" id="{90D11B2F-BF88-48AA-9ECC-473DBBE2684F}"/>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230" name="Isosceles Triangle 45">
                <a:extLst>
                  <a:ext uri="{FF2B5EF4-FFF2-40B4-BE49-F238E27FC236}">
                    <a16:creationId xmlns:a16="http://schemas.microsoft.com/office/drawing/2014/main" id="{9ACB927F-D5C8-4A3F-BA31-6E38693955E9}"/>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31" name="TextBox 230">
                <a:extLst>
                  <a:ext uri="{FF2B5EF4-FFF2-40B4-BE49-F238E27FC236}">
                    <a16:creationId xmlns:a16="http://schemas.microsoft.com/office/drawing/2014/main" id="{BB7B5B82-3781-4A67-B866-83B3A9865C6A}"/>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2" name="TextBox 231">
                <a:extLst>
                  <a:ext uri="{FF2B5EF4-FFF2-40B4-BE49-F238E27FC236}">
                    <a16:creationId xmlns:a16="http://schemas.microsoft.com/office/drawing/2014/main" id="{BC8AB252-A5A0-49D2-A393-B531EFE51E3A}"/>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3" name="TextBox 232">
                <a:extLst>
                  <a:ext uri="{FF2B5EF4-FFF2-40B4-BE49-F238E27FC236}">
                    <a16:creationId xmlns:a16="http://schemas.microsoft.com/office/drawing/2014/main" id="{6DEA7B0B-6C15-4BAA-89C8-996E958757DA}"/>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4" name="TextBox 233">
                <a:extLst>
                  <a:ext uri="{FF2B5EF4-FFF2-40B4-BE49-F238E27FC236}">
                    <a16:creationId xmlns:a16="http://schemas.microsoft.com/office/drawing/2014/main" id="{D368D80B-A7F7-4DCB-871F-0AF155158AC7}"/>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5" name="TextBox 234">
                <a:extLst>
                  <a:ext uri="{FF2B5EF4-FFF2-40B4-BE49-F238E27FC236}">
                    <a16:creationId xmlns:a16="http://schemas.microsoft.com/office/drawing/2014/main" id="{9D27C28E-B268-4966-A68C-51ABF7CF026F}"/>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6" name="TextBox 235">
                <a:extLst>
                  <a:ext uri="{FF2B5EF4-FFF2-40B4-BE49-F238E27FC236}">
                    <a16:creationId xmlns:a16="http://schemas.microsoft.com/office/drawing/2014/main" id="{7725285E-47A8-4AED-9E64-4927E4A187EE}"/>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7" name="Isosceles Triangle 52">
                <a:extLst>
                  <a:ext uri="{FF2B5EF4-FFF2-40B4-BE49-F238E27FC236}">
                    <a16:creationId xmlns:a16="http://schemas.microsoft.com/office/drawing/2014/main" id="{08D6B7CA-6224-4911-A747-37BD7C20ADC5}"/>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198" name="Group 74">
              <a:extLst>
                <a:ext uri="{FF2B5EF4-FFF2-40B4-BE49-F238E27FC236}">
                  <a16:creationId xmlns:a16="http://schemas.microsoft.com/office/drawing/2014/main" id="{F852A3BF-64A6-4A75-BA42-8E8A946ADBBE}"/>
                </a:ext>
              </a:extLst>
            </p:cNvPr>
            <p:cNvGrpSpPr/>
            <p:nvPr/>
          </p:nvGrpSpPr>
          <p:grpSpPr>
            <a:xfrm>
              <a:off x="2543768" y="5649187"/>
              <a:ext cx="744359" cy="506657"/>
              <a:chOff x="7486638" y="3505200"/>
              <a:chExt cx="3307760" cy="1956930"/>
            </a:xfrm>
          </p:grpSpPr>
          <p:cxnSp>
            <p:nvCxnSpPr>
              <p:cNvPr id="200" name="Straight Connector 75">
                <a:extLst>
                  <a:ext uri="{FF2B5EF4-FFF2-40B4-BE49-F238E27FC236}">
                    <a16:creationId xmlns:a16="http://schemas.microsoft.com/office/drawing/2014/main" id="{70197988-54C2-4DA6-93AB-7FAB9D938852}"/>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1" name="Straight Connector 76">
                <a:extLst>
                  <a:ext uri="{FF2B5EF4-FFF2-40B4-BE49-F238E27FC236}">
                    <a16:creationId xmlns:a16="http://schemas.microsoft.com/office/drawing/2014/main" id="{CAFB4951-FF80-4BD9-AA20-D2642C940374}"/>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2" name="Straight Connector 77">
                <a:extLst>
                  <a:ext uri="{FF2B5EF4-FFF2-40B4-BE49-F238E27FC236}">
                    <a16:creationId xmlns:a16="http://schemas.microsoft.com/office/drawing/2014/main" id="{647A4197-8AAA-4963-BF28-22396F5CAC19}"/>
                  </a:ext>
                </a:extLst>
              </p:cNvPr>
              <p:cNvCxnSpPr>
                <a:stCxn id="211" idx="3"/>
                <a:endCxn id="216"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3" name="Straight Connector 78">
                <a:extLst>
                  <a:ext uri="{FF2B5EF4-FFF2-40B4-BE49-F238E27FC236}">
                    <a16:creationId xmlns:a16="http://schemas.microsoft.com/office/drawing/2014/main" id="{4B4931CB-CC03-4682-BAC3-2C4FCD80915D}"/>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4" name="Straight Connector 79">
                <a:extLst>
                  <a:ext uri="{FF2B5EF4-FFF2-40B4-BE49-F238E27FC236}">
                    <a16:creationId xmlns:a16="http://schemas.microsoft.com/office/drawing/2014/main" id="{43C263F7-0C1D-4C9D-A17F-1A9C868F64B6}"/>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5" name="Straight Connector 80">
                <a:extLst>
                  <a:ext uri="{FF2B5EF4-FFF2-40B4-BE49-F238E27FC236}">
                    <a16:creationId xmlns:a16="http://schemas.microsoft.com/office/drawing/2014/main" id="{4CD80259-78EA-4DF5-A3AB-9168F422E461}"/>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6" name="Straight Connector 81">
                <a:extLst>
                  <a:ext uri="{FF2B5EF4-FFF2-40B4-BE49-F238E27FC236}">
                    <a16:creationId xmlns:a16="http://schemas.microsoft.com/office/drawing/2014/main" id="{A9852DFE-EE17-4761-8064-3F802AA087D1}"/>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7" name="Straight Connector 82">
                <a:extLst>
                  <a:ext uri="{FF2B5EF4-FFF2-40B4-BE49-F238E27FC236}">
                    <a16:creationId xmlns:a16="http://schemas.microsoft.com/office/drawing/2014/main" id="{C2CFF603-D7BB-46DD-B1E6-96BD93E3A372}"/>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8" name="Straight Connector 83">
                <a:extLst>
                  <a:ext uri="{FF2B5EF4-FFF2-40B4-BE49-F238E27FC236}">
                    <a16:creationId xmlns:a16="http://schemas.microsoft.com/office/drawing/2014/main" id="{F4396927-A80A-4C70-B095-8C328F9D5813}"/>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09" name="Straight Connector 84">
                <a:extLst>
                  <a:ext uri="{FF2B5EF4-FFF2-40B4-BE49-F238E27FC236}">
                    <a16:creationId xmlns:a16="http://schemas.microsoft.com/office/drawing/2014/main" id="{00E7378C-C0C3-4B79-AC72-6A915CD85604}"/>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10" name="Straight Connector 85">
                <a:extLst>
                  <a:ext uri="{FF2B5EF4-FFF2-40B4-BE49-F238E27FC236}">
                    <a16:creationId xmlns:a16="http://schemas.microsoft.com/office/drawing/2014/main" id="{66003EC0-D8C0-46E0-9CCA-33C693DB631F}"/>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211" name="Isosceles Triangle 86">
                <a:extLst>
                  <a:ext uri="{FF2B5EF4-FFF2-40B4-BE49-F238E27FC236}">
                    <a16:creationId xmlns:a16="http://schemas.microsoft.com/office/drawing/2014/main" id="{8BB62D15-3268-4985-93D7-F5B1B31FA7DA}"/>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2" name="TextBox 211">
                <a:extLst>
                  <a:ext uri="{FF2B5EF4-FFF2-40B4-BE49-F238E27FC236}">
                    <a16:creationId xmlns:a16="http://schemas.microsoft.com/office/drawing/2014/main" id="{8F338CDE-4165-473F-A75B-8905B87C01C6}"/>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3" name="TextBox 212">
                <a:extLst>
                  <a:ext uri="{FF2B5EF4-FFF2-40B4-BE49-F238E27FC236}">
                    <a16:creationId xmlns:a16="http://schemas.microsoft.com/office/drawing/2014/main" id="{30393DA1-31AC-4215-A677-4EC0A2BD7B40}"/>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4" name="TextBox 213">
                <a:extLst>
                  <a:ext uri="{FF2B5EF4-FFF2-40B4-BE49-F238E27FC236}">
                    <a16:creationId xmlns:a16="http://schemas.microsoft.com/office/drawing/2014/main" id="{19795424-E82A-4D6E-8DCF-AB71EBF9A335}"/>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5" name="TextBox 214">
                <a:extLst>
                  <a:ext uri="{FF2B5EF4-FFF2-40B4-BE49-F238E27FC236}">
                    <a16:creationId xmlns:a16="http://schemas.microsoft.com/office/drawing/2014/main" id="{3DDFB1FE-A036-4937-96B1-297BFD4CC114}"/>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6" name="TextBox 215">
                <a:extLst>
                  <a:ext uri="{FF2B5EF4-FFF2-40B4-BE49-F238E27FC236}">
                    <a16:creationId xmlns:a16="http://schemas.microsoft.com/office/drawing/2014/main" id="{9FA45E19-9BE7-4E31-BEC5-FC7E90099ACF}"/>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7" name="TextBox 216">
                <a:extLst>
                  <a:ext uri="{FF2B5EF4-FFF2-40B4-BE49-F238E27FC236}">
                    <a16:creationId xmlns:a16="http://schemas.microsoft.com/office/drawing/2014/main" id="{27957217-3D88-4F47-A559-37DAF3FF74D1}"/>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8" name="Isosceles Triangle 93">
                <a:extLst>
                  <a:ext uri="{FF2B5EF4-FFF2-40B4-BE49-F238E27FC236}">
                    <a16:creationId xmlns:a16="http://schemas.microsoft.com/office/drawing/2014/main" id="{D7204F1D-AC87-4071-A35A-42E74B34CA83}"/>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cxnSp>
          <p:nvCxnSpPr>
            <p:cNvPr id="199" name="Straight Connector 114">
              <a:extLst>
                <a:ext uri="{FF2B5EF4-FFF2-40B4-BE49-F238E27FC236}">
                  <a16:creationId xmlns:a16="http://schemas.microsoft.com/office/drawing/2014/main" id="{611F102C-1095-4D32-ADFB-EA3A90BDCE64}"/>
                </a:ext>
              </a:extLst>
            </p:cNvPr>
            <p:cNvCxnSpPr>
              <a:cxnSpLocks/>
            </p:cNvCxnSpPr>
            <p:nvPr/>
          </p:nvCxnSpPr>
          <p:spPr>
            <a:xfrm flipH="1" flipV="1">
              <a:off x="2870459" y="5253442"/>
              <a:ext cx="5061" cy="27862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그룹 237">
            <a:extLst>
              <a:ext uri="{FF2B5EF4-FFF2-40B4-BE49-F238E27FC236}">
                <a16:creationId xmlns:a16="http://schemas.microsoft.com/office/drawing/2014/main" id="{2785A3CD-C865-480C-ADFF-D33DFFDD269A}"/>
              </a:ext>
            </a:extLst>
          </p:cNvPr>
          <p:cNvGrpSpPr/>
          <p:nvPr/>
        </p:nvGrpSpPr>
        <p:grpSpPr>
          <a:xfrm>
            <a:off x="7499475" y="3670485"/>
            <a:ext cx="775150" cy="1515388"/>
            <a:chOff x="2512977" y="4640456"/>
            <a:chExt cx="775150" cy="1515388"/>
          </a:xfrm>
        </p:grpSpPr>
        <p:grpSp>
          <p:nvGrpSpPr>
            <p:cNvPr id="239" name="Group 22">
              <a:extLst>
                <a:ext uri="{FF2B5EF4-FFF2-40B4-BE49-F238E27FC236}">
                  <a16:creationId xmlns:a16="http://schemas.microsoft.com/office/drawing/2014/main" id="{E5DE7873-F5EF-4C20-B8B5-0D58945BAB72}"/>
                </a:ext>
              </a:extLst>
            </p:cNvPr>
            <p:cNvGrpSpPr/>
            <p:nvPr/>
          </p:nvGrpSpPr>
          <p:grpSpPr>
            <a:xfrm>
              <a:off x="2512977" y="4640456"/>
              <a:ext cx="744359" cy="506657"/>
              <a:chOff x="7486638" y="3505200"/>
              <a:chExt cx="3307760" cy="1956930"/>
            </a:xfrm>
          </p:grpSpPr>
          <p:cxnSp>
            <p:nvCxnSpPr>
              <p:cNvPr id="261" name="Straight Connector 34">
                <a:extLst>
                  <a:ext uri="{FF2B5EF4-FFF2-40B4-BE49-F238E27FC236}">
                    <a16:creationId xmlns:a16="http://schemas.microsoft.com/office/drawing/2014/main" id="{3CF84AF1-DCBF-4572-9B6E-148911E6F54B}"/>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2" name="Straight Connector 35">
                <a:extLst>
                  <a:ext uri="{FF2B5EF4-FFF2-40B4-BE49-F238E27FC236}">
                    <a16:creationId xmlns:a16="http://schemas.microsoft.com/office/drawing/2014/main" id="{943A58B8-A72F-46C9-AFE8-3648A8F7A06D}"/>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3" name="Straight Connector 36">
                <a:extLst>
                  <a:ext uri="{FF2B5EF4-FFF2-40B4-BE49-F238E27FC236}">
                    <a16:creationId xmlns:a16="http://schemas.microsoft.com/office/drawing/2014/main" id="{123A8EF3-AB65-483C-B3DA-4BCAE50A13C8}"/>
                  </a:ext>
                </a:extLst>
              </p:cNvPr>
              <p:cNvCxnSpPr>
                <a:stCxn id="272" idx="3"/>
                <a:endCxn id="277"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4" name="Straight Connector 37">
                <a:extLst>
                  <a:ext uri="{FF2B5EF4-FFF2-40B4-BE49-F238E27FC236}">
                    <a16:creationId xmlns:a16="http://schemas.microsoft.com/office/drawing/2014/main" id="{60BA2E23-BFA1-45CE-B4D2-F1AD8D63F15C}"/>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5" name="Straight Connector 38">
                <a:extLst>
                  <a:ext uri="{FF2B5EF4-FFF2-40B4-BE49-F238E27FC236}">
                    <a16:creationId xmlns:a16="http://schemas.microsoft.com/office/drawing/2014/main" id="{A9336817-A3A3-4455-9663-C74C94CD2484}"/>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6" name="Straight Connector 39">
                <a:extLst>
                  <a:ext uri="{FF2B5EF4-FFF2-40B4-BE49-F238E27FC236}">
                    <a16:creationId xmlns:a16="http://schemas.microsoft.com/office/drawing/2014/main" id="{7318D016-E768-4C3D-BF8E-05086B982020}"/>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7" name="Straight Connector 40">
                <a:extLst>
                  <a:ext uri="{FF2B5EF4-FFF2-40B4-BE49-F238E27FC236}">
                    <a16:creationId xmlns:a16="http://schemas.microsoft.com/office/drawing/2014/main" id="{E1379937-08ED-4325-A51E-AE97644245AD}"/>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8" name="Straight Connector 41">
                <a:extLst>
                  <a:ext uri="{FF2B5EF4-FFF2-40B4-BE49-F238E27FC236}">
                    <a16:creationId xmlns:a16="http://schemas.microsoft.com/office/drawing/2014/main" id="{21076A46-701F-4C71-936B-E5E5C4F8BEB8}"/>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69" name="Straight Connector 42">
                <a:extLst>
                  <a:ext uri="{FF2B5EF4-FFF2-40B4-BE49-F238E27FC236}">
                    <a16:creationId xmlns:a16="http://schemas.microsoft.com/office/drawing/2014/main" id="{362DB1F9-2754-4149-8864-B08B69DA3E84}"/>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70" name="Straight Connector 43">
                <a:extLst>
                  <a:ext uri="{FF2B5EF4-FFF2-40B4-BE49-F238E27FC236}">
                    <a16:creationId xmlns:a16="http://schemas.microsoft.com/office/drawing/2014/main" id="{9FAEDEB4-84AB-4F86-9FC1-227670A73119}"/>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71" name="Straight Connector 44">
                <a:extLst>
                  <a:ext uri="{FF2B5EF4-FFF2-40B4-BE49-F238E27FC236}">
                    <a16:creationId xmlns:a16="http://schemas.microsoft.com/office/drawing/2014/main" id="{24E08ABB-D943-4055-A5F0-12D467ED3CB9}"/>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272" name="Isosceles Triangle 45">
                <a:extLst>
                  <a:ext uri="{FF2B5EF4-FFF2-40B4-BE49-F238E27FC236}">
                    <a16:creationId xmlns:a16="http://schemas.microsoft.com/office/drawing/2014/main" id="{7D08EA9A-F7ED-4E75-95DE-236B3ACD4245}"/>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3" name="TextBox 272">
                <a:extLst>
                  <a:ext uri="{FF2B5EF4-FFF2-40B4-BE49-F238E27FC236}">
                    <a16:creationId xmlns:a16="http://schemas.microsoft.com/office/drawing/2014/main" id="{76BC1F6F-3AA2-40DD-8ABE-CCD27070DD2C}"/>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4" name="TextBox 273">
                <a:extLst>
                  <a:ext uri="{FF2B5EF4-FFF2-40B4-BE49-F238E27FC236}">
                    <a16:creationId xmlns:a16="http://schemas.microsoft.com/office/drawing/2014/main" id="{587E8512-8B5A-4203-8B11-B7CB27F5C92E}"/>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5" name="TextBox 274">
                <a:extLst>
                  <a:ext uri="{FF2B5EF4-FFF2-40B4-BE49-F238E27FC236}">
                    <a16:creationId xmlns:a16="http://schemas.microsoft.com/office/drawing/2014/main" id="{385F7129-E5F6-40EE-9132-78C1EB15F65B}"/>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6" name="TextBox 275">
                <a:extLst>
                  <a:ext uri="{FF2B5EF4-FFF2-40B4-BE49-F238E27FC236}">
                    <a16:creationId xmlns:a16="http://schemas.microsoft.com/office/drawing/2014/main" id="{F94431E2-9F8D-4D88-B0CD-9E0B2A530F3A}"/>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7" name="TextBox 276">
                <a:extLst>
                  <a:ext uri="{FF2B5EF4-FFF2-40B4-BE49-F238E27FC236}">
                    <a16:creationId xmlns:a16="http://schemas.microsoft.com/office/drawing/2014/main" id="{3345A88F-13EA-4325-9166-4B64CC09E239}"/>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8" name="TextBox 277">
                <a:extLst>
                  <a:ext uri="{FF2B5EF4-FFF2-40B4-BE49-F238E27FC236}">
                    <a16:creationId xmlns:a16="http://schemas.microsoft.com/office/drawing/2014/main" id="{B6B20D0E-2597-4757-8E0D-AD3258E723DF}"/>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9" name="Isosceles Triangle 52">
                <a:extLst>
                  <a:ext uri="{FF2B5EF4-FFF2-40B4-BE49-F238E27FC236}">
                    <a16:creationId xmlns:a16="http://schemas.microsoft.com/office/drawing/2014/main" id="{6E51EC33-C899-495A-88F7-8F2E2442C713}"/>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40" name="Group 74">
              <a:extLst>
                <a:ext uri="{FF2B5EF4-FFF2-40B4-BE49-F238E27FC236}">
                  <a16:creationId xmlns:a16="http://schemas.microsoft.com/office/drawing/2014/main" id="{39899CFD-3A58-457E-AA74-D0A3A919AF8C}"/>
                </a:ext>
              </a:extLst>
            </p:cNvPr>
            <p:cNvGrpSpPr/>
            <p:nvPr/>
          </p:nvGrpSpPr>
          <p:grpSpPr>
            <a:xfrm>
              <a:off x="2543768" y="5649187"/>
              <a:ext cx="744359" cy="506657"/>
              <a:chOff x="7486638" y="3505200"/>
              <a:chExt cx="3307760" cy="1956930"/>
            </a:xfrm>
          </p:grpSpPr>
          <p:cxnSp>
            <p:nvCxnSpPr>
              <p:cNvPr id="242" name="Straight Connector 75">
                <a:extLst>
                  <a:ext uri="{FF2B5EF4-FFF2-40B4-BE49-F238E27FC236}">
                    <a16:creationId xmlns:a16="http://schemas.microsoft.com/office/drawing/2014/main" id="{0C108FCC-D7FD-4F62-9283-08266E28F180}"/>
                  </a:ext>
                </a:extLst>
              </p:cNvPr>
              <p:cNvCxnSpPr/>
              <p:nvPr/>
            </p:nvCxnSpPr>
            <p:spPr>
              <a:xfrm>
                <a:off x="8915400" y="3505200"/>
                <a:ext cx="0" cy="66457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3" name="Straight Connector 76">
                <a:extLst>
                  <a:ext uri="{FF2B5EF4-FFF2-40B4-BE49-F238E27FC236}">
                    <a16:creationId xmlns:a16="http://schemas.microsoft.com/office/drawing/2014/main" id="{DCD605A1-E7CF-43D5-92B6-5323C565BC27}"/>
                  </a:ext>
                </a:extLst>
              </p:cNvPr>
              <p:cNvCxnSpPr/>
              <p:nvPr/>
            </p:nvCxnSpPr>
            <p:spPr>
              <a:xfrm>
                <a:off x="8915400" y="416977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4" name="Straight Connector 77">
                <a:extLst>
                  <a:ext uri="{FF2B5EF4-FFF2-40B4-BE49-F238E27FC236}">
                    <a16:creationId xmlns:a16="http://schemas.microsoft.com/office/drawing/2014/main" id="{684C4570-60E8-4A4B-B67E-3967A6013DC8}"/>
                  </a:ext>
                </a:extLst>
              </p:cNvPr>
              <p:cNvCxnSpPr>
                <a:stCxn id="253" idx="3"/>
                <a:endCxn id="258" idx="0"/>
              </p:cNvCxnSpPr>
              <p:nvPr/>
            </p:nvCxnSpPr>
            <p:spPr>
              <a:xfrm flipH="1">
                <a:off x="9561507" y="4550456"/>
                <a:ext cx="76227" cy="47300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5" name="Straight Connector 78">
                <a:extLst>
                  <a:ext uri="{FF2B5EF4-FFF2-40B4-BE49-F238E27FC236}">
                    <a16:creationId xmlns:a16="http://schemas.microsoft.com/office/drawing/2014/main" id="{8061FF9D-C97B-4D29-9C4F-14545ED5EEAA}"/>
                  </a:ext>
                </a:extLst>
              </p:cNvPr>
              <p:cNvCxnSpPr/>
              <p:nvPr/>
            </p:nvCxnSpPr>
            <p:spPr>
              <a:xfrm>
                <a:off x="9672024" y="4605388"/>
                <a:ext cx="796530" cy="163519"/>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6" name="Straight Connector 79">
                <a:extLst>
                  <a:ext uri="{FF2B5EF4-FFF2-40B4-BE49-F238E27FC236}">
                    <a16:creationId xmlns:a16="http://schemas.microsoft.com/office/drawing/2014/main" id="{EF761433-4430-42E2-8AFD-216175D55A9A}"/>
                  </a:ext>
                </a:extLst>
              </p:cNvPr>
              <p:cNvCxnSpPr/>
              <p:nvPr/>
            </p:nvCxnSpPr>
            <p:spPr>
              <a:xfrm>
                <a:off x="9658376" y="4591740"/>
                <a:ext cx="295959" cy="404421"/>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7" name="Straight Connector 80">
                <a:extLst>
                  <a:ext uri="{FF2B5EF4-FFF2-40B4-BE49-F238E27FC236}">
                    <a16:creationId xmlns:a16="http://schemas.microsoft.com/office/drawing/2014/main" id="{263409CD-4C41-4277-97A9-40BBB9D43241}"/>
                  </a:ext>
                </a:extLst>
              </p:cNvPr>
              <p:cNvCxnSpPr/>
              <p:nvPr/>
            </p:nvCxnSpPr>
            <p:spPr>
              <a:xfrm flipH="1">
                <a:off x="8191499" y="4166752"/>
                <a:ext cx="723900" cy="230778"/>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8" name="Straight Connector 81">
                <a:extLst>
                  <a:ext uri="{FF2B5EF4-FFF2-40B4-BE49-F238E27FC236}">
                    <a16:creationId xmlns:a16="http://schemas.microsoft.com/office/drawing/2014/main" id="{7F748A91-1E18-4A99-9559-155B1A2B67A1}"/>
                  </a:ext>
                </a:extLst>
              </p:cNvPr>
              <p:cNvCxnSpPr/>
              <p:nvPr/>
            </p:nvCxnSpPr>
            <p:spPr>
              <a:xfrm flipH="1">
                <a:off x="7840183" y="4810969"/>
                <a:ext cx="351318" cy="24811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49" name="Straight Connector 82">
                <a:extLst>
                  <a:ext uri="{FF2B5EF4-FFF2-40B4-BE49-F238E27FC236}">
                    <a16:creationId xmlns:a16="http://schemas.microsoft.com/office/drawing/2014/main" id="{AD1744C4-4F65-42F7-A3CC-A18DF95ED4C6}"/>
                  </a:ext>
                </a:extLst>
              </p:cNvPr>
              <p:cNvCxnSpPr/>
              <p:nvPr/>
            </p:nvCxnSpPr>
            <p:spPr>
              <a:xfrm>
                <a:off x="8202132" y="4794039"/>
                <a:ext cx="576832" cy="265043"/>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0" name="Straight Connector 83">
                <a:extLst>
                  <a:ext uri="{FF2B5EF4-FFF2-40B4-BE49-F238E27FC236}">
                    <a16:creationId xmlns:a16="http://schemas.microsoft.com/office/drawing/2014/main" id="{F75C30B7-E6E4-456E-B666-1C22D374CBA7}"/>
                  </a:ext>
                </a:extLst>
              </p:cNvPr>
              <p:cNvCxnSpPr/>
              <p:nvPr/>
            </p:nvCxnSpPr>
            <p:spPr>
              <a:xfrm>
                <a:off x="8202132" y="4806610"/>
                <a:ext cx="48083" cy="27180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1" name="Straight Connector 84">
                <a:extLst>
                  <a:ext uri="{FF2B5EF4-FFF2-40B4-BE49-F238E27FC236}">
                    <a16:creationId xmlns:a16="http://schemas.microsoft.com/office/drawing/2014/main" id="{DA49F1EE-3695-478B-B393-CA9F2A049152}"/>
                  </a:ext>
                </a:extLst>
              </p:cNvPr>
              <p:cNvCxnSpPr/>
              <p:nvPr/>
            </p:nvCxnSpPr>
            <p:spPr>
              <a:xfrm>
                <a:off x="8191499" y="4396115"/>
                <a:ext cx="0" cy="398962"/>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cxnSp>
            <p:nvCxnSpPr>
              <p:cNvPr id="252" name="Straight Connector 85">
                <a:extLst>
                  <a:ext uri="{FF2B5EF4-FFF2-40B4-BE49-F238E27FC236}">
                    <a16:creationId xmlns:a16="http://schemas.microsoft.com/office/drawing/2014/main" id="{FC98F4E9-EA2F-4D68-AE13-CB16BC7A9BFE}"/>
                  </a:ext>
                </a:extLst>
              </p:cNvPr>
              <p:cNvCxnSpPr/>
              <p:nvPr/>
            </p:nvCxnSpPr>
            <p:spPr>
              <a:xfrm>
                <a:off x="9639300" y="4396115"/>
                <a:ext cx="0" cy="182880"/>
              </a:xfrm>
              <a:prstGeom prst="line">
                <a:avLst/>
              </a:prstGeom>
              <a:ln w="28575">
                <a:solidFill>
                  <a:srgbClr val="478C45"/>
                </a:solidFill>
              </a:ln>
            </p:spPr>
            <p:style>
              <a:lnRef idx="1">
                <a:schemeClr val="accent1"/>
              </a:lnRef>
              <a:fillRef idx="0">
                <a:schemeClr val="accent1"/>
              </a:fillRef>
              <a:effectRef idx="0">
                <a:schemeClr val="accent1"/>
              </a:effectRef>
              <a:fontRef idx="minor">
                <a:schemeClr val="tx1"/>
              </a:fontRef>
            </p:style>
          </p:cxnSp>
          <p:sp>
            <p:nvSpPr>
              <p:cNvPr id="253" name="Isosceles Triangle 86">
                <a:extLst>
                  <a:ext uri="{FF2B5EF4-FFF2-40B4-BE49-F238E27FC236}">
                    <a16:creationId xmlns:a16="http://schemas.microsoft.com/office/drawing/2014/main" id="{69059ABE-7581-4614-8A2C-31960F2E7716}"/>
                  </a:ext>
                </a:extLst>
              </p:cNvPr>
              <p:cNvSpPr/>
              <p:nvPr/>
            </p:nvSpPr>
            <p:spPr>
              <a:xfrm flipV="1">
                <a:off x="9569154" y="4550456"/>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TextBox 253">
                <a:extLst>
                  <a:ext uri="{FF2B5EF4-FFF2-40B4-BE49-F238E27FC236}">
                    <a16:creationId xmlns:a16="http://schemas.microsoft.com/office/drawing/2014/main" id="{5B4E8D11-9E73-4B75-87EE-209B0A43C37D}"/>
                  </a:ext>
                </a:extLst>
              </p:cNvPr>
              <p:cNvSpPr txBox="1"/>
              <p:nvPr/>
            </p:nvSpPr>
            <p:spPr>
              <a:xfrm>
                <a:off x="7486638" y="4965757"/>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5" name="TextBox 254">
                <a:extLst>
                  <a:ext uri="{FF2B5EF4-FFF2-40B4-BE49-F238E27FC236}">
                    <a16:creationId xmlns:a16="http://schemas.microsoft.com/office/drawing/2014/main" id="{F69A1B33-0E92-4AE6-8492-DBAEFFF9EE5C}"/>
                  </a:ext>
                </a:extLst>
              </p:cNvPr>
              <p:cNvSpPr txBox="1"/>
              <p:nvPr/>
            </p:nvSpPr>
            <p:spPr>
              <a:xfrm>
                <a:off x="9900771" y="4956245"/>
                <a:ext cx="365760" cy="365760"/>
              </a:xfrm>
              <a:prstGeom prst="ellipse">
                <a:avLst/>
              </a:prstGeom>
              <a:noFill/>
              <a:ln w="38100">
                <a:solidFill>
                  <a:srgbClr val="478C4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6" name="TextBox 255">
                <a:extLst>
                  <a:ext uri="{FF2B5EF4-FFF2-40B4-BE49-F238E27FC236}">
                    <a16:creationId xmlns:a16="http://schemas.microsoft.com/office/drawing/2014/main" id="{04446B8C-55E9-4DB6-9B60-34F12DED2D23}"/>
                  </a:ext>
                </a:extLst>
              </p:cNvPr>
              <p:cNvSpPr txBox="1"/>
              <p:nvPr/>
            </p:nvSpPr>
            <p:spPr>
              <a:xfrm>
                <a:off x="8074961" y="5096370"/>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7" name="TextBox 256">
                <a:extLst>
                  <a:ext uri="{FF2B5EF4-FFF2-40B4-BE49-F238E27FC236}">
                    <a16:creationId xmlns:a16="http://schemas.microsoft.com/office/drawing/2014/main" id="{765D166A-A812-436B-A306-118CABCD54DA}"/>
                  </a:ext>
                </a:extLst>
              </p:cNvPr>
              <p:cNvSpPr txBox="1"/>
              <p:nvPr/>
            </p:nvSpPr>
            <p:spPr>
              <a:xfrm>
                <a:off x="8731936" y="4995945"/>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8" name="TextBox 257">
                <a:extLst>
                  <a:ext uri="{FF2B5EF4-FFF2-40B4-BE49-F238E27FC236}">
                    <a16:creationId xmlns:a16="http://schemas.microsoft.com/office/drawing/2014/main" id="{11F699B4-A71B-4575-B883-D74B3C102E0A}"/>
                  </a:ext>
                </a:extLst>
              </p:cNvPr>
              <p:cNvSpPr txBox="1"/>
              <p:nvPr/>
            </p:nvSpPr>
            <p:spPr>
              <a:xfrm>
                <a:off x="9378627" y="5023457"/>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9" name="TextBox 258">
                <a:extLst>
                  <a:ext uri="{FF2B5EF4-FFF2-40B4-BE49-F238E27FC236}">
                    <a16:creationId xmlns:a16="http://schemas.microsoft.com/office/drawing/2014/main" id="{9F6BAED3-98BB-4478-8D37-850875FCF771}"/>
                  </a:ext>
                </a:extLst>
              </p:cNvPr>
              <p:cNvSpPr txBox="1"/>
              <p:nvPr/>
            </p:nvSpPr>
            <p:spPr>
              <a:xfrm>
                <a:off x="10428638" y="4660751"/>
                <a:ext cx="365760" cy="365760"/>
              </a:xfrm>
              <a:prstGeom prst="ellipse">
                <a:avLst/>
              </a:prstGeom>
              <a:noFill/>
              <a:ln w="38100">
                <a:solidFill>
                  <a:srgbClr val="659F6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0" name="Isosceles Triangle 93">
                <a:extLst>
                  <a:ext uri="{FF2B5EF4-FFF2-40B4-BE49-F238E27FC236}">
                    <a16:creationId xmlns:a16="http://schemas.microsoft.com/office/drawing/2014/main" id="{E1DEEEBE-2052-47E1-8623-20492900D4BB}"/>
                  </a:ext>
                </a:extLst>
              </p:cNvPr>
              <p:cNvSpPr/>
              <p:nvPr/>
            </p:nvSpPr>
            <p:spPr>
              <a:xfrm flipV="1">
                <a:off x="8129770" y="4761063"/>
                <a:ext cx="137160" cy="137160"/>
              </a:xfrm>
              <a:prstGeom prst="triangl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cxnSp>
          <p:nvCxnSpPr>
            <p:cNvPr id="241" name="Straight Connector 114">
              <a:extLst>
                <a:ext uri="{FF2B5EF4-FFF2-40B4-BE49-F238E27FC236}">
                  <a16:creationId xmlns:a16="http://schemas.microsoft.com/office/drawing/2014/main" id="{FDF13020-33B4-45A2-A9F2-2770781F5064}"/>
                </a:ext>
              </a:extLst>
            </p:cNvPr>
            <p:cNvCxnSpPr>
              <a:cxnSpLocks/>
            </p:cNvCxnSpPr>
            <p:nvPr/>
          </p:nvCxnSpPr>
          <p:spPr>
            <a:xfrm flipH="1" flipV="1">
              <a:off x="2870459" y="5253442"/>
              <a:ext cx="5061" cy="27862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80" name="TextBox 279">
            <a:extLst>
              <a:ext uri="{FF2B5EF4-FFF2-40B4-BE49-F238E27FC236}">
                <a16:creationId xmlns:a16="http://schemas.microsoft.com/office/drawing/2014/main" id="{48BE32DE-98C1-424D-AD91-E16993845673}"/>
              </a:ext>
            </a:extLst>
          </p:cNvPr>
          <p:cNvSpPr txBox="1"/>
          <p:nvPr/>
        </p:nvSpPr>
        <p:spPr>
          <a:xfrm>
            <a:off x="8140935" y="3984801"/>
            <a:ext cx="44807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rial"/>
                <a:cs typeface="Arial"/>
                <a:sym typeface="Arial"/>
              </a:rPr>
              <a:t>No</a:t>
            </a:r>
          </a:p>
        </p:txBody>
      </p:sp>
      <p:sp>
        <p:nvSpPr>
          <p:cNvPr id="281" name="TextBox 280">
            <a:extLst>
              <a:ext uri="{FF2B5EF4-FFF2-40B4-BE49-F238E27FC236}">
                <a16:creationId xmlns:a16="http://schemas.microsoft.com/office/drawing/2014/main" id="{B31C3AA5-7217-4E8F-A0EA-B0043578682D}"/>
              </a:ext>
            </a:extLst>
          </p:cNvPr>
          <p:cNvSpPr txBox="1"/>
          <p:nvPr/>
        </p:nvSpPr>
        <p:spPr>
          <a:xfrm>
            <a:off x="7083060" y="4061228"/>
            <a:ext cx="409831"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rial"/>
                <a:cs typeface="Arial"/>
                <a:sym typeface="Arial"/>
              </a:rPr>
              <a:t>Yes</a:t>
            </a:r>
          </a:p>
        </p:txBody>
      </p:sp>
      <p:sp>
        <p:nvSpPr>
          <p:cNvPr id="282" name="TextBox 281">
            <a:extLst>
              <a:ext uri="{FF2B5EF4-FFF2-40B4-BE49-F238E27FC236}">
                <a16:creationId xmlns:a16="http://schemas.microsoft.com/office/drawing/2014/main" id="{C989D9DE-99AD-4DD9-9AE4-7E5CC3C47B13}"/>
              </a:ext>
            </a:extLst>
          </p:cNvPr>
          <p:cNvSpPr txBox="1"/>
          <p:nvPr/>
        </p:nvSpPr>
        <p:spPr>
          <a:xfrm>
            <a:off x="6614611" y="5126124"/>
            <a:ext cx="458585"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rial"/>
                <a:cs typeface="Arial"/>
                <a:sym typeface="Arial"/>
              </a:rPr>
              <a:t>Yes</a:t>
            </a:r>
          </a:p>
        </p:txBody>
      </p:sp>
      <p:sp>
        <p:nvSpPr>
          <p:cNvPr id="283" name="TextBox 282">
            <a:extLst>
              <a:ext uri="{FF2B5EF4-FFF2-40B4-BE49-F238E27FC236}">
                <a16:creationId xmlns:a16="http://schemas.microsoft.com/office/drawing/2014/main" id="{ECC99C8C-1CDA-460C-B89A-AEDF05D77950}"/>
              </a:ext>
            </a:extLst>
          </p:cNvPr>
          <p:cNvSpPr txBox="1"/>
          <p:nvPr/>
        </p:nvSpPr>
        <p:spPr>
          <a:xfrm>
            <a:off x="7983545" y="5070552"/>
            <a:ext cx="448075"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0000"/>
                </a:solidFill>
                <a:effectLst/>
                <a:uLnTx/>
                <a:uFillTx/>
                <a:latin typeface="Arial"/>
                <a:cs typeface="Arial"/>
                <a:sym typeface="Arial"/>
              </a:rPr>
              <a:t>Yes</a:t>
            </a:r>
          </a:p>
        </p:txBody>
      </p:sp>
      <p:grpSp>
        <p:nvGrpSpPr>
          <p:cNvPr id="284" name="그룹 283">
            <a:extLst>
              <a:ext uri="{FF2B5EF4-FFF2-40B4-BE49-F238E27FC236}">
                <a16:creationId xmlns:a16="http://schemas.microsoft.com/office/drawing/2014/main" id="{AC6CCD5B-A175-4DD9-8C27-A510CE17F797}"/>
              </a:ext>
            </a:extLst>
          </p:cNvPr>
          <p:cNvGrpSpPr/>
          <p:nvPr/>
        </p:nvGrpSpPr>
        <p:grpSpPr>
          <a:xfrm>
            <a:off x="6925544" y="4117889"/>
            <a:ext cx="2300447" cy="1167452"/>
            <a:chOff x="2824003" y="5087860"/>
            <a:chExt cx="2300447" cy="1167452"/>
          </a:xfrm>
        </p:grpSpPr>
        <p:cxnSp>
          <p:nvCxnSpPr>
            <p:cNvPr id="285" name="직선 화살표 연결선 284">
              <a:extLst>
                <a:ext uri="{FF2B5EF4-FFF2-40B4-BE49-F238E27FC236}">
                  <a16:creationId xmlns:a16="http://schemas.microsoft.com/office/drawing/2014/main" id="{33582467-B0B9-4533-BD66-4B2DEF43152D}"/>
                </a:ext>
              </a:extLst>
            </p:cNvPr>
            <p:cNvCxnSpPr>
              <a:cxnSpLocks/>
            </p:cNvCxnSpPr>
            <p:nvPr/>
          </p:nvCxnSpPr>
          <p:spPr>
            <a:xfrm>
              <a:off x="4330079" y="5087860"/>
              <a:ext cx="794371" cy="16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직선 화살표 연결선 285">
              <a:extLst>
                <a:ext uri="{FF2B5EF4-FFF2-40B4-BE49-F238E27FC236}">
                  <a16:creationId xmlns:a16="http://schemas.microsoft.com/office/drawing/2014/main" id="{C49BD7A6-B2AA-46EE-ACDD-FAE0A0F6D6F6}"/>
                </a:ext>
              </a:extLst>
            </p:cNvPr>
            <p:cNvCxnSpPr>
              <a:cxnSpLocks/>
            </p:cNvCxnSpPr>
            <p:nvPr/>
          </p:nvCxnSpPr>
          <p:spPr>
            <a:xfrm>
              <a:off x="3214801" y="5147114"/>
              <a:ext cx="1873278" cy="16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직선 화살표 연결선 286">
              <a:extLst>
                <a:ext uri="{FF2B5EF4-FFF2-40B4-BE49-F238E27FC236}">
                  <a16:creationId xmlns:a16="http://schemas.microsoft.com/office/drawing/2014/main" id="{5DF3B285-2CD1-411E-8240-CC2C5A1AB0E9}"/>
                </a:ext>
              </a:extLst>
            </p:cNvPr>
            <p:cNvCxnSpPr>
              <a:cxnSpLocks/>
            </p:cNvCxnSpPr>
            <p:nvPr/>
          </p:nvCxnSpPr>
          <p:spPr>
            <a:xfrm flipV="1">
              <a:off x="2824003" y="5412969"/>
              <a:ext cx="2220009" cy="84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4849285-AEB5-45BA-A0B8-7D89C86ACD07}"/>
                </a:ext>
              </a:extLst>
            </p:cNvPr>
            <p:cNvCxnSpPr>
              <a:cxnSpLocks/>
            </p:cNvCxnSpPr>
            <p:nvPr/>
          </p:nvCxnSpPr>
          <p:spPr>
            <a:xfrm flipV="1">
              <a:off x="4173084" y="5538175"/>
              <a:ext cx="951366" cy="598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89" name="표 506">
            <a:extLst>
              <a:ext uri="{FF2B5EF4-FFF2-40B4-BE49-F238E27FC236}">
                <a16:creationId xmlns:a16="http://schemas.microsoft.com/office/drawing/2014/main" id="{ACF244FA-3547-4DA7-9335-57A7927B5F10}"/>
              </a:ext>
            </a:extLst>
          </p:cNvPr>
          <p:cNvGraphicFramePr>
            <a:graphicFrameLocks noGrp="1"/>
          </p:cNvGraphicFramePr>
          <p:nvPr>
            <p:extLst>
              <p:ext uri="{D42A27DB-BD31-4B8C-83A1-F6EECF244321}">
                <p14:modId xmlns:p14="http://schemas.microsoft.com/office/powerpoint/2010/main" val="1053664792"/>
              </p:ext>
            </p:extLst>
          </p:nvPr>
        </p:nvGraphicFramePr>
        <p:xfrm>
          <a:off x="9224255" y="4090720"/>
          <a:ext cx="1299299" cy="731520"/>
        </p:xfrm>
        <a:graphic>
          <a:graphicData uri="http://schemas.openxmlformats.org/drawingml/2006/table">
            <a:tbl>
              <a:tblPr firstRow="1" bandRow="1"/>
              <a:tblGrid>
                <a:gridCol w="650810">
                  <a:extLst>
                    <a:ext uri="{9D8B030D-6E8A-4147-A177-3AD203B41FA5}">
                      <a16:colId xmlns:a16="http://schemas.microsoft.com/office/drawing/2014/main" val="3850407927"/>
                    </a:ext>
                  </a:extLst>
                </a:gridCol>
                <a:gridCol w="648489">
                  <a:extLst>
                    <a:ext uri="{9D8B030D-6E8A-4147-A177-3AD203B41FA5}">
                      <a16:colId xmlns:a16="http://schemas.microsoft.com/office/drawing/2014/main" val="3593909506"/>
                    </a:ext>
                  </a:extLst>
                </a:gridCol>
              </a:tblGrid>
              <a:tr h="214478">
                <a:tc>
                  <a:txBody>
                    <a:bodyPr/>
                    <a:lstStyle/>
                    <a:p>
                      <a:r>
                        <a:rPr lang="en-US" dirty="0">
                          <a:latin typeface="Acherus Grotesque" panose="02000505000000020004" pitchFamily="50" charset="0"/>
                        </a:rPr>
                        <a:t>Yes</a:t>
                      </a:r>
                    </a:p>
                  </a:txBody>
                  <a:tcPr/>
                </a:tc>
                <a:tc>
                  <a:txBody>
                    <a:bodyPr/>
                    <a:lstStyle/>
                    <a:p>
                      <a:r>
                        <a:rPr lang="en-US" dirty="0">
                          <a:latin typeface="Acherus Grotesque" panose="02000505000000020004" pitchFamily="50" charset="0"/>
                        </a:rPr>
                        <a:t>No</a:t>
                      </a:r>
                    </a:p>
                  </a:txBody>
                  <a:tcPr/>
                </a:tc>
                <a:extLst>
                  <a:ext uri="{0D108BD9-81ED-4DB2-BD59-A6C34878D82A}">
                    <a16:rowId xmlns:a16="http://schemas.microsoft.com/office/drawing/2014/main" val="3183249177"/>
                  </a:ext>
                </a:extLst>
              </a:tr>
              <a:tr h="214478">
                <a:tc>
                  <a:txBody>
                    <a:bodyPr/>
                    <a:lstStyle/>
                    <a:p>
                      <a:r>
                        <a:rPr lang="en-US" dirty="0">
                          <a:latin typeface="Acherus Grotesque" panose="02000505000000020004" pitchFamily="50" charset="0"/>
                        </a:rPr>
                        <a:t>8</a:t>
                      </a:r>
                    </a:p>
                  </a:txBody>
                  <a:tcPr/>
                </a:tc>
                <a:tc>
                  <a:txBody>
                    <a:bodyPr/>
                    <a:lstStyle/>
                    <a:p>
                      <a:r>
                        <a:rPr lang="en-US" dirty="0">
                          <a:latin typeface="Acherus Grotesque" panose="02000505000000020004" pitchFamily="50" charset="0"/>
                        </a:rPr>
                        <a:t>2</a:t>
                      </a:r>
                    </a:p>
                  </a:txBody>
                  <a:tcPr/>
                </a:tc>
                <a:extLst>
                  <a:ext uri="{0D108BD9-81ED-4DB2-BD59-A6C34878D82A}">
                    <a16:rowId xmlns:a16="http://schemas.microsoft.com/office/drawing/2014/main" val="1203428800"/>
                  </a:ext>
                </a:extLst>
              </a:tr>
            </a:tbl>
          </a:graphicData>
        </a:graphic>
      </p:graphicFrame>
      <p:sp>
        <p:nvSpPr>
          <p:cNvPr id="290" name="타원 289">
            <a:extLst>
              <a:ext uri="{FF2B5EF4-FFF2-40B4-BE49-F238E27FC236}">
                <a16:creationId xmlns:a16="http://schemas.microsoft.com/office/drawing/2014/main" id="{21DFE831-6841-4443-AE50-8B521A87D6AE}"/>
              </a:ext>
            </a:extLst>
          </p:cNvPr>
          <p:cNvSpPr/>
          <p:nvPr/>
        </p:nvSpPr>
        <p:spPr>
          <a:xfrm>
            <a:off x="9218879" y="4112017"/>
            <a:ext cx="511356" cy="71022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1" name="Oval 2">
            <a:extLst>
              <a:ext uri="{FF2B5EF4-FFF2-40B4-BE49-F238E27FC236}">
                <a16:creationId xmlns:a16="http://schemas.microsoft.com/office/drawing/2014/main" id="{AEFE03DD-802E-41A4-96D9-047F74A0E537}"/>
              </a:ext>
            </a:extLst>
          </p:cNvPr>
          <p:cNvSpPr/>
          <p:nvPr/>
        </p:nvSpPr>
        <p:spPr>
          <a:xfrm>
            <a:off x="2749336" y="3818985"/>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2" name="Oval 2">
            <a:extLst>
              <a:ext uri="{FF2B5EF4-FFF2-40B4-BE49-F238E27FC236}">
                <a16:creationId xmlns:a16="http://schemas.microsoft.com/office/drawing/2014/main" id="{FA9E7714-EBB4-4D8D-AACB-BC1E0F2C800D}"/>
              </a:ext>
            </a:extLst>
          </p:cNvPr>
          <p:cNvSpPr/>
          <p:nvPr/>
        </p:nvSpPr>
        <p:spPr>
          <a:xfrm>
            <a:off x="2568059" y="3990501"/>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3" name="Oval 2">
            <a:extLst>
              <a:ext uri="{FF2B5EF4-FFF2-40B4-BE49-F238E27FC236}">
                <a16:creationId xmlns:a16="http://schemas.microsoft.com/office/drawing/2014/main" id="{655BE79B-F6B8-41D9-8181-3CB4548B3442}"/>
              </a:ext>
            </a:extLst>
          </p:cNvPr>
          <p:cNvSpPr/>
          <p:nvPr/>
        </p:nvSpPr>
        <p:spPr>
          <a:xfrm>
            <a:off x="2911900" y="3943354"/>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4" name="Oval 2">
            <a:extLst>
              <a:ext uri="{FF2B5EF4-FFF2-40B4-BE49-F238E27FC236}">
                <a16:creationId xmlns:a16="http://schemas.microsoft.com/office/drawing/2014/main" id="{47111AB0-C873-48E9-BAE1-48F75195F98F}"/>
              </a:ext>
            </a:extLst>
          </p:cNvPr>
          <p:cNvSpPr/>
          <p:nvPr/>
        </p:nvSpPr>
        <p:spPr>
          <a:xfrm>
            <a:off x="3624578" y="3837763"/>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5" name="Oval 2">
            <a:extLst>
              <a:ext uri="{FF2B5EF4-FFF2-40B4-BE49-F238E27FC236}">
                <a16:creationId xmlns:a16="http://schemas.microsoft.com/office/drawing/2014/main" id="{26543805-0F7C-4C0F-A412-2CB8A41FEB2F}"/>
              </a:ext>
            </a:extLst>
          </p:cNvPr>
          <p:cNvSpPr/>
          <p:nvPr/>
        </p:nvSpPr>
        <p:spPr>
          <a:xfrm>
            <a:off x="3473866" y="4010268"/>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6" name="Oval 2">
            <a:extLst>
              <a:ext uri="{FF2B5EF4-FFF2-40B4-BE49-F238E27FC236}">
                <a16:creationId xmlns:a16="http://schemas.microsoft.com/office/drawing/2014/main" id="{17CA37FE-9A0B-4693-A5F5-4F723AEE7444}"/>
              </a:ext>
            </a:extLst>
          </p:cNvPr>
          <p:cNvSpPr/>
          <p:nvPr/>
        </p:nvSpPr>
        <p:spPr>
          <a:xfrm>
            <a:off x="3815828" y="3945145"/>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7" name="Oval 2">
            <a:extLst>
              <a:ext uri="{FF2B5EF4-FFF2-40B4-BE49-F238E27FC236}">
                <a16:creationId xmlns:a16="http://schemas.microsoft.com/office/drawing/2014/main" id="{62DF97DA-5A71-4627-AEBC-4E5E9E27C669}"/>
              </a:ext>
            </a:extLst>
          </p:cNvPr>
          <p:cNvSpPr/>
          <p:nvPr/>
        </p:nvSpPr>
        <p:spPr>
          <a:xfrm>
            <a:off x="2615492" y="5010034"/>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Oval 2">
            <a:extLst>
              <a:ext uri="{FF2B5EF4-FFF2-40B4-BE49-F238E27FC236}">
                <a16:creationId xmlns:a16="http://schemas.microsoft.com/office/drawing/2014/main" id="{C7D57423-322C-4E14-A0A3-C0CE55A5BC7B}"/>
              </a:ext>
            </a:extLst>
          </p:cNvPr>
          <p:cNvSpPr/>
          <p:nvPr/>
        </p:nvSpPr>
        <p:spPr>
          <a:xfrm>
            <a:off x="2768163" y="4829193"/>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Oval 2">
            <a:extLst>
              <a:ext uri="{FF2B5EF4-FFF2-40B4-BE49-F238E27FC236}">
                <a16:creationId xmlns:a16="http://schemas.microsoft.com/office/drawing/2014/main" id="{D84C9E98-82E7-455A-94EB-96CFC9593AF3}"/>
              </a:ext>
            </a:extLst>
          </p:cNvPr>
          <p:cNvSpPr/>
          <p:nvPr/>
        </p:nvSpPr>
        <p:spPr>
          <a:xfrm>
            <a:off x="2919786" y="4951655"/>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0" name="Oval 2">
            <a:extLst>
              <a:ext uri="{FF2B5EF4-FFF2-40B4-BE49-F238E27FC236}">
                <a16:creationId xmlns:a16="http://schemas.microsoft.com/office/drawing/2014/main" id="{04CBC524-3F8A-472A-868B-91724A9B4BA8}"/>
              </a:ext>
            </a:extLst>
          </p:cNvPr>
          <p:cNvSpPr/>
          <p:nvPr/>
        </p:nvSpPr>
        <p:spPr>
          <a:xfrm>
            <a:off x="3501714" y="4982766"/>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1" name="Oval 2">
            <a:extLst>
              <a:ext uri="{FF2B5EF4-FFF2-40B4-BE49-F238E27FC236}">
                <a16:creationId xmlns:a16="http://schemas.microsoft.com/office/drawing/2014/main" id="{117A7E11-0340-46B1-813B-6C6B35500F10}"/>
              </a:ext>
            </a:extLst>
          </p:cNvPr>
          <p:cNvSpPr/>
          <p:nvPr/>
        </p:nvSpPr>
        <p:spPr>
          <a:xfrm>
            <a:off x="3634399" y="4837810"/>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2" name="Oval 2">
            <a:extLst>
              <a:ext uri="{FF2B5EF4-FFF2-40B4-BE49-F238E27FC236}">
                <a16:creationId xmlns:a16="http://schemas.microsoft.com/office/drawing/2014/main" id="{A8B4732F-0EF1-446E-A227-D0FC01A03207}"/>
              </a:ext>
            </a:extLst>
          </p:cNvPr>
          <p:cNvSpPr/>
          <p:nvPr/>
        </p:nvSpPr>
        <p:spPr>
          <a:xfrm>
            <a:off x="3807566" y="4941342"/>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3" name="Oval 2">
            <a:extLst>
              <a:ext uri="{FF2B5EF4-FFF2-40B4-BE49-F238E27FC236}">
                <a16:creationId xmlns:a16="http://schemas.microsoft.com/office/drawing/2014/main" id="{75AC70AF-3EBD-49F0-9873-F140B1DAE7C6}"/>
              </a:ext>
            </a:extLst>
          </p:cNvPr>
          <p:cNvSpPr/>
          <p:nvPr/>
        </p:nvSpPr>
        <p:spPr>
          <a:xfrm>
            <a:off x="6841472" y="3761959"/>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4" name="Oval 2">
            <a:extLst>
              <a:ext uri="{FF2B5EF4-FFF2-40B4-BE49-F238E27FC236}">
                <a16:creationId xmlns:a16="http://schemas.microsoft.com/office/drawing/2014/main" id="{AD7A108B-2155-47C7-9A79-5C99F0DB6C71}"/>
              </a:ext>
            </a:extLst>
          </p:cNvPr>
          <p:cNvSpPr/>
          <p:nvPr/>
        </p:nvSpPr>
        <p:spPr>
          <a:xfrm>
            <a:off x="2901736" y="3971385"/>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5" name="Oval 2">
            <a:extLst>
              <a:ext uri="{FF2B5EF4-FFF2-40B4-BE49-F238E27FC236}">
                <a16:creationId xmlns:a16="http://schemas.microsoft.com/office/drawing/2014/main" id="{A93C23DC-6F24-4CC3-B7CC-D3D212A83ACB}"/>
              </a:ext>
            </a:extLst>
          </p:cNvPr>
          <p:cNvSpPr/>
          <p:nvPr/>
        </p:nvSpPr>
        <p:spPr>
          <a:xfrm>
            <a:off x="6674149" y="3913304"/>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6" name="Oval 2">
            <a:extLst>
              <a:ext uri="{FF2B5EF4-FFF2-40B4-BE49-F238E27FC236}">
                <a16:creationId xmlns:a16="http://schemas.microsoft.com/office/drawing/2014/main" id="{158055C2-B1DF-4A20-A5F9-E79345BD736A}"/>
              </a:ext>
            </a:extLst>
          </p:cNvPr>
          <p:cNvSpPr/>
          <p:nvPr/>
        </p:nvSpPr>
        <p:spPr>
          <a:xfrm>
            <a:off x="7016799" y="3886342"/>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8" name="Oval 2">
            <a:extLst>
              <a:ext uri="{FF2B5EF4-FFF2-40B4-BE49-F238E27FC236}">
                <a16:creationId xmlns:a16="http://schemas.microsoft.com/office/drawing/2014/main" id="{BF9150A6-0096-4B94-B5F1-8424DF0093DB}"/>
              </a:ext>
            </a:extLst>
          </p:cNvPr>
          <p:cNvSpPr/>
          <p:nvPr/>
        </p:nvSpPr>
        <p:spPr>
          <a:xfrm>
            <a:off x="7729469" y="3761846"/>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9" name="Oval 2">
            <a:extLst>
              <a:ext uri="{FF2B5EF4-FFF2-40B4-BE49-F238E27FC236}">
                <a16:creationId xmlns:a16="http://schemas.microsoft.com/office/drawing/2014/main" id="{80C0DE68-92D5-4EA9-8595-8F97EAEDB248}"/>
              </a:ext>
            </a:extLst>
          </p:cNvPr>
          <p:cNvSpPr/>
          <p:nvPr/>
        </p:nvSpPr>
        <p:spPr>
          <a:xfrm>
            <a:off x="7562146" y="3913191"/>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0" name="Oval 2">
            <a:extLst>
              <a:ext uri="{FF2B5EF4-FFF2-40B4-BE49-F238E27FC236}">
                <a16:creationId xmlns:a16="http://schemas.microsoft.com/office/drawing/2014/main" id="{4B69A463-9980-4C75-B71E-01C017770212}"/>
              </a:ext>
            </a:extLst>
          </p:cNvPr>
          <p:cNvSpPr/>
          <p:nvPr/>
        </p:nvSpPr>
        <p:spPr>
          <a:xfrm>
            <a:off x="7904796" y="3886229"/>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1" name="Oval 2">
            <a:extLst>
              <a:ext uri="{FF2B5EF4-FFF2-40B4-BE49-F238E27FC236}">
                <a16:creationId xmlns:a16="http://schemas.microsoft.com/office/drawing/2014/main" id="{723C75CB-763B-4DAF-A116-E43282D096A0}"/>
              </a:ext>
            </a:extLst>
          </p:cNvPr>
          <p:cNvSpPr/>
          <p:nvPr/>
        </p:nvSpPr>
        <p:spPr>
          <a:xfrm>
            <a:off x="6849623" y="4762094"/>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2" name="Oval 2">
            <a:extLst>
              <a:ext uri="{FF2B5EF4-FFF2-40B4-BE49-F238E27FC236}">
                <a16:creationId xmlns:a16="http://schemas.microsoft.com/office/drawing/2014/main" id="{C054D758-2CA1-42CF-BECC-16EEFBD5802C}"/>
              </a:ext>
            </a:extLst>
          </p:cNvPr>
          <p:cNvSpPr/>
          <p:nvPr/>
        </p:nvSpPr>
        <p:spPr>
          <a:xfrm>
            <a:off x="6682300" y="4913439"/>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3" name="Oval 2">
            <a:extLst>
              <a:ext uri="{FF2B5EF4-FFF2-40B4-BE49-F238E27FC236}">
                <a16:creationId xmlns:a16="http://schemas.microsoft.com/office/drawing/2014/main" id="{8F675829-BA8E-4E28-A68E-D581B6D0B63B}"/>
              </a:ext>
            </a:extLst>
          </p:cNvPr>
          <p:cNvSpPr/>
          <p:nvPr/>
        </p:nvSpPr>
        <p:spPr>
          <a:xfrm>
            <a:off x="7024950" y="4886477"/>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4" name="Oval 2">
            <a:extLst>
              <a:ext uri="{FF2B5EF4-FFF2-40B4-BE49-F238E27FC236}">
                <a16:creationId xmlns:a16="http://schemas.microsoft.com/office/drawing/2014/main" id="{A4C5F324-8EE3-414C-8F0B-79FB50BF115A}"/>
              </a:ext>
            </a:extLst>
          </p:cNvPr>
          <p:cNvSpPr/>
          <p:nvPr/>
        </p:nvSpPr>
        <p:spPr>
          <a:xfrm>
            <a:off x="7746074" y="4753190"/>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5" name="Oval 2">
            <a:extLst>
              <a:ext uri="{FF2B5EF4-FFF2-40B4-BE49-F238E27FC236}">
                <a16:creationId xmlns:a16="http://schemas.microsoft.com/office/drawing/2014/main" id="{9EAD7040-BEF9-4786-9534-D295AA351BBD}"/>
              </a:ext>
            </a:extLst>
          </p:cNvPr>
          <p:cNvSpPr/>
          <p:nvPr/>
        </p:nvSpPr>
        <p:spPr>
          <a:xfrm>
            <a:off x="7578751" y="4904535"/>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6" name="Oval 2">
            <a:extLst>
              <a:ext uri="{FF2B5EF4-FFF2-40B4-BE49-F238E27FC236}">
                <a16:creationId xmlns:a16="http://schemas.microsoft.com/office/drawing/2014/main" id="{18E5AACB-AE55-4F6D-A276-31F627691BB3}"/>
              </a:ext>
            </a:extLst>
          </p:cNvPr>
          <p:cNvSpPr/>
          <p:nvPr/>
        </p:nvSpPr>
        <p:spPr>
          <a:xfrm>
            <a:off x="7921401" y="4877573"/>
            <a:ext cx="188870" cy="131887"/>
          </a:xfrm>
          <a:prstGeom prst="ellipse">
            <a:avLst/>
          </a:pr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986005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r>
              <a:rPr lang="en-US" dirty="0">
                <a:solidFill>
                  <a:schemeClr val="tx1"/>
                </a:solidFill>
              </a:rPr>
              <a:t>Boosting also grows multiple trees sequentially</a:t>
            </a:r>
            <a:endParaRPr dirty="0">
              <a:solidFill>
                <a:schemeClr val="tx1"/>
              </a:solidFill>
            </a:endParaRPr>
          </a:p>
        </p:txBody>
      </p:sp>
      <p:sp>
        <p:nvSpPr>
          <p:cNvPr id="4" name="Content Placeholder 3">
            <a:extLst>
              <a:ext uri="{FF2B5EF4-FFF2-40B4-BE49-F238E27FC236}">
                <a16:creationId xmlns:a16="http://schemas.microsoft.com/office/drawing/2014/main" id="{A5B9DF4F-D61D-4CBD-8081-DA89186D0B2D}"/>
              </a:ext>
            </a:extLst>
          </p:cNvPr>
          <p:cNvSpPr>
            <a:spLocks noGrp="1"/>
          </p:cNvSpPr>
          <p:nvPr>
            <p:ph sz="half" idx="1"/>
          </p:nvPr>
        </p:nvSpPr>
        <p:spPr/>
        <p:txBody>
          <a:bodyPr>
            <a:normAutofit fontScale="92500" lnSpcReduction="10000"/>
          </a:bodyPr>
          <a:lstStyle/>
          <a:p>
            <a:r>
              <a:rPr lang="en-US" dirty="0"/>
              <a:t>Starts by growing one tree, extracting its residuals, then fitting a second tree to those residuals, etc.</a:t>
            </a:r>
          </a:p>
          <a:p>
            <a:r>
              <a:rPr lang="en-US" dirty="0"/>
              <a:t>Boosting can work well with very short trees. Trees with only one split (referred to as stumps).</a:t>
            </a:r>
          </a:p>
          <a:p>
            <a:r>
              <a:rPr lang="en-US" dirty="0"/>
              <a:t>Results in an additive model easy to interpret</a:t>
            </a:r>
          </a:p>
          <a:p>
            <a:r>
              <a:rPr lang="en-US" dirty="0"/>
              <a:t>We will examine the boosting regression trees while skipping the more complicated boosting classification trees</a:t>
            </a:r>
          </a:p>
          <a:p>
            <a:endParaRPr lang="en-US" dirty="0"/>
          </a:p>
        </p:txBody>
      </p:sp>
      <p:sp>
        <p:nvSpPr>
          <p:cNvPr id="2" name="Footer Placeholder 1">
            <a:extLst>
              <a:ext uri="{FF2B5EF4-FFF2-40B4-BE49-F238E27FC236}">
                <a16:creationId xmlns:a16="http://schemas.microsoft.com/office/drawing/2014/main" id="{4EAEEB44-2FDC-4535-BDA9-F86D79642DFD}"/>
              </a:ext>
            </a:extLst>
          </p:cNvPr>
          <p:cNvSpPr>
            <a:spLocks noGrp="1"/>
          </p:cNvSpPr>
          <p:nvPr>
            <p:ph type="ftr" sz="quarter" idx="11"/>
          </p:nvPr>
        </p:nvSpPr>
        <p:spPr/>
        <p:txBody>
          <a:bodyPr/>
          <a:lstStyle/>
          <a:p>
            <a:r>
              <a:rPr lang="en-US" dirty="0"/>
              <a:t>Tree-Based Methods</a:t>
            </a:r>
          </a:p>
        </p:txBody>
      </p:sp>
      <p:sp>
        <p:nvSpPr>
          <p:cNvPr id="3" name="Slide Number Placeholder 2">
            <a:extLst>
              <a:ext uri="{FF2B5EF4-FFF2-40B4-BE49-F238E27FC236}">
                <a16:creationId xmlns:a16="http://schemas.microsoft.com/office/drawing/2014/main" id="{981B3C9D-2041-4EBD-AA5E-FA657C2C5BD5}"/>
              </a:ext>
            </a:extLst>
          </p:cNvPr>
          <p:cNvSpPr>
            <a:spLocks noGrp="1"/>
          </p:cNvSpPr>
          <p:nvPr>
            <p:ph type="sldNum" sz="quarter" idx="12"/>
          </p:nvPr>
        </p:nvSpPr>
        <p:spPr/>
        <p:txBody>
          <a:bodyPr/>
          <a:lstStyle/>
          <a:p>
            <a:fld id="{8E06CFEE-053A-4A40-A88B-A288F0289482}" type="slidenum">
              <a:rPr lang="en-US" smtClean="0"/>
              <a:t>52</a:t>
            </a:fld>
            <a:endParaRPr lang="en-US"/>
          </a:p>
        </p:txBody>
      </p:sp>
      <p:pic>
        <p:nvPicPr>
          <p:cNvPr id="5" name="Picture 2" descr="Gradient boosting">
            <a:extLst>
              <a:ext uri="{FF2B5EF4-FFF2-40B4-BE49-F238E27FC236}">
                <a16:creationId xmlns:a16="http://schemas.microsoft.com/office/drawing/2014/main" id="{97987DEC-C2C2-4D3E-97B9-649B1C1EE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4112" y="1586895"/>
            <a:ext cx="5492747" cy="4083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6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r>
              <a:rPr lang="en-US" dirty="0">
                <a:solidFill>
                  <a:schemeClr val="tx1"/>
                </a:solidFill>
              </a:rPr>
              <a:t>Boosting steps</a:t>
            </a:r>
            <a:endParaRPr dirty="0">
              <a:solidFill>
                <a:schemeClr val="tx1"/>
              </a:solidFill>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A784DCB-5B90-4107-B35A-3A940C1CAF88}"/>
                  </a:ext>
                </a:extLst>
              </p:cNvPr>
              <p:cNvSpPr>
                <a:spLocks noGrp="1"/>
              </p:cNvSpPr>
              <p:nvPr>
                <p:ph idx="1"/>
              </p:nvPr>
            </p:nvSpPr>
            <p:spPr/>
            <p:txBody>
              <a:bodyPr/>
              <a:lstStyle/>
              <a:p>
                <a:pPr marL="457200" indent="-457200">
                  <a:buFont typeface="+mj-lt"/>
                  <a:buAutoNum type="arabicPeriod"/>
                </a:pPr>
                <a:r>
                  <a:rPr lang="en-US" dirty="0"/>
                  <a:t>We start by setting our predictions to the baseline (often zero) :  </a:t>
                </a:r>
                <a14:m>
                  <m:oMath xmlns:m="http://schemas.openxmlformats.org/officeDocument/2006/math">
                    <m:acc>
                      <m:accPr>
                        <m:chr m:val="̂"/>
                        <m:ctrlPr>
                          <a:rPr lang="en-US" i="1" kern="0">
                            <a:solidFill>
                              <a:srgbClr val="000000"/>
                            </a:solidFill>
                            <a:latin typeface="Cambria Math" panose="02040503050406030204" pitchFamily="18" charset="0"/>
                            <a:sym typeface="Arial"/>
                          </a:rPr>
                        </m:ctrlPr>
                      </m:accPr>
                      <m:e>
                        <m:r>
                          <a:rPr lang="en-US" i="1" kern="0">
                            <a:solidFill>
                              <a:srgbClr val="000000"/>
                            </a:solidFill>
                            <a:latin typeface="Cambria Math" panose="02040503050406030204" pitchFamily="18" charset="0"/>
                            <a:sym typeface="Arial"/>
                          </a:rPr>
                          <m:t>𝑓</m:t>
                        </m:r>
                      </m:e>
                    </m:acc>
                    <m:d>
                      <m:dPr>
                        <m:ctrlPr>
                          <a:rPr lang="en-US" i="1" kern="0">
                            <a:solidFill>
                              <a:srgbClr val="000000"/>
                            </a:solidFill>
                            <a:latin typeface="Cambria Math" panose="02040503050406030204" pitchFamily="18" charset="0"/>
                            <a:sym typeface="Arial"/>
                          </a:rPr>
                        </m:ctrlPr>
                      </m:dPr>
                      <m:e>
                        <m:r>
                          <a:rPr lang="en-US" i="1" kern="0">
                            <a:solidFill>
                              <a:srgbClr val="000000"/>
                            </a:solidFill>
                            <a:latin typeface="Cambria Math" panose="02040503050406030204" pitchFamily="18" charset="0"/>
                            <a:sym typeface="Arial"/>
                          </a:rPr>
                          <m:t>𝑥</m:t>
                        </m:r>
                      </m:e>
                    </m:d>
                    <m:r>
                      <a:rPr lang="en-US" b="0" i="1" kern="0" smtClean="0">
                        <a:solidFill>
                          <a:srgbClr val="000000"/>
                        </a:solidFill>
                        <a:latin typeface="Cambria Math" panose="02040503050406030204" pitchFamily="18" charset="0"/>
                        <a:sym typeface="Arial"/>
                      </a:rPr>
                      <m:t>=0</m:t>
                    </m:r>
                  </m:oMath>
                </a14:m>
                <a:endParaRPr lang="en-US" dirty="0"/>
              </a:p>
              <a:p>
                <a:pPr marL="457200" indent="-457200">
                  <a:buFont typeface="+mj-lt"/>
                  <a:buAutoNum type="arabicPeriod"/>
                </a:pPr>
                <a:r>
                  <a:rPr lang="en-US" dirty="0"/>
                  <a:t>Our residuals are therefore the observation values themselves</a:t>
                </a:r>
              </a:p>
              <a:p>
                <a:pPr marL="457200" indent="-457200">
                  <a:buFont typeface="+mj-lt"/>
                  <a:buAutoNum type="arabicPeriod"/>
                </a:pPr>
                <a:r>
                  <a:rPr lang="en-US" dirty="0"/>
                  <a:t>For b = 1, … , B we repeat:</a:t>
                </a:r>
              </a:p>
              <a:p>
                <a:pPr marL="914400" lvl="1" indent="-457200">
                  <a:buFont typeface="+mj-lt"/>
                  <a:buAutoNum type="alphaLcParenR"/>
                </a:pPr>
                <a:r>
                  <a:rPr lang="en-US" dirty="0"/>
                  <a:t>Fit a tree with 𝑑 splits (𝑑+1 terminal nodes) using the predictors in the training data to predict the residuals</a:t>
                </a:r>
              </a:p>
              <a:p>
                <a:pPr marL="914400" lvl="1" indent="-457200">
                  <a:buFont typeface="+mj-lt"/>
                  <a:buAutoNum type="alphaLcParenR"/>
                </a:pPr>
                <a:r>
                  <a:rPr lang="en-US" dirty="0"/>
                  <a:t>We then add a portion of the tree’s prediction to our original predicted value </a:t>
                </a:r>
                <a14:m>
                  <m:oMath xmlns:m="http://schemas.openxmlformats.org/officeDocument/2006/math">
                    <m:acc>
                      <m:accPr>
                        <m:chr m:val="̂"/>
                        <m:ctrlPr>
                          <a:rPr lang="en-US" i="1" kern="0">
                            <a:solidFill>
                              <a:srgbClr val="000000"/>
                            </a:solidFill>
                            <a:latin typeface="Cambria Math" panose="02040503050406030204" pitchFamily="18" charset="0"/>
                            <a:sym typeface="Arial"/>
                          </a:rPr>
                        </m:ctrlPr>
                      </m:accPr>
                      <m:e>
                        <m:r>
                          <a:rPr lang="en-US" i="1" kern="0">
                            <a:solidFill>
                              <a:srgbClr val="000000"/>
                            </a:solidFill>
                            <a:latin typeface="Cambria Math" panose="02040503050406030204" pitchFamily="18" charset="0"/>
                            <a:sym typeface="Arial"/>
                          </a:rPr>
                          <m:t>𝑓</m:t>
                        </m:r>
                      </m:e>
                    </m:acc>
                    <m:d>
                      <m:dPr>
                        <m:ctrlPr>
                          <a:rPr lang="en-US" i="1" kern="0">
                            <a:solidFill>
                              <a:srgbClr val="000000"/>
                            </a:solidFill>
                            <a:latin typeface="Cambria Math" panose="02040503050406030204" pitchFamily="18" charset="0"/>
                            <a:sym typeface="Arial"/>
                          </a:rPr>
                        </m:ctrlPr>
                      </m:dPr>
                      <m:e>
                        <m:r>
                          <a:rPr lang="en-US" i="1" kern="0">
                            <a:solidFill>
                              <a:srgbClr val="000000"/>
                            </a:solidFill>
                            <a:latin typeface="Cambria Math" panose="02040503050406030204" pitchFamily="18" charset="0"/>
                            <a:sym typeface="Arial"/>
                          </a:rPr>
                          <m:t>𝑥</m:t>
                        </m:r>
                      </m:e>
                    </m:d>
                  </m:oMath>
                </a14:m>
                <a:endParaRPr lang="en-US" dirty="0"/>
              </a:p>
              <a:p>
                <a:endParaRPr lang="en-US" dirty="0"/>
              </a:p>
            </p:txBody>
          </p:sp>
        </mc:Choice>
        <mc:Fallback xmlns="">
          <p:sp>
            <p:nvSpPr>
              <p:cNvPr id="7" name="Content Placeholder 6">
                <a:extLst>
                  <a:ext uri="{FF2B5EF4-FFF2-40B4-BE49-F238E27FC236}">
                    <a16:creationId xmlns:a16="http://schemas.microsoft.com/office/drawing/2014/main" id="{EA784DCB-5B90-4107-B35A-3A940C1CAF88}"/>
                  </a:ext>
                </a:extLst>
              </p:cNvPr>
              <p:cNvSpPr>
                <a:spLocks noGrp="1" noRot="1" noChangeAspect="1" noMove="1" noResize="1" noEditPoints="1" noAdjustHandles="1" noChangeArrowheads="1" noChangeShapeType="1" noTextEdit="1"/>
              </p:cNvSpPr>
              <p:nvPr>
                <p:ph idx="1"/>
              </p:nvPr>
            </p:nvSpPr>
            <p:spPr>
              <a:blipFill>
                <a:blip r:embed="rId3"/>
                <a:stretch>
                  <a:fillRect l="-928" t="-1961"/>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4844D185-6E66-4C6C-81AD-C399E8A0561E}"/>
              </a:ext>
            </a:extLst>
          </p:cNvPr>
          <p:cNvSpPr>
            <a:spLocks noGrp="1"/>
          </p:cNvSpPr>
          <p:nvPr>
            <p:ph type="ftr" sz="quarter" idx="11"/>
          </p:nvPr>
        </p:nvSpPr>
        <p:spPr/>
        <p:txBody>
          <a:bodyPr/>
          <a:lstStyle/>
          <a:p>
            <a:r>
              <a:rPr lang="en-US" dirty="0"/>
              <a:t>Tree-Based Methods</a:t>
            </a:r>
          </a:p>
        </p:txBody>
      </p:sp>
      <p:sp>
        <p:nvSpPr>
          <p:cNvPr id="5" name="Slide Number Placeholder 4">
            <a:extLst>
              <a:ext uri="{FF2B5EF4-FFF2-40B4-BE49-F238E27FC236}">
                <a16:creationId xmlns:a16="http://schemas.microsoft.com/office/drawing/2014/main" id="{9C7B50CC-5583-4552-A7BD-BD7A4D368A6F}"/>
              </a:ext>
            </a:extLst>
          </p:cNvPr>
          <p:cNvSpPr>
            <a:spLocks noGrp="1"/>
          </p:cNvSpPr>
          <p:nvPr>
            <p:ph type="sldNum" sz="quarter" idx="12"/>
          </p:nvPr>
        </p:nvSpPr>
        <p:spPr/>
        <p:txBody>
          <a:bodyPr/>
          <a:lstStyle/>
          <a:p>
            <a:fld id="{8E06CFEE-053A-4A40-A88B-A288F0289482}" type="slidenum">
              <a:rPr lang="en-US" smtClean="0"/>
              <a:t>53</a:t>
            </a:fld>
            <a:endParaRPr lang="en-US"/>
          </a:p>
        </p:txBody>
      </p:sp>
      <mc:AlternateContent xmlns:mc="http://schemas.openxmlformats.org/markup-compatibility/2006" xmlns:a14="http://schemas.microsoft.com/office/drawing/2010/main">
        <mc:Choice Requires="a14">
          <p:sp>
            <p:nvSpPr>
              <p:cNvPr id="2" name="TextBox 1"/>
              <p:cNvSpPr txBox="1"/>
              <p:nvPr/>
            </p:nvSpPr>
            <p:spPr>
              <a:xfrm>
                <a:off x="4044520" y="4633319"/>
                <a:ext cx="3028842" cy="3901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accPr>
                        <m:e>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𝑓</m:t>
                          </m:r>
                        </m:e>
                      </m:acc>
                      <m:d>
                        <m:d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𝑥</m:t>
                          </m:r>
                        </m:e>
                      </m:d>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acc>
                        <m:accPr>
                          <m:chr m:val="̂"/>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acc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𝑓</m:t>
                          </m:r>
                        </m:e>
                      </m:acc>
                      <m:d>
                        <m:dPr>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d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e>
                      </m:d>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𝜆</m:t>
                      </m:r>
                      <m:sSup>
                        <m:sSup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pPr>
                        <m:e>
                          <m:acc>
                            <m:accPr>
                              <m:chr m:val="̂"/>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acc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𝑓</m:t>
                              </m:r>
                            </m:e>
                          </m:acc>
                        </m:e>
                        <m:sup>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sup>
                      </m:sSup>
                      <m:d>
                        <m:dPr>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d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e>
                      </m:d>
                    </m:oMath>
                  </m:oMathPara>
                </a14:m>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044520" y="4633319"/>
                <a:ext cx="3028842" cy="390107"/>
              </a:xfrm>
              <a:prstGeom prst="rect">
                <a:avLst/>
              </a:prstGeom>
              <a:blipFill>
                <a:blip r:embed="rId4"/>
                <a:stretch>
                  <a:fillRect/>
                </a:stretch>
              </a:blipFill>
            </p:spPr>
            <p:txBody>
              <a:bodyPr/>
              <a:lstStyle/>
              <a:p>
                <a:r>
                  <a:rPr lang="en-US">
                    <a:noFill/>
                  </a:rPr>
                  <a:t> </a:t>
                </a:r>
              </a:p>
            </p:txBody>
          </p:sp>
        </mc:Fallback>
      </mc:AlternateContent>
      <p:sp>
        <p:nvSpPr>
          <p:cNvPr id="6" name="Left Brace 5"/>
          <p:cNvSpPr/>
          <p:nvPr/>
        </p:nvSpPr>
        <p:spPr>
          <a:xfrm rot="5400000" flipH="1">
            <a:off x="4263663" y="4930012"/>
            <a:ext cx="206605" cy="548640"/>
          </a:xfrm>
          <a:prstGeom prst="leftBrace">
            <a:avLst>
              <a:gd name="adj1" fmla="val 8333"/>
              <a:gd name="adj2" fmla="val 52361"/>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8" name="Left Brace 7"/>
          <p:cNvSpPr/>
          <p:nvPr/>
        </p:nvSpPr>
        <p:spPr>
          <a:xfrm rot="5400000" flipH="1">
            <a:off x="5298379" y="4930011"/>
            <a:ext cx="206605" cy="548640"/>
          </a:xfrm>
          <a:prstGeom prst="leftBrace">
            <a:avLst>
              <a:gd name="adj1" fmla="val 8333"/>
              <a:gd name="adj2" fmla="val 52361"/>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9" name="Left Brace 8"/>
          <p:cNvSpPr/>
          <p:nvPr/>
        </p:nvSpPr>
        <p:spPr>
          <a:xfrm rot="5400000" flipH="1">
            <a:off x="6005035" y="5043108"/>
            <a:ext cx="206605" cy="274320"/>
          </a:xfrm>
          <a:prstGeom prst="leftBrace">
            <a:avLst>
              <a:gd name="adj1" fmla="val 8333"/>
              <a:gd name="adj2" fmla="val 52361"/>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0" name="Left Brace 9"/>
          <p:cNvSpPr/>
          <p:nvPr/>
        </p:nvSpPr>
        <p:spPr>
          <a:xfrm rot="5400000" flipH="1">
            <a:off x="6511963" y="4860228"/>
            <a:ext cx="206605" cy="640080"/>
          </a:xfrm>
          <a:prstGeom prst="leftBrace">
            <a:avLst>
              <a:gd name="adj1" fmla="val 8333"/>
              <a:gd name="adj2" fmla="val 52361"/>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1" name="TextBox 10"/>
          <p:cNvSpPr txBox="1"/>
          <p:nvPr/>
        </p:nvSpPr>
        <p:spPr>
          <a:xfrm>
            <a:off x="738218" y="4730877"/>
            <a:ext cx="226544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new prediction</a:t>
            </a:r>
            <a:endParaRPr kumimoji="0" lang="en-US" sz="12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cxnSp>
        <p:nvCxnSpPr>
          <p:cNvPr id="4" name="Elbow Connector 3"/>
          <p:cNvCxnSpPr>
            <a:stCxn id="6" idx="1"/>
            <a:endCxn id="11" idx="3"/>
          </p:cNvCxnSpPr>
          <p:nvPr/>
        </p:nvCxnSpPr>
        <p:spPr>
          <a:xfrm rot="5400000" flipH="1">
            <a:off x="3482793" y="4436415"/>
            <a:ext cx="392092" cy="1350349"/>
          </a:xfrm>
          <a:prstGeom prst="bentConnector4">
            <a:avLst>
              <a:gd name="adj1" fmla="val -58303"/>
              <a:gd name="adj2" fmla="val 53345"/>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702071" y="5878714"/>
            <a:ext cx="226544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old prediction</a:t>
            </a:r>
            <a:endParaRPr kumimoji="0" lang="en-US" sz="12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cxnSp>
        <p:nvCxnSpPr>
          <p:cNvPr id="15" name="Elbow Connector 14"/>
          <p:cNvCxnSpPr/>
          <p:nvPr/>
        </p:nvCxnSpPr>
        <p:spPr>
          <a:xfrm rot="10800000" flipV="1">
            <a:off x="3937037" y="5309137"/>
            <a:ext cx="1463040" cy="7798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562738" y="4515935"/>
            <a:ext cx="226544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prediction from current tree</a:t>
            </a:r>
            <a:endParaRPr kumimoji="0" lang="en-US" sz="12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cxnSp>
        <p:nvCxnSpPr>
          <p:cNvPr id="18" name="Elbow Connector 17"/>
          <p:cNvCxnSpPr>
            <a:stCxn id="10" idx="1"/>
            <a:endCxn id="20" idx="2"/>
          </p:cNvCxnSpPr>
          <p:nvPr/>
        </p:nvCxnSpPr>
        <p:spPr>
          <a:xfrm rot="5400000" flipH="1" flipV="1">
            <a:off x="7587154" y="4175265"/>
            <a:ext cx="121305" cy="2095307"/>
          </a:xfrm>
          <a:prstGeom prst="bentConnector3">
            <a:avLst>
              <a:gd name="adj1" fmla="val -36507"/>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006119" y="5458250"/>
            <a:ext cx="6585384"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the shrinkage parameter, this controls how much information your new prediction extracts from the new tree, essentially how fast your model learns </a:t>
            </a:r>
            <a:endParaRPr kumimoji="0" lang="en-US" sz="12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cxnSp>
        <p:nvCxnSpPr>
          <p:cNvPr id="31" name="Straight Connector 30"/>
          <p:cNvCxnSpPr>
            <a:stCxn id="9" idx="1"/>
          </p:cNvCxnSpPr>
          <p:nvPr/>
        </p:nvCxnSpPr>
        <p:spPr>
          <a:xfrm>
            <a:off x="6101861" y="5283571"/>
            <a:ext cx="0" cy="2743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66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P spid="6" grpId="0" animBg="1"/>
      <p:bldP spid="8" grpId="0" animBg="1"/>
      <p:bldP spid="9" grpId="0" animBg="1"/>
      <p:bldP spid="10" grpId="0" animBg="1"/>
      <p:bldP spid="11" grpId="0"/>
      <p:bldP spid="17" grpId="0"/>
      <p:bldP spid="20" grpId="0"/>
      <p:bldP spid="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r>
              <a:rPr lang="en-US" dirty="0">
                <a:solidFill>
                  <a:schemeClr val="tx1"/>
                </a:solidFill>
              </a:rPr>
              <a:t>Boosting steps continued</a:t>
            </a:r>
            <a:endParaRPr dirty="0">
              <a:solidFill>
                <a:schemeClr val="tx1"/>
              </a:solidFill>
            </a:endParaRPr>
          </a:p>
        </p:txBody>
      </p:sp>
      <p:sp>
        <p:nvSpPr>
          <p:cNvPr id="4" name="Content Placeholder 3">
            <a:extLst>
              <a:ext uri="{FF2B5EF4-FFF2-40B4-BE49-F238E27FC236}">
                <a16:creationId xmlns:a16="http://schemas.microsoft.com/office/drawing/2014/main" id="{6A82EFC6-41C3-4F1B-979E-450DFE10A180}"/>
              </a:ext>
            </a:extLst>
          </p:cNvPr>
          <p:cNvSpPr>
            <a:spLocks noGrp="1"/>
          </p:cNvSpPr>
          <p:nvPr>
            <p:ph idx="1"/>
          </p:nvPr>
        </p:nvSpPr>
        <p:spPr/>
        <p:txBody>
          <a:bodyPr/>
          <a:lstStyle/>
          <a:p>
            <a:pPr marL="457200" indent="-457200">
              <a:buFont typeface="+mj-lt"/>
              <a:buAutoNum type="arabicPeriod" startAt="3"/>
            </a:pPr>
            <a:r>
              <a:rPr lang="en-US" dirty="0">
                <a:solidFill>
                  <a:schemeClr val="accent1"/>
                </a:solidFill>
              </a:rPr>
              <a:t>c) </a:t>
            </a:r>
            <a:r>
              <a:rPr lang="en-US" dirty="0"/>
              <a:t>We remove the contribution of our new tree from the original residuals, thus updating the residuals (i.e. we removed the portion of the residuals that our “shrunk” new tree just accounted for):</a:t>
            </a:r>
          </a:p>
          <a:p>
            <a:pPr marL="457200" indent="-457200">
              <a:buFont typeface="+mj-lt"/>
              <a:buAutoNum type="arabicPeriod" startAt="3"/>
            </a:pPr>
            <a:endParaRPr lang="en-US" dirty="0"/>
          </a:p>
          <a:p>
            <a:pPr marL="457200" indent="-457200">
              <a:buFont typeface="+mj-lt"/>
              <a:buAutoNum type="arabicPeriod" startAt="3"/>
            </a:pPr>
            <a:endParaRPr lang="en-US" dirty="0"/>
          </a:p>
          <a:p>
            <a:pPr marL="457200" indent="-457200">
              <a:buFont typeface="+mj-lt"/>
              <a:buAutoNum type="arabicPeriod" startAt="3"/>
            </a:pPr>
            <a:r>
              <a:rPr lang="en-US" dirty="0"/>
              <a:t>Repeating this process B times will result in the boosting model’s output:</a:t>
            </a:r>
          </a:p>
          <a:p>
            <a:pPr marL="457200" indent="-457200">
              <a:buFont typeface="+mj-lt"/>
              <a:buAutoNum type="arabicPeriod" startAt="3"/>
            </a:pPr>
            <a:endParaRPr lang="en-US" dirty="0"/>
          </a:p>
          <a:p>
            <a:endParaRPr lang="en-US" dirty="0"/>
          </a:p>
        </p:txBody>
      </p:sp>
      <p:sp>
        <p:nvSpPr>
          <p:cNvPr id="2" name="Footer Placeholder 1">
            <a:extLst>
              <a:ext uri="{FF2B5EF4-FFF2-40B4-BE49-F238E27FC236}">
                <a16:creationId xmlns:a16="http://schemas.microsoft.com/office/drawing/2014/main" id="{A5DD265F-808A-4FA9-91FA-7B361D8DCEB0}"/>
              </a:ext>
            </a:extLst>
          </p:cNvPr>
          <p:cNvSpPr>
            <a:spLocks noGrp="1"/>
          </p:cNvSpPr>
          <p:nvPr>
            <p:ph type="ftr" sz="quarter" idx="11"/>
          </p:nvPr>
        </p:nvSpPr>
        <p:spPr/>
        <p:txBody>
          <a:bodyPr/>
          <a:lstStyle/>
          <a:p>
            <a:r>
              <a:rPr lang="en-US"/>
              <a:t>Tree-Based Methods</a:t>
            </a:r>
            <a:endParaRPr lang="en-US" dirty="0"/>
          </a:p>
        </p:txBody>
      </p:sp>
      <p:sp>
        <p:nvSpPr>
          <p:cNvPr id="3" name="Slide Number Placeholder 2">
            <a:extLst>
              <a:ext uri="{FF2B5EF4-FFF2-40B4-BE49-F238E27FC236}">
                <a16:creationId xmlns:a16="http://schemas.microsoft.com/office/drawing/2014/main" id="{7AE730FC-37D6-4388-B305-B8A568712F08}"/>
              </a:ext>
            </a:extLst>
          </p:cNvPr>
          <p:cNvSpPr>
            <a:spLocks noGrp="1"/>
          </p:cNvSpPr>
          <p:nvPr>
            <p:ph type="sldNum" sz="quarter" idx="12"/>
          </p:nvPr>
        </p:nvSpPr>
        <p:spPr/>
        <p:txBody>
          <a:bodyPr/>
          <a:lstStyle/>
          <a:p>
            <a:fld id="{8E06CFEE-053A-4A40-A88B-A288F0289482}" type="slidenum">
              <a:rPr lang="en-US" smtClean="0"/>
              <a:t>54</a:t>
            </a:fld>
            <a:endParaRPr lang="en-US"/>
          </a:p>
        </p:txBody>
      </p:sp>
      <mc:AlternateContent xmlns:mc="http://schemas.openxmlformats.org/markup-compatibility/2006" xmlns:a14="http://schemas.microsoft.com/office/drawing/2010/main">
        <mc:Choice Requires="a14">
          <p:sp>
            <p:nvSpPr>
              <p:cNvPr id="19" name="TextBox 18"/>
              <p:cNvSpPr txBox="1"/>
              <p:nvPr/>
            </p:nvSpPr>
            <p:spPr>
              <a:xfrm>
                <a:off x="4466149" y="2893902"/>
                <a:ext cx="2236574" cy="3901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𝑟</m:t>
                          </m:r>
                        </m:e>
                        <m:sub>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𝑖</m:t>
                          </m:r>
                        </m:sub>
                      </m:sSub>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ctrlPr>
                        </m:sSubPr>
                        <m:e>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𝑟</m:t>
                          </m:r>
                        </m:e>
                        <m:sub>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𝑖</m:t>
                          </m:r>
                        </m:sub>
                      </m:sSub>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𝜆</m:t>
                      </m:r>
                      <m:sSup>
                        <m:sSup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pPr>
                        <m:e>
                          <m:acc>
                            <m:accPr>
                              <m:chr m:val="̂"/>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acc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𝑓</m:t>
                              </m:r>
                            </m:e>
                          </m:acc>
                        </m:e>
                        <m:sup>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sup>
                      </m:sSup>
                      <m:d>
                        <m:dPr>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d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e>
                      </m:d>
                    </m:oMath>
                  </m:oMathPara>
                </a14:m>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466149" y="2893902"/>
                <a:ext cx="2236574" cy="390107"/>
              </a:xfrm>
              <a:prstGeom prst="rect">
                <a:avLst/>
              </a:prstGeom>
              <a:blipFill rotWithShape="0">
                <a:blip r:embed="rId3"/>
                <a:stretch>
                  <a:fillRect/>
                </a:stretch>
              </a:blipFill>
            </p:spPr>
            <p:txBody>
              <a:bodyPr/>
              <a:lstStyle/>
              <a:p>
                <a:r>
                  <a:rPr lang="en-US">
                    <a:noFill/>
                  </a:rPr>
                  <a:t> </a:t>
                </a:r>
              </a:p>
            </p:txBody>
          </p:sp>
        </mc:Fallback>
      </mc:AlternateContent>
      <p:sp>
        <p:nvSpPr>
          <p:cNvPr id="21" name="Left Brace 20"/>
          <p:cNvSpPr/>
          <p:nvPr/>
        </p:nvSpPr>
        <p:spPr>
          <a:xfrm rot="5400000" flipH="1">
            <a:off x="4513617" y="3230197"/>
            <a:ext cx="206605" cy="274320"/>
          </a:xfrm>
          <a:prstGeom prst="leftBrace">
            <a:avLst>
              <a:gd name="adj1" fmla="val 8333"/>
              <a:gd name="adj2" fmla="val 52361"/>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2" name="Left Brace 21"/>
          <p:cNvSpPr/>
          <p:nvPr/>
        </p:nvSpPr>
        <p:spPr>
          <a:xfrm rot="5400000" flipH="1">
            <a:off x="5142853" y="3184476"/>
            <a:ext cx="206605" cy="365760"/>
          </a:xfrm>
          <a:prstGeom prst="leftBrace">
            <a:avLst>
              <a:gd name="adj1" fmla="val 8333"/>
              <a:gd name="adj2" fmla="val 52361"/>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3" name="TextBox 22"/>
          <p:cNvSpPr txBox="1"/>
          <p:nvPr/>
        </p:nvSpPr>
        <p:spPr>
          <a:xfrm>
            <a:off x="1992755" y="2998024"/>
            <a:ext cx="22654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new residual</a:t>
            </a:r>
            <a:endParaRPr kumimoji="0" lang="en-US" sz="12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cxnSp>
        <p:nvCxnSpPr>
          <p:cNvPr id="24" name="Elbow Connector 23"/>
          <p:cNvCxnSpPr>
            <a:stCxn id="21" idx="1"/>
            <a:endCxn id="23" idx="2"/>
          </p:cNvCxnSpPr>
          <p:nvPr/>
        </p:nvCxnSpPr>
        <p:spPr>
          <a:xfrm rot="5400000" flipH="1">
            <a:off x="3816309" y="2676526"/>
            <a:ext cx="103304" cy="1484965"/>
          </a:xfrm>
          <a:prstGeom prst="bentConnector3">
            <a:avLst>
              <a:gd name="adj1" fmla="val -50913"/>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56894" y="2973559"/>
            <a:ext cx="22654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old residual</a:t>
            </a:r>
            <a:endParaRPr kumimoji="0" lang="en-US" sz="12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cxnSp>
        <p:nvCxnSpPr>
          <p:cNvPr id="27" name="Elbow Connector 26"/>
          <p:cNvCxnSpPr>
            <a:endCxn id="25" idx="2"/>
          </p:cNvCxnSpPr>
          <p:nvPr/>
        </p:nvCxnSpPr>
        <p:spPr>
          <a:xfrm flipV="1">
            <a:off x="5228061" y="3342891"/>
            <a:ext cx="2861556" cy="140147"/>
          </a:xfrm>
          <a:prstGeom prst="bentConnector2">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3156453" y="4406824"/>
                <a:ext cx="5305170" cy="10384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accPr>
                        <m:e>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𝑓</m:t>
                          </m:r>
                        </m:e>
                      </m:acc>
                      <m:d>
                        <m:d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𝑥</m:t>
                          </m:r>
                        </m:e>
                      </m:d>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acc>
                        <m:accPr>
                          <m:chr m:val="̂"/>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acc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𝑓</m:t>
                          </m:r>
                        </m:e>
                      </m:acc>
                      <m:d>
                        <m:dPr>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d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e>
                      </m:d>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nary>
                        <m:naryPr>
                          <m:chr m:val="∑"/>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naryPr>
                        <m:sub>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up>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𝐵</m:t>
                          </m:r>
                        </m:sup>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𝜆</m:t>
                          </m:r>
                          <m:sSup>
                            <m:sSupPr>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pPr>
                            <m:e>
                              <m:acc>
                                <m:accPr>
                                  <m:chr m:val="̂"/>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acc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𝑓</m:t>
                                  </m:r>
                                </m:e>
                              </m:acc>
                            </m:e>
                            <m:sup>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𝑏</m:t>
                              </m:r>
                            </m:sup>
                          </m:sSup>
                          <m:d>
                            <m:dPr>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d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e>
                          </m:d>
                        </m:e>
                      </m:nary>
                      <m: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nary>
                        <m:naryPr>
                          <m:chr m:val="∑"/>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naryPr>
                        <m:sub>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𝑏</m:t>
                          </m:r>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up>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𝐵</m:t>
                          </m:r>
                        </m:sup>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𝜆</m:t>
                          </m:r>
                          <m:sSup>
                            <m:sSupPr>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pPr>
                            <m:e>
                              <m:acc>
                                <m:accPr>
                                  <m:chr m:val="̂"/>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acc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𝑓</m:t>
                                  </m:r>
                                </m:e>
                              </m:acc>
                            </m:e>
                            <m:sup>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𝑏</m:t>
                              </m:r>
                            </m:sup>
                          </m:sSup>
                          <m:d>
                            <m:dPr>
                              <m:ctrlP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ctrlPr>
                            </m:dPr>
                            <m:e>
                              <m:r>
                                <a:rPr kumimoji="0" lang="en-US" sz="24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e>
                          </m:d>
                        </m:e>
                      </m:nary>
                    </m:oMath>
                  </m:oMathPara>
                </a14:m>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56453" y="4406824"/>
                <a:ext cx="5305170" cy="1038489"/>
              </a:xfrm>
              <a:prstGeom prst="rect">
                <a:avLst/>
              </a:prstGeom>
              <a:blipFill rotWithShape="0">
                <a:blip r:embed="rId4"/>
                <a:stretch>
                  <a:fillRect/>
                </a:stretch>
              </a:blipFill>
            </p:spPr>
            <p:txBody>
              <a:bodyPr/>
              <a:lstStyle/>
              <a:p>
                <a:r>
                  <a:rPr lang="en-US">
                    <a:noFill/>
                  </a:rPr>
                  <a:t> </a:t>
                </a:r>
              </a:p>
            </p:txBody>
          </p:sp>
        </mc:Fallback>
      </mc:AlternateContent>
      <p:sp>
        <p:nvSpPr>
          <p:cNvPr id="35" name="Left Brace 34"/>
          <p:cNvSpPr/>
          <p:nvPr/>
        </p:nvSpPr>
        <p:spPr>
          <a:xfrm rot="5400000" flipH="1">
            <a:off x="4395171" y="4978673"/>
            <a:ext cx="206605" cy="548640"/>
          </a:xfrm>
          <a:prstGeom prst="leftBrace">
            <a:avLst>
              <a:gd name="adj1" fmla="val 8333"/>
              <a:gd name="adj2" fmla="val 52361"/>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mc:AlternateContent xmlns:mc="http://schemas.openxmlformats.org/markup-compatibility/2006" xmlns:a14="http://schemas.microsoft.com/office/drawing/2010/main">
        <mc:Choice Requires="a14">
          <p:sp>
            <p:nvSpPr>
              <p:cNvPr id="29" name="TextBox 28"/>
              <p:cNvSpPr txBox="1"/>
              <p:nvPr/>
            </p:nvSpPr>
            <p:spPr>
              <a:xfrm rot="16200000">
                <a:off x="4343574" y="5375307"/>
                <a:ext cx="23724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oMath>
                  </m:oMathPara>
                </a14:m>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29" name="TextBox 28"/>
              <p:cNvSpPr txBox="1">
                <a:spLocks noRot="1" noChangeAspect="1" noMove="1" noResize="1" noEditPoints="1" noAdjustHandles="1" noChangeArrowheads="1" noChangeShapeType="1" noTextEdit="1"/>
              </p:cNvSpPr>
              <p:nvPr/>
            </p:nvSpPr>
            <p:spPr>
              <a:xfrm rot="16200000">
                <a:off x="4343574" y="5375307"/>
                <a:ext cx="237244" cy="276999"/>
              </a:xfrm>
              <a:prstGeom prst="rect">
                <a:avLst/>
              </a:prstGeom>
              <a:blipFill rotWithShape="0">
                <a:blip r:embed="rId5"/>
                <a:stretch>
                  <a:fillRect t="-7692"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387303" y="5603258"/>
                <a:ext cx="21320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Arial"/>
                        </a:rPr>
                        <m:t>0</m:t>
                      </m:r>
                    </m:oMath>
                  </m:oMathPara>
                </a14:m>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4387303" y="5603258"/>
                <a:ext cx="213200" cy="307777"/>
              </a:xfrm>
              <a:prstGeom prst="rect">
                <a:avLst/>
              </a:prstGeom>
              <a:blipFill rotWithShape="0">
                <a:blip r:embed="rId6"/>
                <a:stretch>
                  <a:fillRect l="-25714" r="-22857" b="-9804"/>
                </a:stretch>
              </a:blipFill>
            </p:spPr>
            <p:txBody>
              <a:bodyPr/>
              <a:lstStyle/>
              <a:p>
                <a:r>
                  <a:rPr lang="en-US">
                    <a:noFill/>
                  </a:rPr>
                  <a:t> </a:t>
                </a:r>
              </a:p>
            </p:txBody>
          </p:sp>
        </mc:Fallback>
      </mc:AlternateContent>
    </p:spTree>
    <p:extLst>
      <p:ext uri="{BB962C8B-B14F-4D97-AF65-F5344CB8AC3E}">
        <p14:creationId xmlns:p14="http://schemas.microsoft.com/office/powerpoint/2010/main" val="86655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9" grpId="0"/>
      <p:bldP spid="21" grpId="0" animBg="1"/>
      <p:bldP spid="22" grpId="0" animBg="1"/>
      <p:bldP spid="23" grpId="0"/>
      <p:bldP spid="25" grpId="0"/>
      <p:bldP spid="34" grpId="0"/>
      <p:bldP spid="35" grpId="0" animBg="1"/>
      <p:bldP spid="29" grpId="0"/>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2ACAE-4DA1-4B68-BA05-234EBBEE0798}"/>
              </a:ext>
            </a:extLst>
          </p:cNvPr>
          <p:cNvSpPr>
            <a:spLocks noGrp="1"/>
          </p:cNvSpPr>
          <p:nvPr>
            <p:ph type="title"/>
          </p:nvPr>
        </p:nvSpPr>
        <p:spPr/>
        <p:txBody>
          <a:bodyPr/>
          <a:lstStyle/>
          <a:p>
            <a:r>
              <a:rPr lang="en-US" dirty="0"/>
              <a:t>Exercise: Predict child car seat sales using regression trees and bagging</a:t>
            </a:r>
          </a:p>
        </p:txBody>
      </p:sp>
      <p:sp>
        <p:nvSpPr>
          <p:cNvPr id="5" name="Content Placeholder 4">
            <a:extLst>
              <a:ext uri="{FF2B5EF4-FFF2-40B4-BE49-F238E27FC236}">
                <a16:creationId xmlns:a16="http://schemas.microsoft.com/office/drawing/2014/main" id="{A914B69E-633E-4A7E-B779-6F2E969432B0}"/>
              </a:ext>
            </a:extLst>
          </p:cNvPr>
          <p:cNvSpPr>
            <a:spLocks noGrp="1"/>
          </p:cNvSpPr>
          <p:nvPr>
            <p:ph idx="1"/>
          </p:nvPr>
        </p:nvSpPr>
        <p:spPr>
          <a:xfrm>
            <a:off x="838200" y="1567543"/>
            <a:ext cx="10515600" cy="4609420"/>
          </a:xfrm>
        </p:spPr>
        <p:txBody>
          <a:bodyPr>
            <a:noAutofit/>
          </a:bodyPr>
          <a:lstStyle/>
          <a:p>
            <a:pPr marL="0" indent="0">
              <a:buNone/>
            </a:pPr>
            <a:r>
              <a:rPr lang="en-US" dirty="0"/>
              <a:t>Simulated dataset containing sales of child car seats at 400 different stores</a:t>
            </a:r>
          </a:p>
          <a:p>
            <a:r>
              <a:rPr lang="en-US" sz="1600" b="1" dirty="0">
                <a:solidFill>
                  <a:schemeClr val="accent2"/>
                </a:solidFill>
              </a:rPr>
              <a:t>Sales (response): </a:t>
            </a:r>
            <a:r>
              <a:rPr lang="en-US" sz="1600" dirty="0"/>
              <a:t>Unit sales (in thousands) at each location</a:t>
            </a:r>
          </a:p>
          <a:p>
            <a:r>
              <a:rPr lang="en-US" sz="1600" b="1" dirty="0" err="1">
                <a:solidFill>
                  <a:schemeClr val="accent1"/>
                </a:solidFill>
              </a:rPr>
              <a:t>CompPrice</a:t>
            </a:r>
            <a:r>
              <a:rPr lang="en-US" sz="1600" b="1" dirty="0">
                <a:solidFill>
                  <a:schemeClr val="accent1"/>
                </a:solidFill>
              </a:rPr>
              <a:t>:</a:t>
            </a:r>
            <a:r>
              <a:rPr lang="en-US" sz="1600" dirty="0"/>
              <a:t> Price charged by competitor at each location</a:t>
            </a:r>
          </a:p>
          <a:p>
            <a:r>
              <a:rPr lang="en-US" sz="1600" b="1" dirty="0">
                <a:solidFill>
                  <a:schemeClr val="accent1"/>
                </a:solidFill>
              </a:rPr>
              <a:t>Income: </a:t>
            </a:r>
            <a:r>
              <a:rPr lang="en-US" sz="1600" dirty="0"/>
              <a:t>Community income level (in thousands of dollars) </a:t>
            </a:r>
          </a:p>
          <a:p>
            <a:r>
              <a:rPr lang="en-US" sz="1600" b="1" dirty="0">
                <a:solidFill>
                  <a:schemeClr val="accent1"/>
                </a:solidFill>
              </a:rPr>
              <a:t>Advertising: </a:t>
            </a:r>
            <a:r>
              <a:rPr lang="en-US" sz="1600" dirty="0"/>
              <a:t>Local advertising budget for company at each location (in thousands of dollars) </a:t>
            </a:r>
          </a:p>
          <a:p>
            <a:r>
              <a:rPr lang="en-US" sz="1600" b="1" dirty="0">
                <a:solidFill>
                  <a:schemeClr val="accent1"/>
                </a:solidFill>
              </a:rPr>
              <a:t>Population: </a:t>
            </a:r>
            <a:r>
              <a:rPr lang="en-US" sz="1600" dirty="0"/>
              <a:t>Population size in region (in thousands)</a:t>
            </a:r>
          </a:p>
          <a:p>
            <a:r>
              <a:rPr lang="en-US" sz="1600" b="1" dirty="0">
                <a:solidFill>
                  <a:schemeClr val="accent1"/>
                </a:solidFill>
              </a:rPr>
              <a:t>Price: </a:t>
            </a:r>
            <a:r>
              <a:rPr lang="en-US" sz="1600" dirty="0"/>
              <a:t>Price company charges for car seats at each site </a:t>
            </a:r>
          </a:p>
          <a:p>
            <a:r>
              <a:rPr lang="en-US" sz="1600" b="1" dirty="0" err="1">
                <a:solidFill>
                  <a:schemeClr val="accent1"/>
                </a:solidFill>
              </a:rPr>
              <a:t>ShelveLoc</a:t>
            </a:r>
            <a:r>
              <a:rPr lang="en-US" sz="1600" b="1" dirty="0">
                <a:solidFill>
                  <a:schemeClr val="accent1"/>
                </a:solidFill>
              </a:rPr>
              <a:t>: </a:t>
            </a:r>
            <a:r>
              <a:rPr lang="en-US" sz="1600" dirty="0"/>
              <a:t>A factor with levels Bad, Good and Medium indicating the quality of the shelving location for the car seats at each site</a:t>
            </a:r>
          </a:p>
          <a:p>
            <a:r>
              <a:rPr lang="en-US" sz="1600" b="1" dirty="0">
                <a:solidFill>
                  <a:schemeClr val="accent1"/>
                </a:solidFill>
              </a:rPr>
              <a:t>Age: </a:t>
            </a:r>
            <a:r>
              <a:rPr lang="en-US" sz="1600" dirty="0"/>
              <a:t>Average age of the local population</a:t>
            </a:r>
          </a:p>
          <a:p>
            <a:r>
              <a:rPr lang="en-US" sz="1600" b="1" dirty="0">
                <a:solidFill>
                  <a:schemeClr val="accent1"/>
                </a:solidFill>
              </a:rPr>
              <a:t>Education:</a:t>
            </a:r>
            <a:r>
              <a:rPr lang="en-US" sz="1600" dirty="0"/>
              <a:t> Education level at each location</a:t>
            </a:r>
          </a:p>
          <a:p>
            <a:r>
              <a:rPr lang="en-US" sz="1600" b="1" dirty="0">
                <a:solidFill>
                  <a:schemeClr val="accent1"/>
                </a:solidFill>
              </a:rPr>
              <a:t>Urban: </a:t>
            </a:r>
            <a:r>
              <a:rPr lang="en-US" sz="1600" dirty="0"/>
              <a:t>A factor with levels No and Yes to indicate whether the store is in an urban or rural location</a:t>
            </a:r>
          </a:p>
          <a:p>
            <a:r>
              <a:rPr lang="en-US" sz="1600" b="1" dirty="0">
                <a:solidFill>
                  <a:schemeClr val="accent1"/>
                </a:solidFill>
              </a:rPr>
              <a:t>US: </a:t>
            </a:r>
            <a:r>
              <a:rPr lang="en-US" sz="1600" dirty="0"/>
              <a:t>A factor with levels No and Yes to indicate whether the store is in the US or not</a:t>
            </a:r>
          </a:p>
        </p:txBody>
      </p:sp>
      <p:sp>
        <p:nvSpPr>
          <p:cNvPr id="2" name="Footer Placeholder 1">
            <a:extLst>
              <a:ext uri="{FF2B5EF4-FFF2-40B4-BE49-F238E27FC236}">
                <a16:creationId xmlns:a16="http://schemas.microsoft.com/office/drawing/2014/main" id="{85F3AC23-A737-4C2C-A5B0-ADA79F9A54B9}"/>
              </a:ext>
            </a:extLst>
          </p:cNvPr>
          <p:cNvSpPr>
            <a:spLocks noGrp="1"/>
          </p:cNvSpPr>
          <p:nvPr>
            <p:ph type="ftr" sz="quarter" idx="11"/>
          </p:nvPr>
        </p:nvSpPr>
        <p:spPr/>
        <p:txBody>
          <a:bodyPr/>
          <a:lstStyle/>
          <a:p>
            <a:r>
              <a:rPr lang="en-US"/>
              <a:t>Tree-Based Methods</a:t>
            </a:r>
            <a:endParaRPr lang="en-US" dirty="0"/>
          </a:p>
        </p:txBody>
      </p:sp>
      <p:sp>
        <p:nvSpPr>
          <p:cNvPr id="3" name="Slide Number Placeholder 2">
            <a:extLst>
              <a:ext uri="{FF2B5EF4-FFF2-40B4-BE49-F238E27FC236}">
                <a16:creationId xmlns:a16="http://schemas.microsoft.com/office/drawing/2014/main" id="{FD46F389-1237-4A3F-AAB9-57BF368E70E1}"/>
              </a:ext>
            </a:extLst>
          </p:cNvPr>
          <p:cNvSpPr>
            <a:spLocks noGrp="1"/>
          </p:cNvSpPr>
          <p:nvPr>
            <p:ph type="sldNum" sz="quarter" idx="12"/>
          </p:nvPr>
        </p:nvSpPr>
        <p:spPr/>
        <p:txBody>
          <a:bodyPr/>
          <a:lstStyle/>
          <a:p>
            <a:fld id="{8E06CFEE-053A-4A40-A88B-A288F0289482}" type="slidenum">
              <a:rPr lang="en-US" smtClean="0"/>
              <a:t>55</a:t>
            </a:fld>
            <a:endParaRPr lang="en-US"/>
          </a:p>
        </p:txBody>
      </p:sp>
      <p:pic>
        <p:nvPicPr>
          <p:cNvPr id="6" name="Picture 5" descr="Nautilius 3-in-1 &lt;strong&gt;Car Seat&lt;/strong&gt; | The Graco® brand of baby gear ...">
            <a:extLst>
              <a:ext uri="{FF2B5EF4-FFF2-40B4-BE49-F238E27FC236}">
                <a16:creationId xmlns:a16="http://schemas.microsoft.com/office/drawing/2014/main" id="{2DE0AD9E-F5C5-4CFD-A85D-998EAB8A9F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1895" y="311982"/>
            <a:ext cx="1083810" cy="1378706"/>
          </a:xfrm>
          <a:prstGeom prst="rect">
            <a:avLst/>
          </a:prstGeom>
        </p:spPr>
      </p:pic>
    </p:spTree>
    <p:extLst>
      <p:ext uri="{BB962C8B-B14F-4D97-AF65-F5344CB8AC3E}">
        <p14:creationId xmlns:p14="http://schemas.microsoft.com/office/powerpoint/2010/main" val="3326118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0303-BCBE-447B-88CD-A21BD930FD41}"/>
              </a:ext>
            </a:extLst>
          </p:cNvPr>
          <p:cNvSpPr>
            <a:spLocks noGrp="1"/>
          </p:cNvSpPr>
          <p:nvPr>
            <p:ph type="title"/>
          </p:nvPr>
        </p:nvSpPr>
        <p:spPr/>
        <p:txBody>
          <a:bodyPr/>
          <a:lstStyle/>
          <a:p>
            <a:r>
              <a:rPr lang="en-US" dirty="0"/>
              <a:t>ML paradigm to evaluate model performance</a:t>
            </a:r>
          </a:p>
        </p:txBody>
      </p:sp>
      <p:sp>
        <p:nvSpPr>
          <p:cNvPr id="3" name="Content Placeholder 2">
            <a:extLst>
              <a:ext uri="{FF2B5EF4-FFF2-40B4-BE49-F238E27FC236}">
                <a16:creationId xmlns:a16="http://schemas.microsoft.com/office/drawing/2014/main" id="{430A4929-FB47-4486-B655-A97119FD6EBD}"/>
              </a:ext>
            </a:extLst>
          </p:cNvPr>
          <p:cNvSpPr>
            <a:spLocks noGrp="1"/>
          </p:cNvSpPr>
          <p:nvPr>
            <p:ph idx="1"/>
          </p:nvPr>
        </p:nvSpPr>
        <p:spPr/>
        <p:txBody>
          <a:bodyPr/>
          <a:lstStyle/>
          <a:p>
            <a:r>
              <a:rPr lang="en-US" b="1" dirty="0">
                <a:solidFill>
                  <a:schemeClr val="accent1"/>
                </a:solidFill>
              </a:rPr>
              <a:t>Test Error</a:t>
            </a:r>
            <a:r>
              <a:rPr lang="en-US" dirty="0"/>
              <a:t>: average error that results from using a machine learning method to predict the response on data that was not used in training the method</a:t>
            </a:r>
          </a:p>
          <a:p>
            <a:r>
              <a:rPr lang="en-US" dirty="0"/>
              <a:t>Models are built to do well on the data they’ve been fed. We want to ensure they also do well on data they haven’t encountered.</a:t>
            </a:r>
          </a:p>
          <a:p>
            <a:endParaRPr lang="en-US" dirty="0"/>
          </a:p>
        </p:txBody>
      </p:sp>
      <p:sp>
        <p:nvSpPr>
          <p:cNvPr id="4" name="Footer Placeholder 3">
            <a:extLst>
              <a:ext uri="{FF2B5EF4-FFF2-40B4-BE49-F238E27FC236}">
                <a16:creationId xmlns:a16="http://schemas.microsoft.com/office/drawing/2014/main" id="{A56AA749-62AE-4E6D-8E72-D49C259E05DF}"/>
              </a:ext>
            </a:extLst>
          </p:cNvPr>
          <p:cNvSpPr>
            <a:spLocks noGrp="1"/>
          </p:cNvSpPr>
          <p:nvPr>
            <p:ph type="ftr" sz="quarter" idx="11"/>
          </p:nvPr>
        </p:nvSpPr>
        <p:spPr/>
        <p:txBody>
          <a:bodyPr/>
          <a:lstStyle/>
          <a:p>
            <a:r>
              <a:rPr lang="en-US" dirty="0"/>
              <a:t>Tree-Based Methods</a:t>
            </a:r>
          </a:p>
        </p:txBody>
      </p:sp>
      <p:sp>
        <p:nvSpPr>
          <p:cNvPr id="5" name="Slide Number Placeholder 4">
            <a:extLst>
              <a:ext uri="{FF2B5EF4-FFF2-40B4-BE49-F238E27FC236}">
                <a16:creationId xmlns:a16="http://schemas.microsoft.com/office/drawing/2014/main" id="{8C6072E9-19FF-412C-B186-2BE94FD555E3}"/>
              </a:ext>
            </a:extLst>
          </p:cNvPr>
          <p:cNvSpPr>
            <a:spLocks noGrp="1"/>
          </p:cNvSpPr>
          <p:nvPr>
            <p:ph type="sldNum" sz="quarter" idx="12"/>
          </p:nvPr>
        </p:nvSpPr>
        <p:spPr/>
        <p:txBody>
          <a:bodyPr/>
          <a:lstStyle/>
          <a:p>
            <a:fld id="{8E06CFEE-053A-4A40-A88B-A288F0289482}" type="slidenum">
              <a:rPr lang="en-US" smtClean="0"/>
              <a:t>56</a:t>
            </a:fld>
            <a:endParaRPr lang="en-US"/>
          </a:p>
        </p:txBody>
      </p:sp>
      <p:sp>
        <p:nvSpPr>
          <p:cNvPr id="18" name="Right Arrow 14">
            <a:extLst>
              <a:ext uri="{FF2B5EF4-FFF2-40B4-BE49-F238E27FC236}">
                <a16:creationId xmlns:a16="http://schemas.microsoft.com/office/drawing/2014/main" id="{BFFD891A-493A-4360-AD4A-3D7AA2DF0679}"/>
              </a:ext>
            </a:extLst>
          </p:cNvPr>
          <p:cNvSpPr/>
          <p:nvPr/>
        </p:nvSpPr>
        <p:spPr>
          <a:xfrm>
            <a:off x="6292123" y="4334025"/>
            <a:ext cx="682044" cy="143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20" name="직사각형 18">
            <a:extLst>
              <a:ext uri="{FF2B5EF4-FFF2-40B4-BE49-F238E27FC236}">
                <a16:creationId xmlns:a16="http://schemas.microsoft.com/office/drawing/2014/main" id="{06A12167-B624-4973-BA4B-E3FFC77D46E8}"/>
              </a:ext>
            </a:extLst>
          </p:cNvPr>
          <p:cNvSpPr/>
          <p:nvPr/>
        </p:nvSpPr>
        <p:spPr>
          <a:xfrm>
            <a:off x="1437226" y="3863195"/>
            <a:ext cx="1520148" cy="2090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Whole Sample</a:t>
            </a:r>
            <a:endParaRPr lang="en-US" dirty="0">
              <a:solidFill>
                <a:schemeClr val="accent1"/>
              </a:solidFill>
              <a:latin typeface="Acherus Grotesque" panose="02000505000000020004" pitchFamily="50" charset="0"/>
            </a:endParaRPr>
          </a:p>
        </p:txBody>
      </p:sp>
      <p:sp>
        <p:nvSpPr>
          <p:cNvPr id="21" name="직사각형 10">
            <a:extLst>
              <a:ext uri="{FF2B5EF4-FFF2-40B4-BE49-F238E27FC236}">
                <a16:creationId xmlns:a16="http://schemas.microsoft.com/office/drawing/2014/main" id="{036668A8-BCE5-4C83-986F-67F9F8728319}"/>
              </a:ext>
            </a:extLst>
          </p:cNvPr>
          <p:cNvSpPr/>
          <p:nvPr/>
        </p:nvSpPr>
        <p:spPr>
          <a:xfrm>
            <a:off x="4338794" y="3863195"/>
            <a:ext cx="1964884" cy="98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Training set</a:t>
            </a:r>
          </a:p>
        </p:txBody>
      </p:sp>
      <p:sp>
        <p:nvSpPr>
          <p:cNvPr id="22" name="직사각형 11">
            <a:extLst>
              <a:ext uri="{FF2B5EF4-FFF2-40B4-BE49-F238E27FC236}">
                <a16:creationId xmlns:a16="http://schemas.microsoft.com/office/drawing/2014/main" id="{2543E6EB-6F35-42BF-BD7A-CEC348D1A594}"/>
              </a:ext>
            </a:extLst>
          </p:cNvPr>
          <p:cNvSpPr/>
          <p:nvPr/>
        </p:nvSpPr>
        <p:spPr>
          <a:xfrm>
            <a:off x="4327241" y="4913899"/>
            <a:ext cx="1964883" cy="4879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Validation set</a:t>
            </a:r>
          </a:p>
        </p:txBody>
      </p:sp>
      <p:cxnSp>
        <p:nvCxnSpPr>
          <p:cNvPr id="23" name="직선 화살표 연결선 8">
            <a:extLst>
              <a:ext uri="{FF2B5EF4-FFF2-40B4-BE49-F238E27FC236}">
                <a16:creationId xmlns:a16="http://schemas.microsoft.com/office/drawing/2014/main" id="{31D4CE0E-0F8C-4CF4-87BB-5D5089B6C5D5}"/>
              </a:ext>
            </a:extLst>
          </p:cNvPr>
          <p:cNvCxnSpPr>
            <a:cxnSpLocks/>
            <a:stCxn id="20" idx="3"/>
            <a:endCxn id="21" idx="1"/>
          </p:cNvCxnSpPr>
          <p:nvPr/>
        </p:nvCxnSpPr>
        <p:spPr>
          <a:xfrm flipV="1">
            <a:off x="2957374" y="4356631"/>
            <a:ext cx="1381420" cy="55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8">
            <a:extLst>
              <a:ext uri="{FF2B5EF4-FFF2-40B4-BE49-F238E27FC236}">
                <a16:creationId xmlns:a16="http://schemas.microsoft.com/office/drawing/2014/main" id="{DBCE4AD6-079F-4CB4-AAF2-577A7C2EEC26}"/>
              </a:ext>
            </a:extLst>
          </p:cNvPr>
          <p:cNvCxnSpPr>
            <a:cxnSpLocks/>
            <a:stCxn id="20" idx="3"/>
            <a:endCxn id="22" idx="1"/>
          </p:cNvCxnSpPr>
          <p:nvPr/>
        </p:nvCxnSpPr>
        <p:spPr>
          <a:xfrm>
            <a:off x="2957374" y="4908377"/>
            <a:ext cx="1369867" cy="249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8C376-9C37-47B7-85B4-773C2F43BA06}"/>
              </a:ext>
            </a:extLst>
          </p:cNvPr>
          <p:cNvSpPr txBox="1"/>
          <p:nvPr/>
        </p:nvSpPr>
        <p:spPr>
          <a:xfrm rot="20261230">
            <a:off x="3017828" y="3989097"/>
            <a:ext cx="1234209" cy="830997"/>
          </a:xfrm>
          <a:prstGeom prst="rect">
            <a:avLst/>
          </a:prstGeom>
          <a:noFill/>
          <a:ln>
            <a:noFill/>
            <a:prstDash val="sysDash"/>
          </a:ln>
        </p:spPr>
        <p:txBody>
          <a:bodyPr wrap="square" rtlCol="0">
            <a:spAutoFit/>
          </a:bodyPr>
          <a:lstStyle/>
          <a:p>
            <a:pPr algn="ctr"/>
            <a:r>
              <a:rPr lang="en-US" sz="1600" dirty="0">
                <a:latin typeface="Acherus Grotesque" panose="02000505000000020004" pitchFamily="50" charset="0"/>
              </a:rPr>
              <a:t>Randomly </a:t>
            </a:r>
          </a:p>
          <a:p>
            <a:pPr algn="ctr"/>
            <a:r>
              <a:rPr lang="en-US" sz="1600" dirty="0">
                <a:latin typeface="Acherus Grotesque" panose="02000505000000020004" pitchFamily="50" charset="0"/>
              </a:rPr>
              <a:t>divide</a:t>
            </a:r>
          </a:p>
        </p:txBody>
      </p:sp>
      <p:sp>
        <p:nvSpPr>
          <p:cNvPr id="26" name="Oval 25">
            <a:extLst>
              <a:ext uri="{FF2B5EF4-FFF2-40B4-BE49-F238E27FC236}">
                <a16:creationId xmlns:a16="http://schemas.microsoft.com/office/drawing/2014/main" id="{F09A9146-6345-4C9D-A1B8-6FA5F53DFD3D}"/>
              </a:ext>
            </a:extLst>
          </p:cNvPr>
          <p:cNvSpPr/>
          <p:nvPr/>
        </p:nvSpPr>
        <p:spPr>
          <a:xfrm>
            <a:off x="7043608" y="4094915"/>
            <a:ext cx="1740585" cy="627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Model</a:t>
            </a:r>
          </a:p>
        </p:txBody>
      </p:sp>
      <p:sp>
        <p:nvSpPr>
          <p:cNvPr id="27" name="Bent Arrow 17">
            <a:extLst>
              <a:ext uri="{FF2B5EF4-FFF2-40B4-BE49-F238E27FC236}">
                <a16:creationId xmlns:a16="http://schemas.microsoft.com/office/drawing/2014/main" id="{8A306E43-693D-483B-B1E9-AF5E6E979D83}"/>
              </a:ext>
            </a:extLst>
          </p:cNvPr>
          <p:cNvSpPr/>
          <p:nvPr/>
        </p:nvSpPr>
        <p:spPr>
          <a:xfrm rot="10800000">
            <a:off x="6373918" y="4763749"/>
            <a:ext cx="1538769" cy="567590"/>
          </a:xfrm>
          <a:prstGeom prst="ben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28" name="TextBox 27">
            <a:extLst>
              <a:ext uri="{FF2B5EF4-FFF2-40B4-BE49-F238E27FC236}">
                <a16:creationId xmlns:a16="http://schemas.microsoft.com/office/drawing/2014/main" id="{BC0FCB9E-26B0-4F92-8FA4-DC7344DCC4B6}"/>
              </a:ext>
            </a:extLst>
          </p:cNvPr>
          <p:cNvSpPr txBox="1"/>
          <p:nvPr/>
        </p:nvSpPr>
        <p:spPr>
          <a:xfrm>
            <a:off x="6684445" y="4034402"/>
            <a:ext cx="506713" cy="307777"/>
          </a:xfrm>
          <a:prstGeom prst="rect">
            <a:avLst/>
          </a:prstGeom>
          <a:noFill/>
        </p:spPr>
        <p:txBody>
          <a:bodyPr wrap="square" rtlCol="0">
            <a:spAutoFit/>
          </a:bodyPr>
          <a:lstStyle/>
          <a:p>
            <a:r>
              <a:rPr lang="en-US" dirty="0">
                <a:latin typeface="Acherus Grotesque" panose="02000505000000020004" pitchFamily="50" charset="0"/>
              </a:rPr>
              <a:t>Fit</a:t>
            </a:r>
          </a:p>
        </p:txBody>
      </p:sp>
      <p:sp>
        <p:nvSpPr>
          <p:cNvPr id="29" name="TextBox 28">
            <a:extLst>
              <a:ext uri="{FF2B5EF4-FFF2-40B4-BE49-F238E27FC236}">
                <a16:creationId xmlns:a16="http://schemas.microsoft.com/office/drawing/2014/main" id="{468A0925-9DB7-43AF-8950-45D265D87743}"/>
              </a:ext>
            </a:extLst>
          </p:cNvPr>
          <p:cNvSpPr txBox="1"/>
          <p:nvPr/>
        </p:nvSpPr>
        <p:spPr>
          <a:xfrm>
            <a:off x="6865795" y="4813009"/>
            <a:ext cx="1193172" cy="307777"/>
          </a:xfrm>
          <a:prstGeom prst="rect">
            <a:avLst/>
          </a:prstGeom>
          <a:noFill/>
        </p:spPr>
        <p:txBody>
          <a:bodyPr wrap="square" rtlCol="0">
            <a:spAutoFit/>
          </a:bodyPr>
          <a:lstStyle/>
          <a:p>
            <a:r>
              <a:rPr lang="en-US" dirty="0">
                <a:latin typeface="Acherus Grotesque" panose="02000505000000020004" pitchFamily="50" charset="0"/>
              </a:rPr>
              <a:t>Tune</a:t>
            </a:r>
          </a:p>
        </p:txBody>
      </p:sp>
      <p:sp>
        <p:nvSpPr>
          <p:cNvPr id="30" name="직사각형 11">
            <a:extLst>
              <a:ext uri="{FF2B5EF4-FFF2-40B4-BE49-F238E27FC236}">
                <a16:creationId xmlns:a16="http://schemas.microsoft.com/office/drawing/2014/main" id="{D6E7109F-8F4D-4CEE-A1A1-301E1FB88BB1}"/>
              </a:ext>
            </a:extLst>
          </p:cNvPr>
          <p:cNvSpPr/>
          <p:nvPr/>
        </p:nvSpPr>
        <p:spPr>
          <a:xfrm>
            <a:off x="4324041" y="5465644"/>
            <a:ext cx="1964883" cy="4879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Test set</a:t>
            </a:r>
          </a:p>
        </p:txBody>
      </p:sp>
      <p:sp>
        <p:nvSpPr>
          <p:cNvPr id="31" name="Bent Arrow 17">
            <a:extLst>
              <a:ext uri="{FF2B5EF4-FFF2-40B4-BE49-F238E27FC236}">
                <a16:creationId xmlns:a16="http://schemas.microsoft.com/office/drawing/2014/main" id="{5B3F021B-0DCA-468B-A43A-975F96D4BC0F}"/>
              </a:ext>
            </a:extLst>
          </p:cNvPr>
          <p:cNvSpPr/>
          <p:nvPr/>
        </p:nvSpPr>
        <p:spPr>
          <a:xfrm rot="5400000" flipH="1">
            <a:off x="6921000" y="4210644"/>
            <a:ext cx="1043016" cy="2137181"/>
          </a:xfrm>
          <a:prstGeom prst="bentArrow">
            <a:avLst>
              <a:gd name="adj1" fmla="val 12721"/>
              <a:gd name="adj2" fmla="val 17110"/>
              <a:gd name="adj3" fmla="val 17030"/>
              <a:gd name="adj4" fmla="val 43750"/>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32" name="TextBox 31">
            <a:extLst>
              <a:ext uri="{FF2B5EF4-FFF2-40B4-BE49-F238E27FC236}">
                <a16:creationId xmlns:a16="http://schemas.microsoft.com/office/drawing/2014/main" id="{21DA9366-2334-44ED-A07F-E12729887C5B}"/>
              </a:ext>
            </a:extLst>
          </p:cNvPr>
          <p:cNvSpPr txBox="1"/>
          <p:nvPr/>
        </p:nvSpPr>
        <p:spPr>
          <a:xfrm>
            <a:off x="6835231" y="5387253"/>
            <a:ext cx="1193172" cy="307777"/>
          </a:xfrm>
          <a:prstGeom prst="rect">
            <a:avLst/>
          </a:prstGeom>
          <a:noFill/>
        </p:spPr>
        <p:txBody>
          <a:bodyPr wrap="square" rtlCol="0">
            <a:spAutoFit/>
          </a:bodyPr>
          <a:lstStyle/>
          <a:p>
            <a:r>
              <a:rPr lang="en-US" dirty="0">
                <a:latin typeface="Acherus Grotesque" panose="02000505000000020004" pitchFamily="50" charset="0"/>
              </a:rPr>
              <a:t>Test</a:t>
            </a:r>
          </a:p>
        </p:txBody>
      </p:sp>
      <p:sp>
        <p:nvSpPr>
          <p:cNvPr id="33" name="화살표: 오른쪽 17">
            <a:extLst>
              <a:ext uri="{FF2B5EF4-FFF2-40B4-BE49-F238E27FC236}">
                <a16:creationId xmlns:a16="http://schemas.microsoft.com/office/drawing/2014/main" id="{292710F2-77AC-4A05-8004-EA8F8668C3A7}"/>
              </a:ext>
            </a:extLst>
          </p:cNvPr>
          <p:cNvSpPr/>
          <p:nvPr/>
        </p:nvSpPr>
        <p:spPr>
          <a:xfrm>
            <a:off x="8846258" y="4319573"/>
            <a:ext cx="596169" cy="1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4" name="직사각형 15">
            <a:extLst>
              <a:ext uri="{FF2B5EF4-FFF2-40B4-BE49-F238E27FC236}">
                <a16:creationId xmlns:a16="http://schemas.microsoft.com/office/drawing/2014/main" id="{D63ED7BE-B706-49E9-AFBA-75487E0783CB}"/>
              </a:ext>
            </a:extLst>
          </p:cNvPr>
          <p:cNvSpPr/>
          <p:nvPr/>
        </p:nvSpPr>
        <p:spPr>
          <a:xfrm>
            <a:off x="9514802" y="4073092"/>
            <a:ext cx="2067598" cy="5218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Prediction</a:t>
            </a:r>
          </a:p>
        </p:txBody>
      </p:sp>
      <p:cxnSp>
        <p:nvCxnSpPr>
          <p:cNvPr id="35" name="직선 화살표 연결선 8">
            <a:extLst>
              <a:ext uri="{FF2B5EF4-FFF2-40B4-BE49-F238E27FC236}">
                <a16:creationId xmlns:a16="http://schemas.microsoft.com/office/drawing/2014/main" id="{939DB3F2-02C5-4DCF-9D22-99B9CA09375F}"/>
              </a:ext>
            </a:extLst>
          </p:cNvPr>
          <p:cNvCxnSpPr>
            <a:cxnSpLocks/>
            <a:stCxn id="20" idx="3"/>
            <a:endCxn id="30" idx="1"/>
          </p:cNvCxnSpPr>
          <p:nvPr/>
        </p:nvCxnSpPr>
        <p:spPr>
          <a:xfrm>
            <a:off x="2957374" y="4908377"/>
            <a:ext cx="1366667" cy="801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Arrow: Down 35">
            <a:extLst>
              <a:ext uri="{FF2B5EF4-FFF2-40B4-BE49-F238E27FC236}">
                <a16:creationId xmlns:a16="http://schemas.microsoft.com/office/drawing/2014/main" id="{18163598-142A-4E18-A2FA-25DF3AC3706C}"/>
              </a:ext>
            </a:extLst>
          </p:cNvPr>
          <p:cNvSpPr/>
          <p:nvPr/>
        </p:nvSpPr>
        <p:spPr>
          <a:xfrm>
            <a:off x="10093938" y="4592956"/>
            <a:ext cx="904567" cy="711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TextBox 36">
            <a:extLst>
              <a:ext uri="{FF2B5EF4-FFF2-40B4-BE49-F238E27FC236}">
                <a16:creationId xmlns:a16="http://schemas.microsoft.com/office/drawing/2014/main" id="{400812EA-CDF1-4481-8376-020D059929E1}"/>
              </a:ext>
            </a:extLst>
          </p:cNvPr>
          <p:cNvSpPr txBox="1"/>
          <p:nvPr/>
        </p:nvSpPr>
        <p:spPr>
          <a:xfrm>
            <a:off x="9757477" y="5304836"/>
            <a:ext cx="1582994" cy="369332"/>
          </a:xfrm>
          <a:prstGeom prst="rect">
            <a:avLst/>
          </a:prstGeom>
          <a:noFill/>
        </p:spPr>
        <p:txBody>
          <a:bodyPr wrap="square" rtlCol="0">
            <a:spAutoFit/>
          </a:bodyPr>
          <a:lstStyle/>
          <a:p>
            <a:pPr algn="ctr"/>
            <a:r>
              <a:rPr lang="en-US" sz="1800" b="1" dirty="0">
                <a:solidFill>
                  <a:schemeClr val="accent1"/>
                </a:solidFill>
                <a:latin typeface="Acherus Grotesque" panose="02000505000000020004" pitchFamily="50" charset="0"/>
              </a:rPr>
              <a:t>Test Error</a:t>
            </a:r>
          </a:p>
        </p:txBody>
      </p:sp>
    </p:spTree>
    <p:extLst>
      <p:ext uri="{BB962C8B-B14F-4D97-AF65-F5344CB8AC3E}">
        <p14:creationId xmlns:p14="http://schemas.microsoft.com/office/powerpoint/2010/main" val="8324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41C4075-84D1-9646-A55D-D89E4FFA3A09}"/>
              </a:ext>
            </a:extLst>
          </p:cNvPr>
          <p:cNvSpPr txBox="1"/>
          <p:nvPr/>
        </p:nvSpPr>
        <p:spPr>
          <a:xfrm>
            <a:off x="2636877" y="3563772"/>
            <a:ext cx="7400262" cy="2431435"/>
          </a:xfrm>
          <a:prstGeom prst="rect">
            <a:avLst/>
          </a:prstGeom>
          <a:solidFill>
            <a:schemeClr val="bg1">
              <a:lumMod val="75000"/>
              <a:alpha val="94351"/>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4) For each 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475772"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1) Import Modules + Packages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3880619" y="1571862"/>
            <a:ext cx="2307766" cy="1295400"/>
          </a:xfrm>
          <a:prstGeom prst="round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2) Visualize Data</a:t>
            </a:r>
          </a:p>
        </p:txBody>
      </p:sp>
      <p:sp>
        <p:nvSpPr>
          <p:cNvPr id="14" name="Arrow: Right 13">
            <a:extLst>
              <a:ext uri="{FF2B5EF4-FFF2-40B4-BE49-F238E27FC236}">
                <a16:creationId xmlns:a16="http://schemas.microsoft.com/office/drawing/2014/main" id="{DBB3B50F-8C09-457A-B1D0-C4EFB533B60D}"/>
              </a:ext>
            </a:extLst>
          </p:cNvPr>
          <p:cNvSpPr/>
          <p:nvPr/>
        </p:nvSpPr>
        <p:spPr>
          <a:xfrm>
            <a:off x="3038165"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6540073"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31" name="Rectangle: Rounded Corners 9">
            <a:extLst>
              <a:ext uri="{FF2B5EF4-FFF2-40B4-BE49-F238E27FC236}">
                <a16:creationId xmlns:a16="http://schemas.microsoft.com/office/drawing/2014/main" id="{96B2B0A6-52D9-D144-9221-042A0D11360C}"/>
              </a:ext>
            </a:extLst>
          </p:cNvPr>
          <p:cNvSpPr/>
          <p:nvPr/>
        </p:nvSpPr>
        <p:spPr>
          <a:xfrm>
            <a:off x="7479588"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3) Build Training + Test Datasets</a:t>
            </a:r>
          </a:p>
        </p:txBody>
      </p:sp>
      <p:sp>
        <p:nvSpPr>
          <p:cNvPr id="33" name="Rectangle 32">
            <a:extLst>
              <a:ext uri="{FF2B5EF4-FFF2-40B4-BE49-F238E27FC236}">
                <a16:creationId xmlns:a16="http://schemas.microsoft.com/office/drawing/2014/main" id="{56AE5656-EE78-B446-8520-17C7B8DDF64B}"/>
              </a:ext>
            </a:extLst>
          </p:cNvPr>
          <p:cNvSpPr/>
          <p:nvPr/>
        </p:nvSpPr>
        <p:spPr>
          <a:xfrm>
            <a:off x="3038165" y="4015752"/>
            <a:ext cx="6595330"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Fit model with training data</a:t>
            </a:r>
          </a:p>
        </p:txBody>
      </p:sp>
      <p:sp>
        <p:nvSpPr>
          <p:cNvPr id="35" name="Rectangle 34">
            <a:extLst>
              <a:ext uri="{FF2B5EF4-FFF2-40B4-BE49-F238E27FC236}">
                <a16:creationId xmlns:a16="http://schemas.microsoft.com/office/drawing/2014/main" id="{F078DE3D-E0CC-C145-BFC0-CAAE0829062D}"/>
              </a:ext>
            </a:extLst>
          </p:cNvPr>
          <p:cNvSpPr/>
          <p:nvPr/>
        </p:nvSpPr>
        <p:spPr>
          <a:xfrm>
            <a:off x="3052342" y="4814525"/>
            <a:ext cx="6594205"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Generate predicted labels</a:t>
            </a:r>
          </a:p>
        </p:txBody>
      </p:sp>
      <p:sp>
        <p:nvSpPr>
          <p:cNvPr id="36" name="Rectangle 35">
            <a:extLst>
              <a:ext uri="{FF2B5EF4-FFF2-40B4-BE49-F238E27FC236}">
                <a16:creationId xmlns:a16="http://schemas.microsoft.com/office/drawing/2014/main" id="{40163652-2565-3E47-BEA1-89DE8DBB6BED}"/>
              </a:ext>
            </a:extLst>
          </p:cNvPr>
          <p:cNvSpPr/>
          <p:nvPr/>
        </p:nvSpPr>
        <p:spPr>
          <a:xfrm>
            <a:off x="3038165" y="5613298"/>
            <a:ext cx="6594194"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Evaluate performance</a:t>
            </a:r>
          </a:p>
        </p:txBody>
      </p:sp>
      <p:cxnSp>
        <p:nvCxnSpPr>
          <p:cNvPr id="5" name="Straight Arrow Connector 4">
            <a:extLst>
              <a:ext uri="{FF2B5EF4-FFF2-40B4-BE49-F238E27FC236}">
                <a16:creationId xmlns:a16="http://schemas.microsoft.com/office/drawing/2014/main" id="{4E570176-3914-A142-8747-260369C6C4FB}"/>
              </a:ext>
            </a:extLst>
          </p:cNvPr>
          <p:cNvCxnSpPr>
            <a:cxnSpLocks/>
          </p:cNvCxnSpPr>
          <p:nvPr/>
        </p:nvCxnSpPr>
        <p:spPr>
          <a:xfrm>
            <a:off x="6330632" y="4585987"/>
            <a:ext cx="61"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8822BA-5214-3245-BFDF-D447ABB99C2E}"/>
              </a:ext>
            </a:extLst>
          </p:cNvPr>
          <p:cNvCxnSpPr>
            <a:cxnSpLocks/>
          </p:cNvCxnSpPr>
          <p:nvPr/>
        </p:nvCxnSpPr>
        <p:spPr>
          <a:xfrm>
            <a:off x="6330455" y="5398685"/>
            <a:ext cx="0"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Arrow: Right 14">
            <a:extLst>
              <a:ext uri="{FF2B5EF4-FFF2-40B4-BE49-F238E27FC236}">
                <a16:creationId xmlns:a16="http://schemas.microsoft.com/office/drawing/2014/main" id="{C97572A5-A1E5-A643-BE9E-0A525E9E24D6}"/>
              </a:ext>
            </a:extLst>
          </p:cNvPr>
          <p:cNvSpPr/>
          <p:nvPr/>
        </p:nvSpPr>
        <p:spPr>
          <a:xfrm rot="5400000">
            <a:off x="8362598" y="305643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7" name="Title 6">
            <a:extLst>
              <a:ext uri="{FF2B5EF4-FFF2-40B4-BE49-F238E27FC236}">
                <a16:creationId xmlns:a16="http://schemas.microsoft.com/office/drawing/2014/main" id="{6DFCDA47-B3DD-4522-B283-6BFEAA16C912}"/>
              </a:ext>
            </a:extLst>
          </p:cNvPr>
          <p:cNvSpPr>
            <a:spLocks noGrp="1"/>
          </p:cNvSpPr>
          <p:nvPr>
            <p:ph type="title"/>
          </p:nvPr>
        </p:nvSpPr>
        <p:spPr/>
        <p:txBody>
          <a:bodyPr/>
          <a:lstStyle/>
          <a:p>
            <a:r>
              <a:rPr lang="en-US" dirty="0"/>
              <a:t>Code road map</a:t>
            </a:r>
          </a:p>
        </p:txBody>
      </p:sp>
      <p:sp>
        <p:nvSpPr>
          <p:cNvPr id="4" name="Footer Placeholder 3">
            <a:extLst>
              <a:ext uri="{FF2B5EF4-FFF2-40B4-BE49-F238E27FC236}">
                <a16:creationId xmlns:a16="http://schemas.microsoft.com/office/drawing/2014/main" id="{161A8946-FE03-41DE-87D0-8C8C80AE532E}"/>
              </a:ext>
            </a:extLst>
          </p:cNvPr>
          <p:cNvSpPr>
            <a:spLocks noGrp="1"/>
          </p:cNvSpPr>
          <p:nvPr>
            <p:ph type="ftr" sz="quarter" idx="11"/>
          </p:nvPr>
        </p:nvSpPr>
        <p:spPr/>
        <p:txBody>
          <a:bodyPr/>
          <a:lstStyle/>
          <a:p>
            <a:r>
              <a:rPr lang="en-US" dirty="0"/>
              <a:t>Tree-Based Methods</a:t>
            </a:r>
          </a:p>
        </p:txBody>
      </p:sp>
      <p:sp>
        <p:nvSpPr>
          <p:cNvPr id="8" name="Slide Number Placeholder 7">
            <a:extLst>
              <a:ext uri="{FF2B5EF4-FFF2-40B4-BE49-F238E27FC236}">
                <a16:creationId xmlns:a16="http://schemas.microsoft.com/office/drawing/2014/main" id="{EE5D9DD7-98BF-4477-A210-E26C74CC24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2501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 grpId="0" animBg="1"/>
      <p:bldP spid="11" grpId="0" animBg="1"/>
      <p:bldP spid="14" grpId="0" animBg="1"/>
      <p:bldP spid="15" grpId="0" animBg="1"/>
      <p:bldP spid="31" grpId="0" animBg="1"/>
      <p:bldP spid="33" grpId="0" animBg="1"/>
      <p:bldP spid="35" grpId="0" animBg="1"/>
      <p:bldP spid="36" grpId="0" animBg="1"/>
      <p:bldP spid="5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7" name="Rectangle 6"/>
          <p:cNvSpPr/>
          <p:nvPr/>
        </p:nvSpPr>
        <p:spPr>
          <a:xfrm>
            <a:off x="438250" y="1785472"/>
            <a:ext cx="2027097" cy="508729"/>
          </a:xfrm>
          <a:prstGeom prst="rect">
            <a:avLst/>
          </a:prstGeom>
        </p:spPr>
        <p:txBody>
          <a:bodyPr wrap="square" lIns="91440" tIns="45720" rIns="91440" bIns="45720" anchor="ctr">
            <a:spAutoFit/>
          </a:bodyPr>
          <a:lstStyle/>
          <a:p>
            <a:pPr>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R Code</a:t>
            </a:r>
          </a:p>
        </p:txBody>
      </p:sp>
      <p:sp>
        <p:nvSpPr>
          <p:cNvPr id="4" name="TextBox 3"/>
          <p:cNvSpPr txBox="1"/>
          <p:nvPr/>
        </p:nvSpPr>
        <p:spPr>
          <a:xfrm>
            <a:off x="3995075" y="2030604"/>
            <a:ext cx="5324788" cy="1692771"/>
          </a:xfrm>
          <a:prstGeom prst="rect">
            <a:avLst/>
          </a:prstGeom>
          <a:solidFill>
            <a:srgbClr val="FFFFE1"/>
          </a:solidFill>
        </p:spPr>
        <p:txBody>
          <a:bodyPr wrap="square" rtlCol="0">
            <a:spAutoFit/>
          </a:bodyPr>
          <a:lstStyle/>
          <a:p>
            <a:r>
              <a:rPr lang="en-US" sz="1300" dirty="0">
                <a:latin typeface="Courier New" panose="02070309020205020404" pitchFamily="49" charset="0"/>
                <a:cs typeface="Courier New" panose="02070309020205020404" pitchFamily="49" charset="0"/>
              </a:rPr>
              <a:t>tr &lt;- tree(Sales ~ ., data = </a:t>
            </a:r>
            <a:r>
              <a:rPr lang="en-US" sz="1300" dirty="0" err="1">
                <a:latin typeface="Courier New" panose="02070309020205020404" pitchFamily="49" charset="0"/>
                <a:cs typeface="Courier New" panose="02070309020205020404" pitchFamily="49" charset="0"/>
              </a:rPr>
              <a:t>Carseats</a:t>
            </a:r>
            <a:r>
              <a:rPr lang="en-US" sz="1300" dirty="0">
                <a:latin typeface="Courier New" panose="02070309020205020404" pitchFamily="49" charset="0"/>
                <a:cs typeface="Courier New" panose="02070309020205020404" pitchFamily="49" charset="0"/>
              </a:rPr>
              <a:t>[train, ])</a:t>
            </a:r>
          </a:p>
          <a:p>
            <a:r>
              <a:rPr lang="en-US" sz="1300" dirty="0">
                <a:latin typeface="Courier New" panose="02070309020205020404" pitchFamily="49" charset="0"/>
                <a:cs typeface="Courier New" panose="02070309020205020404" pitchFamily="49" charset="0"/>
              </a:rPr>
              <a:t>summary(tr)</a:t>
            </a:r>
          </a:p>
          <a:p>
            <a:r>
              <a:rPr lang="en-US" sz="1300" dirty="0">
                <a:latin typeface="Courier New" panose="02070309020205020404" pitchFamily="49" charset="0"/>
                <a:cs typeface="Courier New" panose="02070309020205020404" pitchFamily="49" charset="0"/>
              </a:rPr>
              <a:t>plot(tr)</a:t>
            </a:r>
          </a:p>
          <a:p>
            <a:r>
              <a:rPr lang="en-US" sz="1300" dirty="0">
                <a:latin typeface="Courier New" panose="02070309020205020404" pitchFamily="49" charset="0"/>
                <a:cs typeface="Courier New" panose="02070309020205020404" pitchFamily="49" charset="0"/>
              </a:rPr>
              <a:t>text(tr, pretty = 0, digits = 2, </a:t>
            </a:r>
            <a:r>
              <a:rPr lang="en-US" sz="1300" dirty="0" err="1">
                <a:latin typeface="Courier New" panose="02070309020205020404" pitchFamily="49" charset="0"/>
                <a:cs typeface="Courier New" panose="02070309020205020404" pitchFamily="49" charset="0"/>
              </a:rPr>
              <a:t>cex</a:t>
            </a:r>
            <a:r>
              <a:rPr lang="en-US" sz="1300" dirty="0">
                <a:latin typeface="Courier New" panose="02070309020205020404" pitchFamily="49" charset="0"/>
                <a:cs typeface="Courier New" panose="02070309020205020404" pitchFamily="49" charset="0"/>
              </a:rPr>
              <a:t> = 0.8)</a:t>
            </a:r>
          </a:p>
          <a:p>
            <a:r>
              <a:rPr lang="en-US" sz="1300" dirty="0" err="1">
                <a:latin typeface="Courier New" panose="02070309020205020404" pitchFamily="49" charset="0"/>
                <a:cs typeface="Courier New" panose="02070309020205020404" pitchFamily="49" charset="0"/>
              </a:rPr>
              <a:t>carseats_mse</a:t>
            </a:r>
            <a:r>
              <a:rPr lang="en-US" sz="1300" dirty="0">
                <a:latin typeface="Courier New" panose="02070309020205020404" pitchFamily="49" charset="0"/>
                <a:cs typeface="Courier New" panose="02070309020205020404" pitchFamily="49" charset="0"/>
              </a:rPr>
              <a:t> &lt;- function(model) {</a:t>
            </a:r>
          </a:p>
          <a:p>
            <a:r>
              <a:rPr lang="en-US" sz="1300" dirty="0">
                <a:latin typeface="Courier New" panose="02070309020205020404" pitchFamily="49" charset="0"/>
                <a:cs typeface="Courier New" panose="02070309020205020404" pitchFamily="49" charset="0"/>
              </a:rPr>
              <a:t>  p &lt;- predict(model, </a:t>
            </a:r>
            <a:r>
              <a:rPr lang="en-US" sz="1300" dirty="0" err="1">
                <a:latin typeface="Courier New" panose="02070309020205020404" pitchFamily="49" charset="0"/>
                <a:cs typeface="Courier New" panose="02070309020205020404" pitchFamily="49" charset="0"/>
              </a:rPr>
              <a:t>newdata</a:t>
            </a:r>
            <a:r>
              <a:rPr lang="en-US" sz="1300" dirty="0">
                <a:latin typeface="Courier New" panose="02070309020205020404" pitchFamily="49" charset="0"/>
                <a:cs typeface="Courier New" panose="02070309020205020404" pitchFamily="49" charset="0"/>
              </a:rPr>
              <a:t> = </a:t>
            </a:r>
            <a:r>
              <a:rPr lang="en-US" sz="1300" dirty="0" err="1">
                <a:latin typeface="Courier New" panose="02070309020205020404" pitchFamily="49" charset="0"/>
                <a:cs typeface="Courier New" panose="02070309020205020404" pitchFamily="49" charset="0"/>
              </a:rPr>
              <a:t>Carseats</a:t>
            </a:r>
            <a:r>
              <a:rPr lang="en-US" sz="1300" dirty="0">
                <a:latin typeface="Courier New" panose="02070309020205020404" pitchFamily="49" charset="0"/>
                <a:cs typeface="Courier New" panose="02070309020205020404" pitchFamily="49" charset="0"/>
              </a:rPr>
              <a:t>[!train, ])</a:t>
            </a:r>
          </a:p>
          <a:p>
            <a:r>
              <a:rPr lang="en-US" sz="1300" dirty="0">
                <a:latin typeface="Courier New" panose="02070309020205020404" pitchFamily="49" charset="0"/>
                <a:cs typeface="Courier New" panose="02070309020205020404" pitchFamily="49" charset="0"/>
              </a:rPr>
              <a:t>  mean((p - </a:t>
            </a:r>
            <a:r>
              <a:rPr lang="en-US" sz="1300" dirty="0" err="1">
                <a:latin typeface="Courier New" panose="02070309020205020404" pitchFamily="49" charset="0"/>
                <a:cs typeface="Courier New" panose="02070309020205020404" pitchFamily="49" charset="0"/>
              </a:rPr>
              <a:t>Carseats</a:t>
            </a:r>
            <a:r>
              <a:rPr lang="en-US" sz="1300" dirty="0">
                <a:latin typeface="Courier New" panose="02070309020205020404" pitchFamily="49" charset="0"/>
                <a:cs typeface="Courier New" panose="02070309020205020404" pitchFamily="49" charset="0"/>
              </a:rPr>
              <a:t>[!train, "Sales"])^2)</a:t>
            </a:r>
          </a:p>
          <a:p>
            <a:r>
              <a:rPr lang="en-US" sz="1300" dirty="0" err="1">
                <a:latin typeface="Courier New" panose="02070309020205020404" pitchFamily="49" charset="0"/>
                <a:cs typeface="Courier New" panose="02070309020205020404" pitchFamily="49" charset="0"/>
              </a:rPr>
              <a:t>carseats_mse</a:t>
            </a:r>
            <a:r>
              <a:rPr lang="en-US" sz="1300" dirty="0">
                <a:latin typeface="Courier New" panose="02070309020205020404" pitchFamily="49" charset="0"/>
                <a:cs typeface="Courier New" panose="02070309020205020404" pitchFamily="49" charset="0"/>
              </a:rPr>
              <a:t>(tr)</a:t>
            </a:r>
          </a:p>
        </p:txBody>
      </p:sp>
      <p:sp>
        <p:nvSpPr>
          <p:cNvPr id="10" name="Rectangle 9"/>
          <p:cNvSpPr/>
          <p:nvPr/>
        </p:nvSpPr>
        <p:spPr>
          <a:xfrm>
            <a:off x="389582" y="3730875"/>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cxnSp>
        <p:nvCxnSpPr>
          <p:cNvPr id="11" name="Straight Arrow Connector 10"/>
          <p:cNvCxnSpPr/>
          <p:nvPr/>
        </p:nvCxnSpPr>
        <p:spPr>
          <a:xfrm flipH="1">
            <a:off x="3408268" y="2191000"/>
            <a:ext cx="5618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6518" y="2012071"/>
            <a:ext cx="1710792" cy="307777"/>
          </a:xfrm>
          <a:prstGeom prst="rect">
            <a:avLst/>
          </a:prstGeom>
          <a:noFill/>
        </p:spPr>
        <p:txBody>
          <a:bodyPr wrap="square" rtlCol="0">
            <a:spAutoFit/>
          </a:bodyPr>
          <a:lstStyle/>
          <a:p>
            <a:r>
              <a:rPr lang="en-US" sz="1400" dirty="0">
                <a:latin typeface="Acherus Grotesque" panose="02000505000000020004" pitchFamily="50" charset="0"/>
              </a:rPr>
              <a:t>fitting the tree</a:t>
            </a:r>
          </a:p>
        </p:txBody>
      </p:sp>
      <p:cxnSp>
        <p:nvCxnSpPr>
          <p:cNvPr id="16" name="Straight Arrow Connector 15"/>
          <p:cNvCxnSpPr/>
          <p:nvPr/>
        </p:nvCxnSpPr>
        <p:spPr>
          <a:xfrm flipH="1">
            <a:off x="3342420" y="3233179"/>
            <a:ext cx="5618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873346" y="2569986"/>
            <a:ext cx="1710792" cy="307777"/>
          </a:xfrm>
          <a:prstGeom prst="rect">
            <a:avLst/>
          </a:prstGeom>
          <a:noFill/>
        </p:spPr>
        <p:txBody>
          <a:bodyPr wrap="square" rtlCol="0">
            <a:spAutoFit/>
          </a:bodyPr>
          <a:lstStyle/>
          <a:p>
            <a:r>
              <a:rPr lang="en-US" sz="1400" dirty="0">
                <a:latin typeface="Acherus Grotesque" panose="02000505000000020004" pitchFamily="50" charset="0"/>
              </a:rPr>
              <a:t>plotting the tree</a:t>
            </a:r>
          </a:p>
        </p:txBody>
      </p:sp>
      <p:sp>
        <p:nvSpPr>
          <p:cNvPr id="18" name="TextBox 17"/>
          <p:cNvSpPr txBox="1"/>
          <p:nvPr/>
        </p:nvSpPr>
        <p:spPr>
          <a:xfrm>
            <a:off x="2801627" y="4476322"/>
            <a:ext cx="8080423" cy="1815882"/>
          </a:xfrm>
          <a:prstGeom prst="rect">
            <a:avLst/>
          </a:prstGeom>
          <a:solidFill>
            <a:schemeClr val="accent5">
              <a:lumMod val="20000"/>
              <a:lumOff val="80000"/>
            </a:schemeClr>
          </a:solidFill>
        </p:spPr>
        <p:txBody>
          <a:bodyPr wrap="square" rtlCol="0">
            <a:spAutoFit/>
          </a:bodyPr>
          <a:lstStyle/>
          <a:p>
            <a:r>
              <a:rPr lang="en-US" sz="1400" dirty="0" err="1">
                <a:latin typeface="Courier New" panose="02070309020205020404" pitchFamily="49" charset="0"/>
                <a:cs typeface="Courier New" panose="02070309020205020404" pitchFamily="49" charset="0"/>
              </a:rPr>
              <a:t>tree_reg</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DecisionTreeRegressor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random_state</a:t>
            </a:r>
            <a:r>
              <a:rPr lang="en-US" sz="1400" dirty="0">
                <a:latin typeface="Courier New" panose="02070309020205020404" pitchFamily="49" charset="0"/>
                <a:cs typeface="Courier New" panose="02070309020205020404" pitchFamily="49" charset="0"/>
              </a:rPr>
              <a:t>=42)</a:t>
            </a:r>
          </a:p>
          <a:p>
            <a:r>
              <a:rPr lang="en-US" sz="1400" dirty="0" err="1">
                <a:latin typeface="Courier New" panose="02070309020205020404" pitchFamily="49" charset="0"/>
                <a:cs typeface="Courier New" panose="02070309020205020404" pitchFamily="49" charset="0"/>
              </a:rPr>
              <a:t>tree_reg.fit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X_train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y_train</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plt.figure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figsize</a:t>
            </a:r>
            <a:r>
              <a:rPr lang="en-US" sz="1400" dirty="0">
                <a:latin typeface="Courier New" panose="02070309020205020404" pitchFamily="49" charset="0"/>
                <a:cs typeface="Courier New" panose="02070309020205020404" pitchFamily="49" charset="0"/>
              </a:rPr>
              <a:t>=(20,10))</a:t>
            </a:r>
          </a:p>
          <a:p>
            <a:r>
              <a:rPr lang="en-US" sz="1400" dirty="0" err="1">
                <a:latin typeface="Courier New" panose="02070309020205020404" pitchFamily="49" charset="0"/>
                <a:cs typeface="Courier New" panose="02070309020205020404" pitchFamily="49" charset="0"/>
              </a:rPr>
              <a:t>tree.plot_tree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tree_reg</a:t>
            </a:r>
            <a:r>
              <a:rPr lang="en-US" sz="1400" dirty="0">
                <a:latin typeface="Courier New" panose="02070309020205020404" pitchFamily="49" charset="0"/>
                <a:cs typeface="Courier New" panose="02070309020205020404" pitchFamily="49" charset="0"/>
              </a:rPr>
              <a:t>, filled=True, </a:t>
            </a:r>
            <a:r>
              <a:rPr lang="en-US" sz="1400" dirty="0" err="1">
                <a:latin typeface="Courier New" panose="02070309020205020404" pitchFamily="49" charset="0"/>
                <a:cs typeface="Courier New" panose="02070309020205020404" pitchFamily="49" charset="0"/>
              </a:rPr>
              <a:t>feature_names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X.columns</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plt.show</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y_pred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tree_reg.predict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X_test</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mse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mean_squared_error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y_test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y_pred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print(</a:t>
            </a:r>
            <a:r>
              <a:rPr lang="en-US" sz="1400" dirty="0" err="1">
                <a:latin typeface="Courier New" panose="02070309020205020404" pitchFamily="49" charset="0"/>
                <a:cs typeface="Courier New" panose="02070309020205020404" pitchFamily="49" charset="0"/>
              </a:rPr>
              <a:t>f'MSE</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mse</a:t>
            </a:r>
            <a:r>
              <a:rPr lang="en-US" sz="1400" dirty="0">
                <a:latin typeface="Courier New" panose="02070309020205020404" pitchFamily="49" charset="0"/>
                <a:cs typeface="Courier New" panose="02070309020205020404" pitchFamily="49" charset="0"/>
              </a:rPr>
              <a:t>}')</a:t>
            </a:r>
          </a:p>
        </p:txBody>
      </p:sp>
      <p:sp>
        <p:nvSpPr>
          <p:cNvPr id="19" name="Left Brace 18"/>
          <p:cNvSpPr/>
          <p:nvPr/>
        </p:nvSpPr>
        <p:spPr>
          <a:xfrm>
            <a:off x="2635435" y="4511055"/>
            <a:ext cx="132959" cy="3657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769348" y="4483325"/>
            <a:ext cx="1710792" cy="307777"/>
          </a:xfrm>
          <a:prstGeom prst="rect">
            <a:avLst/>
          </a:prstGeom>
          <a:noFill/>
        </p:spPr>
        <p:txBody>
          <a:bodyPr wrap="square" rtlCol="0">
            <a:spAutoFit/>
          </a:bodyPr>
          <a:lstStyle/>
          <a:p>
            <a:r>
              <a:rPr lang="en-US" sz="1400" dirty="0">
                <a:latin typeface="Acherus Grotesque" panose="02000505000000020004" pitchFamily="50" charset="0"/>
              </a:rPr>
              <a:t>fitting the tree</a:t>
            </a:r>
          </a:p>
        </p:txBody>
      </p:sp>
      <p:sp>
        <p:nvSpPr>
          <p:cNvPr id="21" name="Left Brace 20"/>
          <p:cNvSpPr/>
          <p:nvPr/>
        </p:nvSpPr>
        <p:spPr>
          <a:xfrm>
            <a:off x="2503099" y="5048399"/>
            <a:ext cx="265295" cy="5084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195830" y="5034714"/>
            <a:ext cx="1581237" cy="523220"/>
          </a:xfrm>
          <a:prstGeom prst="rect">
            <a:avLst/>
          </a:prstGeom>
          <a:noFill/>
        </p:spPr>
        <p:txBody>
          <a:bodyPr wrap="square" rtlCol="0">
            <a:spAutoFit/>
          </a:bodyPr>
          <a:lstStyle/>
          <a:p>
            <a:r>
              <a:rPr lang="en-US" sz="1400" dirty="0">
                <a:latin typeface="Acherus Grotesque" panose="02000505000000020004" pitchFamily="50" charset="0"/>
              </a:rPr>
              <a:t>plotting the tree</a:t>
            </a:r>
          </a:p>
        </p:txBody>
      </p:sp>
      <p:sp>
        <p:nvSpPr>
          <p:cNvPr id="24" name="TextBox 23"/>
          <p:cNvSpPr txBox="1"/>
          <p:nvPr/>
        </p:nvSpPr>
        <p:spPr>
          <a:xfrm>
            <a:off x="2111338" y="3452441"/>
            <a:ext cx="1553269" cy="523220"/>
          </a:xfrm>
          <a:prstGeom prst="rect">
            <a:avLst/>
          </a:prstGeom>
          <a:noFill/>
        </p:spPr>
        <p:txBody>
          <a:bodyPr wrap="square" rtlCol="0">
            <a:spAutoFit/>
          </a:bodyPr>
          <a:lstStyle/>
          <a:p>
            <a:r>
              <a:rPr lang="en-US" sz="1400" dirty="0">
                <a:latin typeface="Acherus Grotesque" panose="02000505000000020004" pitchFamily="50" charset="0"/>
              </a:rPr>
              <a:t>Computing MSE</a:t>
            </a:r>
          </a:p>
        </p:txBody>
      </p:sp>
      <p:cxnSp>
        <p:nvCxnSpPr>
          <p:cNvPr id="25" name="Straight Arrow Connector 24"/>
          <p:cNvCxnSpPr/>
          <p:nvPr/>
        </p:nvCxnSpPr>
        <p:spPr>
          <a:xfrm flipH="1">
            <a:off x="3433186" y="2435356"/>
            <a:ext cx="5618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Left Brace 25"/>
          <p:cNvSpPr/>
          <p:nvPr/>
        </p:nvSpPr>
        <p:spPr>
          <a:xfrm>
            <a:off x="3849657" y="2574347"/>
            <a:ext cx="145418" cy="2518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p:cNvCxnSpPr/>
          <p:nvPr/>
        </p:nvCxnSpPr>
        <p:spPr>
          <a:xfrm flipH="1">
            <a:off x="3287768" y="2704226"/>
            <a:ext cx="5618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38250" y="5454462"/>
            <a:ext cx="1895494" cy="523220"/>
          </a:xfrm>
          <a:prstGeom prst="rect">
            <a:avLst/>
          </a:prstGeom>
          <a:noFill/>
        </p:spPr>
        <p:txBody>
          <a:bodyPr wrap="square" rtlCol="0">
            <a:spAutoFit/>
          </a:bodyPr>
          <a:lstStyle/>
          <a:p>
            <a:r>
              <a:rPr lang="en-US" sz="1400" dirty="0">
                <a:latin typeface="Acherus Grotesque" panose="02000505000000020004" pitchFamily="50" charset="0"/>
              </a:rPr>
              <a:t>Applying the model to test data</a:t>
            </a:r>
          </a:p>
        </p:txBody>
      </p:sp>
      <p:sp>
        <p:nvSpPr>
          <p:cNvPr id="30" name="TextBox 29"/>
          <p:cNvSpPr txBox="1"/>
          <p:nvPr/>
        </p:nvSpPr>
        <p:spPr>
          <a:xfrm>
            <a:off x="135705" y="5954552"/>
            <a:ext cx="2085170" cy="523220"/>
          </a:xfrm>
          <a:prstGeom prst="rect">
            <a:avLst/>
          </a:prstGeom>
          <a:noFill/>
        </p:spPr>
        <p:txBody>
          <a:bodyPr wrap="square" rtlCol="0">
            <a:spAutoFit/>
          </a:bodyPr>
          <a:lstStyle/>
          <a:p>
            <a:r>
              <a:rPr lang="en-US" sz="1400" dirty="0">
                <a:latin typeface="Acherus Grotesque" panose="02000505000000020004" pitchFamily="50" charset="0"/>
              </a:rPr>
              <a:t>Compute and print MSE</a:t>
            </a:r>
          </a:p>
        </p:txBody>
      </p:sp>
      <p:cxnSp>
        <p:nvCxnSpPr>
          <p:cNvPr id="31" name="Straight Arrow Connector 30"/>
          <p:cNvCxnSpPr/>
          <p:nvPr/>
        </p:nvCxnSpPr>
        <p:spPr>
          <a:xfrm flipH="1">
            <a:off x="2312682" y="5719789"/>
            <a:ext cx="488945" cy="28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970819" y="4646850"/>
            <a:ext cx="707793" cy="47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a:stCxn id="21" idx="1"/>
          </p:cNvCxnSpPr>
          <p:nvPr/>
        </p:nvCxnSpPr>
        <p:spPr>
          <a:xfrm flipH="1" flipV="1">
            <a:off x="1693127" y="5235554"/>
            <a:ext cx="809972" cy="67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1D7F3FA-2533-C234-97DD-A459BAB1BA7D}"/>
              </a:ext>
            </a:extLst>
          </p:cNvPr>
          <p:cNvSpPr txBox="1"/>
          <p:nvPr/>
        </p:nvSpPr>
        <p:spPr>
          <a:xfrm>
            <a:off x="1311167" y="2300590"/>
            <a:ext cx="2027096" cy="461665"/>
          </a:xfrm>
          <a:prstGeom prst="rect">
            <a:avLst/>
          </a:prstGeom>
          <a:noFill/>
        </p:spPr>
        <p:txBody>
          <a:bodyPr wrap="square">
            <a:spAutoFit/>
          </a:bodyPr>
          <a:lstStyle/>
          <a:p>
            <a:r>
              <a:rPr lang="en-US" sz="1200" dirty="0">
                <a:latin typeface="Acherus Grotesque" panose="02000505000000020004" pitchFamily="50" charset="0"/>
              </a:rPr>
              <a:t>summary of the tree model</a:t>
            </a:r>
          </a:p>
        </p:txBody>
      </p:sp>
      <p:sp>
        <p:nvSpPr>
          <p:cNvPr id="8" name="Left Brace 7">
            <a:extLst>
              <a:ext uri="{FF2B5EF4-FFF2-40B4-BE49-F238E27FC236}">
                <a16:creationId xmlns:a16="http://schemas.microsoft.com/office/drawing/2014/main" id="{F0A9A92E-1262-72F3-84FB-4EFBE11C5335}"/>
              </a:ext>
            </a:extLst>
          </p:cNvPr>
          <p:cNvSpPr/>
          <p:nvPr/>
        </p:nvSpPr>
        <p:spPr>
          <a:xfrm>
            <a:off x="2614612" y="5868659"/>
            <a:ext cx="132959" cy="3657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C6AA77D-A144-5C27-5DB3-E5C17B9478E3}"/>
              </a:ext>
            </a:extLst>
          </p:cNvPr>
          <p:cNvCxnSpPr/>
          <p:nvPr/>
        </p:nvCxnSpPr>
        <p:spPr>
          <a:xfrm flipH="1">
            <a:off x="2220875" y="6041258"/>
            <a:ext cx="488945" cy="28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21D948EE-1123-D1A5-1DA5-A1C0A3698E4F}"/>
              </a:ext>
            </a:extLst>
          </p:cNvPr>
          <p:cNvSpPr/>
          <p:nvPr/>
        </p:nvSpPr>
        <p:spPr>
          <a:xfrm>
            <a:off x="3870076" y="2959387"/>
            <a:ext cx="135631" cy="5006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F3E2E50-CCE2-482F-8AB9-74BA4E68D4B3}"/>
              </a:ext>
            </a:extLst>
          </p:cNvPr>
          <p:cNvCxnSpPr>
            <a:cxnSpLocks/>
          </p:cNvCxnSpPr>
          <p:nvPr/>
        </p:nvCxnSpPr>
        <p:spPr>
          <a:xfrm flipH="1">
            <a:off x="3484670" y="3605827"/>
            <a:ext cx="594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98EEAA3-B41E-7D7B-4F34-1F4011824A25}"/>
              </a:ext>
            </a:extLst>
          </p:cNvPr>
          <p:cNvSpPr txBox="1"/>
          <p:nvPr/>
        </p:nvSpPr>
        <p:spPr>
          <a:xfrm>
            <a:off x="1178290" y="2947839"/>
            <a:ext cx="2202080" cy="646331"/>
          </a:xfrm>
          <a:prstGeom prst="rect">
            <a:avLst/>
          </a:prstGeom>
          <a:noFill/>
        </p:spPr>
        <p:txBody>
          <a:bodyPr wrap="square">
            <a:spAutoFit/>
          </a:bodyPr>
          <a:lstStyle/>
          <a:p>
            <a:r>
              <a:rPr lang="en-US" sz="1200" dirty="0">
                <a:latin typeface="Acherus Grotesque" panose="02000505000000020004" pitchFamily="50" charset="0"/>
              </a:rPr>
              <a:t>function to calculate MSE</a:t>
            </a:r>
          </a:p>
          <a:p>
            <a:r>
              <a:rPr lang="en-US" sz="1200" dirty="0">
                <a:latin typeface="Acherus Grotesque" panose="02000505000000020004" pitchFamily="50" charset="0"/>
              </a:rPr>
              <a:t> for the model on the test set</a:t>
            </a:r>
          </a:p>
        </p:txBody>
      </p:sp>
      <p:sp>
        <p:nvSpPr>
          <p:cNvPr id="15" name="Title 14">
            <a:extLst>
              <a:ext uri="{FF2B5EF4-FFF2-40B4-BE49-F238E27FC236}">
                <a16:creationId xmlns:a16="http://schemas.microsoft.com/office/drawing/2014/main" id="{44501FD4-E0B7-4338-BB32-3CF336730806}"/>
              </a:ext>
            </a:extLst>
          </p:cNvPr>
          <p:cNvSpPr>
            <a:spLocks noGrp="1"/>
          </p:cNvSpPr>
          <p:nvPr>
            <p:ph type="title"/>
          </p:nvPr>
        </p:nvSpPr>
        <p:spPr/>
        <p:txBody>
          <a:bodyPr>
            <a:noAutofit/>
          </a:bodyPr>
          <a:lstStyle/>
          <a:p>
            <a:r>
              <a:rPr lang="en-US" sz="2800" dirty="0"/>
              <a:t>1) After our usual process of splitting the data, Fit a regression tree to the training set. Plot the tree, and interpret the results. What test error rate do you obtain?     </a:t>
            </a:r>
          </a:p>
        </p:txBody>
      </p:sp>
      <p:sp>
        <p:nvSpPr>
          <p:cNvPr id="2" name="Footer Placeholder 1">
            <a:extLst>
              <a:ext uri="{FF2B5EF4-FFF2-40B4-BE49-F238E27FC236}">
                <a16:creationId xmlns:a16="http://schemas.microsoft.com/office/drawing/2014/main" id="{B7DA909C-6D11-4C86-8F16-00D3345C103C}"/>
              </a:ext>
            </a:extLst>
          </p:cNvPr>
          <p:cNvSpPr>
            <a:spLocks noGrp="1"/>
          </p:cNvSpPr>
          <p:nvPr>
            <p:ph type="ftr" sz="quarter" idx="11"/>
          </p:nvPr>
        </p:nvSpPr>
        <p:spPr/>
        <p:txBody>
          <a:bodyPr/>
          <a:lstStyle/>
          <a:p>
            <a:r>
              <a:rPr lang="en-US"/>
              <a:t>Tree-Based Methods</a:t>
            </a:r>
            <a:endParaRPr lang="en-US" dirty="0"/>
          </a:p>
        </p:txBody>
      </p:sp>
      <p:sp>
        <p:nvSpPr>
          <p:cNvPr id="5" name="Slide Number Placeholder 4">
            <a:extLst>
              <a:ext uri="{FF2B5EF4-FFF2-40B4-BE49-F238E27FC236}">
                <a16:creationId xmlns:a16="http://schemas.microsoft.com/office/drawing/2014/main" id="{20A1BCE7-CBE3-421B-A00B-804AED5BAF5C}"/>
              </a:ext>
            </a:extLst>
          </p:cNvPr>
          <p:cNvSpPr>
            <a:spLocks noGrp="1"/>
          </p:cNvSpPr>
          <p:nvPr>
            <p:ph type="sldNum" sz="quarter" idx="12"/>
          </p:nvPr>
        </p:nvSpPr>
        <p:spPr/>
        <p:txBody>
          <a:bodyPr/>
          <a:lstStyle/>
          <a:p>
            <a:fld id="{8E06CFEE-053A-4A40-A88B-A288F0289482}" type="slidenum">
              <a:rPr lang="en-US" smtClean="0"/>
              <a:t>58</a:t>
            </a:fld>
            <a:endParaRPr lang="en-US"/>
          </a:p>
        </p:txBody>
      </p:sp>
    </p:spTree>
    <p:extLst>
      <p:ext uri="{BB962C8B-B14F-4D97-AF65-F5344CB8AC3E}">
        <p14:creationId xmlns:p14="http://schemas.microsoft.com/office/powerpoint/2010/main" val="2320194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7" name="Rectangle 6"/>
          <p:cNvSpPr/>
          <p:nvPr/>
        </p:nvSpPr>
        <p:spPr>
          <a:xfrm>
            <a:off x="401562" y="1923795"/>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R Code</a:t>
            </a:r>
          </a:p>
        </p:txBody>
      </p:sp>
      <p:sp>
        <p:nvSpPr>
          <p:cNvPr id="4" name="TextBox 3"/>
          <p:cNvSpPr txBox="1"/>
          <p:nvPr/>
        </p:nvSpPr>
        <p:spPr>
          <a:xfrm>
            <a:off x="1578159" y="2826365"/>
            <a:ext cx="4178755" cy="2677656"/>
          </a:xfrm>
          <a:prstGeom prst="rect">
            <a:avLst/>
          </a:prstGeom>
          <a:solidFill>
            <a:srgbClr val="FFFFE1"/>
          </a:solidFill>
        </p:spPr>
        <p:txBody>
          <a:bodyPr wrap="square" rtlCol="0">
            <a:spAutoFit/>
          </a:bodyPr>
          <a:lstStyle/>
          <a:p>
            <a:r>
              <a:rPr lang="en-US" sz="1400" dirty="0">
                <a:latin typeface="Courier New" panose="02070309020205020404" pitchFamily="49" charset="0"/>
                <a:cs typeface="Courier New" panose="02070309020205020404" pitchFamily="49" charset="0"/>
              </a:rPr>
              <a:t>res &lt;- </a:t>
            </a:r>
            <a:r>
              <a:rPr lang="en-US" sz="1400" dirty="0" err="1">
                <a:latin typeface="Courier New" panose="02070309020205020404" pitchFamily="49" charset="0"/>
                <a:cs typeface="Courier New" panose="02070309020205020404" pitchFamily="49" charset="0"/>
              </a:rPr>
              <a:t>cv.tree</a:t>
            </a:r>
            <a:r>
              <a:rPr lang="en-US" sz="1400" dirty="0">
                <a:latin typeface="Courier New" panose="02070309020205020404" pitchFamily="49" charset="0"/>
                <a:cs typeface="Courier New" panose="02070309020205020404" pitchFamily="49" charset="0"/>
              </a:rPr>
              <a:t>(tr)</a:t>
            </a:r>
          </a:p>
          <a:p>
            <a:r>
              <a:rPr lang="en-US" sz="1400" dirty="0">
                <a:latin typeface="Courier New" panose="02070309020205020404" pitchFamily="49" charset="0"/>
                <a:cs typeface="Courier New" panose="02070309020205020404" pitchFamily="49" charset="0"/>
              </a:rPr>
              <a:t>plot(</a:t>
            </a:r>
            <a:r>
              <a:rPr lang="en-US" sz="1400" dirty="0" err="1">
                <a:latin typeface="Courier New" panose="02070309020205020404" pitchFamily="49" charset="0"/>
                <a:cs typeface="Courier New" panose="02070309020205020404" pitchFamily="49" charset="0"/>
              </a:rPr>
              <a:t>res$size</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res$dev</a:t>
            </a:r>
            <a:r>
              <a:rPr lang="en-US" sz="1400" dirty="0">
                <a:latin typeface="Courier New" panose="02070309020205020404" pitchFamily="49" charset="0"/>
                <a:cs typeface="Courier New" panose="02070309020205020404" pitchFamily="49" charset="0"/>
              </a:rPr>
              <a:t>, type = "b", </a:t>
            </a:r>
            <a:r>
              <a:rPr lang="en-US" sz="1400" dirty="0" err="1">
                <a:latin typeface="Courier New" panose="02070309020205020404" pitchFamily="49" charset="0"/>
                <a:cs typeface="Courier New" panose="02070309020205020404" pitchFamily="49" charset="0"/>
              </a:rPr>
              <a:t>xlab</a:t>
            </a:r>
            <a:r>
              <a:rPr lang="en-US" sz="1400" dirty="0">
                <a:latin typeface="Courier New" panose="02070309020205020404" pitchFamily="49" charset="0"/>
                <a:cs typeface="Courier New" panose="02070309020205020404" pitchFamily="49" charset="0"/>
              </a:rPr>
              <a:t> = "Tree size", </a:t>
            </a:r>
            <a:r>
              <a:rPr lang="en-US" sz="1400" dirty="0" err="1">
                <a:latin typeface="Courier New" panose="02070309020205020404" pitchFamily="49" charset="0"/>
                <a:cs typeface="Courier New" panose="02070309020205020404" pitchFamily="49" charset="0"/>
              </a:rPr>
              <a:t>ylab</a:t>
            </a:r>
            <a:r>
              <a:rPr lang="en-US" sz="1400" dirty="0">
                <a:latin typeface="Courier New" panose="02070309020205020404" pitchFamily="49" charset="0"/>
                <a:cs typeface="Courier New" panose="02070309020205020404" pitchFamily="49" charset="0"/>
              </a:rPr>
              <a:t> = "Deviance")</a:t>
            </a:r>
          </a:p>
          <a:p>
            <a:r>
              <a:rPr lang="en-US" sz="1400" dirty="0">
                <a:latin typeface="Courier New" panose="02070309020205020404" pitchFamily="49" charset="0"/>
                <a:cs typeface="Courier New" panose="02070309020205020404" pitchFamily="49" charset="0"/>
              </a:rPr>
              <a:t>min &lt;- </a:t>
            </a:r>
            <a:r>
              <a:rPr lang="en-US" sz="1400" dirty="0" err="1">
                <a:latin typeface="Courier New" panose="02070309020205020404" pitchFamily="49" charset="0"/>
                <a:cs typeface="Courier New" panose="02070309020205020404" pitchFamily="49" charset="0"/>
              </a:rPr>
              <a:t>which.min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res$dev</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abline</a:t>
            </a:r>
            <a:r>
              <a:rPr lang="en-US" sz="1400" dirty="0">
                <a:latin typeface="Courier New" panose="02070309020205020404" pitchFamily="49" charset="0"/>
                <a:cs typeface="Courier New" panose="02070309020205020404" pitchFamily="49" charset="0"/>
              </a:rPr>
              <a:t>(v = </a:t>
            </a:r>
            <a:r>
              <a:rPr lang="en-US" sz="1400" dirty="0" err="1">
                <a:latin typeface="Courier New" panose="02070309020205020404" pitchFamily="49" charset="0"/>
                <a:cs typeface="Courier New" panose="02070309020205020404" pitchFamily="49" charset="0"/>
              </a:rPr>
              <a:t>res$size</a:t>
            </a:r>
            <a:r>
              <a:rPr lang="en-US" sz="1400" dirty="0">
                <a:latin typeface="Courier New" panose="02070309020205020404" pitchFamily="49" charset="0"/>
                <a:cs typeface="Courier New" panose="02070309020205020404" pitchFamily="49" charset="0"/>
              </a:rPr>
              <a:t>[min], </a:t>
            </a:r>
            <a:r>
              <a:rPr lang="en-US" sz="1400" dirty="0" err="1">
                <a:latin typeface="Courier New" panose="02070309020205020404" pitchFamily="49" charset="0"/>
                <a:cs typeface="Courier New" panose="02070309020205020404" pitchFamily="49" charset="0"/>
              </a:rPr>
              <a:t>lty</a:t>
            </a:r>
            <a:r>
              <a:rPr lang="en-US" sz="1400" dirty="0">
                <a:latin typeface="Courier New" panose="02070309020205020404" pitchFamily="49" charset="0"/>
                <a:cs typeface="Courier New" panose="02070309020205020404" pitchFamily="49" charset="0"/>
              </a:rPr>
              <a:t> = 2, col = "red")</a:t>
            </a:r>
          </a:p>
          <a:p>
            <a:r>
              <a:rPr lang="en-US" sz="1400" dirty="0" err="1">
                <a:latin typeface="Courier New" panose="02070309020205020404" pitchFamily="49" charset="0"/>
                <a:cs typeface="Courier New" panose="02070309020205020404" pitchFamily="49" charset="0"/>
              </a:rPr>
              <a:t>ptr</a:t>
            </a:r>
            <a:r>
              <a:rPr lang="en-US" sz="1400" dirty="0">
                <a:latin typeface="Courier New" panose="02070309020205020404" pitchFamily="49" charset="0"/>
                <a:cs typeface="Courier New" panose="02070309020205020404" pitchFamily="49" charset="0"/>
              </a:rPr>
              <a:t> &lt;- </a:t>
            </a:r>
            <a:r>
              <a:rPr lang="en-US" sz="1400" dirty="0" err="1">
                <a:latin typeface="Courier New" panose="02070309020205020404" pitchFamily="49" charset="0"/>
                <a:cs typeface="Courier New" panose="02070309020205020404" pitchFamily="49" charset="0"/>
              </a:rPr>
              <a:t>prune.tree</a:t>
            </a:r>
            <a:r>
              <a:rPr lang="en-US" sz="1400" dirty="0">
                <a:latin typeface="Courier New" panose="02070309020205020404" pitchFamily="49" charset="0"/>
                <a:cs typeface="Courier New" panose="02070309020205020404" pitchFamily="49" charset="0"/>
              </a:rPr>
              <a:t>(tr, best = 8)</a:t>
            </a:r>
          </a:p>
          <a:p>
            <a:r>
              <a:rPr lang="en-US" sz="1400" dirty="0">
                <a:latin typeface="Courier New" panose="02070309020205020404" pitchFamily="49" charset="0"/>
                <a:cs typeface="Courier New" panose="02070309020205020404" pitchFamily="49" charset="0"/>
              </a:rPr>
              <a:t>plot(</a:t>
            </a:r>
            <a:r>
              <a:rPr lang="en-US" sz="1400" dirty="0" err="1">
                <a:latin typeface="Courier New" panose="02070309020205020404" pitchFamily="49" charset="0"/>
                <a:cs typeface="Courier New" panose="02070309020205020404" pitchFamily="49" charset="0"/>
              </a:rPr>
              <a:t>ptr</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text(</a:t>
            </a:r>
            <a:r>
              <a:rPr lang="en-US" sz="1400" dirty="0" err="1">
                <a:latin typeface="Courier New" panose="02070309020205020404" pitchFamily="49" charset="0"/>
                <a:cs typeface="Courier New" panose="02070309020205020404" pitchFamily="49" charset="0"/>
              </a:rPr>
              <a:t>ptr</a:t>
            </a:r>
            <a:r>
              <a:rPr lang="en-US" sz="1400" dirty="0">
                <a:latin typeface="Courier New" panose="02070309020205020404" pitchFamily="49" charset="0"/>
                <a:cs typeface="Courier New" panose="02070309020205020404" pitchFamily="49" charset="0"/>
              </a:rPr>
              <a:t>, pretty = 0, digits = 2, </a:t>
            </a:r>
            <a:r>
              <a:rPr lang="en-US" sz="1400" dirty="0" err="1">
                <a:latin typeface="Courier New" panose="02070309020205020404" pitchFamily="49" charset="0"/>
                <a:cs typeface="Courier New" panose="02070309020205020404" pitchFamily="49" charset="0"/>
              </a:rPr>
              <a:t>cex</a:t>
            </a:r>
            <a:r>
              <a:rPr lang="en-US" sz="1400" dirty="0">
                <a:latin typeface="Courier New" panose="02070309020205020404" pitchFamily="49" charset="0"/>
                <a:cs typeface="Courier New" panose="02070309020205020404" pitchFamily="49" charset="0"/>
              </a:rPr>
              <a:t> = 0.8)</a:t>
            </a:r>
          </a:p>
          <a:p>
            <a:r>
              <a:rPr lang="en-US" sz="1400" dirty="0" err="1">
                <a:latin typeface="Courier New" panose="02070309020205020404" pitchFamily="49" charset="0"/>
                <a:cs typeface="Courier New" panose="02070309020205020404" pitchFamily="49" charset="0"/>
              </a:rPr>
              <a:t>carseats_mse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ptr</a:t>
            </a:r>
            <a:r>
              <a:rPr lang="en-US" sz="1400" dirty="0">
                <a:latin typeface="Courier New" panose="02070309020205020404" pitchFamily="49" charset="0"/>
                <a:cs typeface="Courier New" panose="02070309020205020404" pitchFamily="49" charset="0"/>
              </a:rPr>
              <a:t>)</a:t>
            </a:r>
          </a:p>
        </p:txBody>
      </p:sp>
      <p:sp>
        <p:nvSpPr>
          <p:cNvPr id="10" name="Rectangle 9"/>
          <p:cNvSpPr/>
          <p:nvPr/>
        </p:nvSpPr>
        <p:spPr>
          <a:xfrm>
            <a:off x="6597512" y="1924488"/>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cxnSp>
        <p:nvCxnSpPr>
          <p:cNvPr id="11" name="Straight Arrow Connector 10"/>
          <p:cNvCxnSpPr/>
          <p:nvPr/>
        </p:nvCxnSpPr>
        <p:spPr>
          <a:xfrm flipH="1">
            <a:off x="1016272" y="2962283"/>
            <a:ext cx="5618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7825" y="2729267"/>
            <a:ext cx="1202572" cy="523220"/>
          </a:xfrm>
          <a:prstGeom prst="rect">
            <a:avLst/>
          </a:prstGeom>
          <a:noFill/>
        </p:spPr>
        <p:txBody>
          <a:bodyPr wrap="square" rtlCol="0">
            <a:spAutoFit/>
          </a:bodyPr>
          <a:lstStyle/>
          <a:p>
            <a:r>
              <a:rPr lang="en-US" sz="1400" dirty="0">
                <a:latin typeface="Acherus Grotesque" panose="02000505000000020004" pitchFamily="50" charset="0"/>
              </a:rPr>
              <a:t>Cross validation</a:t>
            </a:r>
          </a:p>
        </p:txBody>
      </p:sp>
      <p:sp>
        <p:nvSpPr>
          <p:cNvPr id="17" name="TextBox 16"/>
          <p:cNvSpPr txBox="1"/>
          <p:nvPr/>
        </p:nvSpPr>
        <p:spPr>
          <a:xfrm>
            <a:off x="167413" y="3370579"/>
            <a:ext cx="1410746" cy="738664"/>
          </a:xfrm>
          <a:prstGeom prst="rect">
            <a:avLst/>
          </a:prstGeom>
          <a:noFill/>
        </p:spPr>
        <p:txBody>
          <a:bodyPr wrap="square" rtlCol="0">
            <a:spAutoFit/>
          </a:bodyPr>
          <a:lstStyle/>
          <a:p>
            <a:r>
              <a:rPr lang="en-US" sz="1400" dirty="0">
                <a:latin typeface="Acherus Grotesque" panose="02000505000000020004" pitchFamily="50" charset="0"/>
              </a:rPr>
              <a:t>plotting the deviance of each tree size</a:t>
            </a:r>
          </a:p>
        </p:txBody>
      </p:sp>
      <p:sp>
        <p:nvSpPr>
          <p:cNvPr id="18" name="TextBox 17"/>
          <p:cNvSpPr txBox="1"/>
          <p:nvPr/>
        </p:nvSpPr>
        <p:spPr>
          <a:xfrm>
            <a:off x="6788029" y="2541127"/>
            <a:ext cx="5364811" cy="3754874"/>
          </a:xfrm>
          <a:prstGeom prst="rect">
            <a:avLst/>
          </a:prstGeom>
          <a:solidFill>
            <a:schemeClr val="accent5">
              <a:lumMod val="20000"/>
              <a:lumOff val="80000"/>
            </a:schemeClr>
          </a:solidFill>
        </p:spPr>
        <p:txBody>
          <a:bodyPr wrap="square" rtlCol="0">
            <a:spAutoFit/>
          </a:bodyPr>
          <a:lstStyle/>
          <a:p>
            <a:r>
              <a:rPr lang="en-US" sz="1400" dirty="0">
                <a:latin typeface="Courier New" panose="02070309020205020404" pitchFamily="49" charset="0"/>
                <a:cs typeface="Courier New" panose="02070309020205020404" pitchFamily="49" charset="0"/>
              </a:rPr>
              <a:t>depths = range(1, 21)</a:t>
            </a:r>
          </a:p>
          <a:p>
            <a:r>
              <a:rPr lang="en-US" sz="1400" dirty="0" err="1">
                <a:latin typeface="Courier New" panose="02070309020205020404" pitchFamily="49" charset="0"/>
                <a:cs typeface="Courier New" panose="02070309020205020404" pitchFamily="49" charset="0"/>
              </a:rPr>
              <a:t>cv_scores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cross_val_score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DecisionTreeRegressor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max_depth</a:t>
            </a:r>
            <a:r>
              <a:rPr lang="en-US" sz="1400" dirty="0">
                <a:latin typeface="Courier New" panose="02070309020205020404" pitchFamily="49" charset="0"/>
                <a:cs typeface="Courier New" panose="02070309020205020404" pitchFamily="49" charset="0"/>
              </a:rPr>
              <a:t>=d, </a:t>
            </a:r>
            <a:r>
              <a:rPr lang="en-US" sz="1400" dirty="0" err="1">
                <a:latin typeface="Courier New" panose="02070309020205020404" pitchFamily="49" charset="0"/>
                <a:cs typeface="Courier New" panose="02070309020205020404" pitchFamily="49" charset="0"/>
              </a:rPr>
              <a:t>random_state</a:t>
            </a:r>
            <a:r>
              <a:rPr lang="en-US" sz="1400" dirty="0">
                <a:latin typeface="Courier New" panose="02070309020205020404" pitchFamily="49" charset="0"/>
                <a:cs typeface="Courier New" panose="02070309020205020404" pitchFamily="49" charset="0"/>
              </a:rPr>
              <a:t>=42),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X_train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y_train</a:t>
            </a:r>
            <a:r>
              <a:rPr lang="en-US" sz="1400" dirty="0">
                <a:latin typeface="Courier New" panose="02070309020205020404" pitchFamily="49" charset="0"/>
                <a:cs typeface="Courier New" panose="02070309020205020404" pitchFamily="49" charset="0"/>
              </a:rPr>
              <a:t>, cv=10, scoring='</a:t>
            </a:r>
            <a:r>
              <a:rPr lang="en-US" sz="1400" dirty="0" err="1">
                <a:latin typeface="Courier New" panose="02070309020205020404" pitchFamily="49" charset="0"/>
                <a:cs typeface="Courier New" panose="02070309020205020404" pitchFamily="49" charset="0"/>
              </a:rPr>
              <a:t>neg_mean_squared_error</a:t>
            </a:r>
            <a:r>
              <a:rPr lang="en-US" sz="1400" dirty="0">
                <a:latin typeface="Courier New" panose="02070309020205020404" pitchFamily="49" charset="0"/>
                <a:cs typeface="Courier New" panose="02070309020205020404" pitchFamily="49" charset="0"/>
              </a:rPr>
              <a:t>').mean() </a:t>
            </a:r>
          </a:p>
          <a:p>
            <a:r>
              <a:rPr lang="en-US" sz="1400" dirty="0">
                <a:latin typeface="Courier New" panose="02070309020205020404" pitchFamily="49" charset="0"/>
                <a:cs typeface="Courier New" panose="02070309020205020404" pitchFamily="49" charset="0"/>
              </a:rPr>
              <a:t>             for d in depths]</a:t>
            </a:r>
          </a:p>
          <a:p>
            <a:r>
              <a:rPr lang="en-US" sz="1400" dirty="0" err="1">
                <a:latin typeface="Courier New" panose="02070309020205020404" pitchFamily="49" charset="0"/>
                <a:cs typeface="Courier New" panose="02070309020205020404" pitchFamily="49" charset="0"/>
              </a:rPr>
              <a:t>best_depth</a:t>
            </a:r>
            <a:r>
              <a:rPr lang="en-US" sz="1400" dirty="0">
                <a:latin typeface="Courier New" panose="02070309020205020404" pitchFamily="49" charset="0"/>
                <a:cs typeface="Courier New" panose="02070309020205020404" pitchFamily="49" charset="0"/>
              </a:rPr>
              <a:t> = depths[</a:t>
            </a:r>
            <a:r>
              <a:rPr lang="en-US" sz="1400" dirty="0" err="1">
                <a:latin typeface="Courier New" panose="02070309020205020404" pitchFamily="49" charset="0"/>
                <a:cs typeface="Courier New" panose="02070309020205020404" pitchFamily="49" charset="0"/>
              </a:rPr>
              <a:t>np.argmax</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cv_scores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print(</a:t>
            </a:r>
            <a:r>
              <a:rPr lang="en-US" sz="1400" dirty="0" err="1">
                <a:latin typeface="Courier New" panose="02070309020205020404" pitchFamily="49" charset="0"/>
                <a:cs typeface="Courier New" panose="02070309020205020404" pitchFamily="49" charset="0"/>
              </a:rPr>
              <a:t>f'Optimal</a:t>
            </a:r>
            <a:r>
              <a:rPr lang="en-US" sz="1400" dirty="0">
                <a:latin typeface="Courier New" panose="02070309020205020404" pitchFamily="49" charset="0"/>
                <a:cs typeface="Courier New" panose="02070309020205020404" pitchFamily="49" charset="0"/>
              </a:rPr>
              <a:t> tree depth: {</a:t>
            </a:r>
            <a:r>
              <a:rPr lang="en-US" sz="1400" dirty="0" err="1">
                <a:latin typeface="Courier New" panose="02070309020205020404" pitchFamily="49" charset="0"/>
                <a:cs typeface="Courier New" panose="02070309020205020404" pitchFamily="49" charset="0"/>
              </a:rPr>
              <a:t>best_depth</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pruned_tree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DecisionTreeRegressor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max_depth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best_depth</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random_state</a:t>
            </a:r>
            <a:r>
              <a:rPr lang="en-US" sz="1400" dirty="0">
                <a:latin typeface="Courier New" panose="02070309020205020404" pitchFamily="49" charset="0"/>
                <a:cs typeface="Courier New" panose="02070309020205020404" pitchFamily="49" charset="0"/>
              </a:rPr>
              <a:t>=42)</a:t>
            </a:r>
          </a:p>
          <a:p>
            <a:r>
              <a:rPr lang="en-US" sz="1400" dirty="0" err="1">
                <a:latin typeface="Courier New" panose="02070309020205020404" pitchFamily="49" charset="0"/>
                <a:cs typeface="Courier New" panose="02070309020205020404" pitchFamily="49" charset="0"/>
              </a:rPr>
              <a:t>pruned_tree.fit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X_train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y_train</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y_pred_pruned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pruned_tree.predict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X_test</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mse_pruned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mean_squared_error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y_test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y_pred_pruned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print(</a:t>
            </a:r>
            <a:r>
              <a:rPr lang="en-US" sz="1400" dirty="0" err="1">
                <a:latin typeface="Courier New" panose="02070309020205020404" pitchFamily="49" charset="0"/>
                <a:cs typeface="Courier New" panose="02070309020205020404" pitchFamily="49" charset="0"/>
              </a:rPr>
              <a:t>f'Pruned</a:t>
            </a:r>
            <a:r>
              <a:rPr lang="en-US" sz="1400" dirty="0">
                <a:latin typeface="Courier New" panose="02070309020205020404" pitchFamily="49" charset="0"/>
                <a:cs typeface="Courier New" panose="02070309020205020404" pitchFamily="49" charset="0"/>
              </a:rPr>
              <a:t> Tree MSE: {</a:t>
            </a:r>
            <a:r>
              <a:rPr lang="en-US" sz="1400" dirty="0" err="1">
                <a:latin typeface="Courier New" panose="02070309020205020404" pitchFamily="49" charset="0"/>
                <a:cs typeface="Courier New" panose="02070309020205020404" pitchFamily="49" charset="0"/>
              </a:rPr>
              <a:t>mse_pruned</a:t>
            </a:r>
            <a:r>
              <a:rPr lang="en-US" sz="1400" dirty="0">
                <a:latin typeface="Courier New" panose="02070309020205020404" pitchFamily="49" charset="0"/>
                <a:cs typeface="Courier New" panose="02070309020205020404" pitchFamily="49" charset="0"/>
              </a:rPr>
              <a:t>}')</a:t>
            </a:r>
          </a:p>
        </p:txBody>
      </p:sp>
      <p:sp>
        <p:nvSpPr>
          <p:cNvPr id="28" name="TextBox 27"/>
          <p:cNvSpPr txBox="1"/>
          <p:nvPr/>
        </p:nvSpPr>
        <p:spPr>
          <a:xfrm>
            <a:off x="135099" y="4326284"/>
            <a:ext cx="1202572" cy="892552"/>
          </a:xfrm>
          <a:prstGeom prst="rect">
            <a:avLst/>
          </a:prstGeom>
          <a:noFill/>
        </p:spPr>
        <p:txBody>
          <a:bodyPr wrap="square" rtlCol="0">
            <a:spAutoFit/>
          </a:bodyPr>
          <a:lstStyle/>
          <a:p>
            <a:r>
              <a:rPr lang="en-US" sz="1300" dirty="0">
                <a:latin typeface="Acherus Grotesque" panose="02000505000000020004" pitchFamily="50" charset="0"/>
              </a:rPr>
              <a:t>Prune the tree to and plot the pruned tree</a:t>
            </a:r>
          </a:p>
        </p:txBody>
      </p:sp>
      <p:sp>
        <p:nvSpPr>
          <p:cNvPr id="32" name="Left Brace 31"/>
          <p:cNvSpPr/>
          <p:nvPr/>
        </p:nvSpPr>
        <p:spPr>
          <a:xfrm>
            <a:off x="1477173" y="4351941"/>
            <a:ext cx="100985" cy="7386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p:cNvCxnSpPr>
            <a:cxnSpLocks/>
            <a:stCxn id="32" idx="1"/>
          </p:cNvCxnSpPr>
          <p:nvPr/>
        </p:nvCxnSpPr>
        <p:spPr>
          <a:xfrm flipH="1">
            <a:off x="1225363" y="4721273"/>
            <a:ext cx="251810" cy="4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03966" y="2972365"/>
            <a:ext cx="1155350" cy="1169551"/>
          </a:xfrm>
          <a:prstGeom prst="rect">
            <a:avLst/>
          </a:prstGeom>
          <a:noFill/>
        </p:spPr>
        <p:txBody>
          <a:bodyPr wrap="square" rtlCol="0">
            <a:spAutoFit/>
          </a:bodyPr>
          <a:lstStyle/>
          <a:p>
            <a:r>
              <a:rPr lang="en-US" sz="1400" dirty="0">
                <a:latin typeface="Acherus Grotesque" panose="02000505000000020004" pitchFamily="50" charset="0"/>
              </a:rPr>
              <a:t>Cross-validation to find the optimal tree depth</a:t>
            </a:r>
          </a:p>
        </p:txBody>
      </p:sp>
      <p:sp>
        <p:nvSpPr>
          <p:cNvPr id="20" name="Left Brace 19"/>
          <p:cNvSpPr/>
          <p:nvPr/>
        </p:nvSpPr>
        <p:spPr>
          <a:xfrm>
            <a:off x="6701690" y="2541127"/>
            <a:ext cx="62800" cy="1877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p:cNvSpPr/>
          <p:nvPr/>
        </p:nvSpPr>
        <p:spPr>
          <a:xfrm>
            <a:off x="6701690" y="4570005"/>
            <a:ext cx="62800" cy="720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AAFBC8E-3926-2452-179F-B9E175653E07}"/>
              </a:ext>
            </a:extLst>
          </p:cNvPr>
          <p:cNvSpPr txBox="1"/>
          <p:nvPr/>
        </p:nvSpPr>
        <p:spPr>
          <a:xfrm>
            <a:off x="5809003" y="4392813"/>
            <a:ext cx="864137" cy="1169551"/>
          </a:xfrm>
          <a:prstGeom prst="rect">
            <a:avLst/>
          </a:prstGeom>
          <a:noFill/>
        </p:spPr>
        <p:txBody>
          <a:bodyPr wrap="square">
            <a:spAutoFit/>
          </a:bodyPr>
          <a:lstStyle/>
          <a:p>
            <a:r>
              <a:rPr lang="en-US" sz="1400" dirty="0">
                <a:latin typeface="Acherus Grotesque" panose="02000505000000020004" pitchFamily="50" charset="0"/>
              </a:rPr>
              <a:t>Fit and plot the pruned</a:t>
            </a:r>
          </a:p>
          <a:p>
            <a:r>
              <a:rPr lang="en-US" sz="1400" dirty="0">
                <a:latin typeface="Acherus Grotesque" panose="02000505000000020004" pitchFamily="50" charset="0"/>
              </a:rPr>
              <a:t>tree</a:t>
            </a:r>
          </a:p>
        </p:txBody>
      </p:sp>
      <p:sp>
        <p:nvSpPr>
          <p:cNvPr id="8" name="TextBox 7">
            <a:extLst>
              <a:ext uri="{FF2B5EF4-FFF2-40B4-BE49-F238E27FC236}">
                <a16:creationId xmlns:a16="http://schemas.microsoft.com/office/drawing/2014/main" id="{6D899D61-B6EB-690C-58EF-6606A953D66B}"/>
              </a:ext>
            </a:extLst>
          </p:cNvPr>
          <p:cNvSpPr txBox="1"/>
          <p:nvPr/>
        </p:nvSpPr>
        <p:spPr>
          <a:xfrm>
            <a:off x="5756914" y="5471732"/>
            <a:ext cx="1288935" cy="738664"/>
          </a:xfrm>
          <a:prstGeom prst="rect">
            <a:avLst/>
          </a:prstGeom>
          <a:noFill/>
        </p:spPr>
        <p:txBody>
          <a:bodyPr wrap="square">
            <a:spAutoFit/>
          </a:bodyPr>
          <a:lstStyle/>
          <a:p>
            <a:r>
              <a:rPr lang="en-US" sz="1400" dirty="0">
                <a:latin typeface="Acherus Grotesque" panose="02000505000000020004" pitchFamily="50" charset="0"/>
              </a:rPr>
              <a:t>Compute </a:t>
            </a:r>
          </a:p>
          <a:p>
            <a:r>
              <a:rPr lang="en-US" sz="1400" dirty="0">
                <a:latin typeface="Acherus Grotesque" panose="02000505000000020004" pitchFamily="50" charset="0"/>
              </a:rPr>
              <a:t>and print MSE</a:t>
            </a:r>
          </a:p>
        </p:txBody>
      </p:sp>
      <p:sp>
        <p:nvSpPr>
          <p:cNvPr id="9" name="Left Brace 8">
            <a:extLst>
              <a:ext uri="{FF2B5EF4-FFF2-40B4-BE49-F238E27FC236}">
                <a16:creationId xmlns:a16="http://schemas.microsoft.com/office/drawing/2014/main" id="{518B2817-C3D5-0442-83D7-6E3A1A2D1920}"/>
              </a:ext>
            </a:extLst>
          </p:cNvPr>
          <p:cNvSpPr/>
          <p:nvPr/>
        </p:nvSpPr>
        <p:spPr>
          <a:xfrm>
            <a:off x="6699185" y="5441941"/>
            <a:ext cx="62800" cy="720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E80FB179-DFED-13F7-CC34-718D78D1BCB2}"/>
              </a:ext>
            </a:extLst>
          </p:cNvPr>
          <p:cNvSpPr/>
          <p:nvPr/>
        </p:nvSpPr>
        <p:spPr>
          <a:xfrm>
            <a:off x="1452560" y="3203563"/>
            <a:ext cx="161898" cy="11483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B0E60FA-FB0B-084F-AA71-91AE8FB8DDA6}"/>
              </a:ext>
            </a:extLst>
          </p:cNvPr>
          <p:cNvCxnSpPr>
            <a:cxnSpLocks/>
          </p:cNvCxnSpPr>
          <p:nvPr/>
        </p:nvCxnSpPr>
        <p:spPr>
          <a:xfrm flipH="1">
            <a:off x="1335962" y="5320609"/>
            <a:ext cx="278372" cy="9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974D707-ACD2-4629-F880-9455B6127EAB}"/>
              </a:ext>
            </a:extLst>
          </p:cNvPr>
          <p:cNvSpPr txBox="1"/>
          <p:nvPr/>
        </p:nvSpPr>
        <p:spPr>
          <a:xfrm>
            <a:off x="90820" y="5295780"/>
            <a:ext cx="1288935" cy="492443"/>
          </a:xfrm>
          <a:prstGeom prst="rect">
            <a:avLst/>
          </a:prstGeom>
          <a:noFill/>
        </p:spPr>
        <p:txBody>
          <a:bodyPr wrap="square">
            <a:spAutoFit/>
          </a:bodyPr>
          <a:lstStyle/>
          <a:p>
            <a:r>
              <a:rPr lang="en-US" sz="1300" dirty="0">
                <a:latin typeface="Acherus Grotesque" panose="02000505000000020004" pitchFamily="50" charset="0"/>
              </a:rPr>
              <a:t>Compute MSE</a:t>
            </a:r>
          </a:p>
        </p:txBody>
      </p:sp>
      <p:sp>
        <p:nvSpPr>
          <p:cNvPr id="14" name="Title 13">
            <a:extLst>
              <a:ext uri="{FF2B5EF4-FFF2-40B4-BE49-F238E27FC236}">
                <a16:creationId xmlns:a16="http://schemas.microsoft.com/office/drawing/2014/main" id="{D9032474-51D0-4C9D-8C1C-E9685D309813}"/>
              </a:ext>
            </a:extLst>
          </p:cNvPr>
          <p:cNvSpPr>
            <a:spLocks noGrp="1"/>
          </p:cNvSpPr>
          <p:nvPr>
            <p:ph type="title"/>
          </p:nvPr>
        </p:nvSpPr>
        <p:spPr/>
        <p:txBody>
          <a:bodyPr>
            <a:normAutofit fontScale="90000"/>
          </a:bodyPr>
          <a:lstStyle/>
          <a:p>
            <a:r>
              <a:rPr lang="en-US" dirty="0"/>
              <a:t>2) Use cross-validation in order to determine the optimal level of tree complexity. Does pruning the tree improve the test error rate? </a:t>
            </a:r>
          </a:p>
        </p:txBody>
      </p:sp>
      <p:sp>
        <p:nvSpPr>
          <p:cNvPr id="2" name="Footer Placeholder 1">
            <a:extLst>
              <a:ext uri="{FF2B5EF4-FFF2-40B4-BE49-F238E27FC236}">
                <a16:creationId xmlns:a16="http://schemas.microsoft.com/office/drawing/2014/main" id="{70B4FD51-36F3-4E20-BBCC-8502BE4123FC}"/>
              </a:ext>
            </a:extLst>
          </p:cNvPr>
          <p:cNvSpPr>
            <a:spLocks noGrp="1"/>
          </p:cNvSpPr>
          <p:nvPr>
            <p:ph type="ftr" sz="quarter" idx="11"/>
          </p:nvPr>
        </p:nvSpPr>
        <p:spPr/>
        <p:txBody>
          <a:bodyPr/>
          <a:lstStyle/>
          <a:p>
            <a:r>
              <a:rPr lang="en-US"/>
              <a:t>Tree-Based Methods</a:t>
            </a:r>
            <a:endParaRPr lang="en-US" dirty="0"/>
          </a:p>
        </p:txBody>
      </p:sp>
      <p:sp>
        <p:nvSpPr>
          <p:cNvPr id="5" name="Slide Number Placeholder 4">
            <a:extLst>
              <a:ext uri="{FF2B5EF4-FFF2-40B4-BE49-F238E27FC236}">
                <a16:creationId xmlns:a16="http://schemas.microsoft.com/office/drawing/2014/main" id="{1006FCA1-CB22-48F7-B791-92FB5D14D265}"/>
              </a:ext>
            </a:extLst>
          </p:cNvPr>
          <p:cNvSpPr>
            <a:spLocks noGrp="1"/>
          </p:cNvSpPr>
          <p:nvPr>
            <p:ph type="sldNum" sz="quarter" idx="12"/>
          </p:nvPr>
        </p:nvSpPr>
        <p:spPr/>
        <p:txBody>
          <a:bodyPr/>
          <a:lstStyle/>
          <a:p>
            <a:fld id="{8E06CFEE-053A-4A40-A88B-A288F0289482}" type="slidenum">
              <a:rPr lang="en-US" smtClean="0"/>
              <a:t>59</a:t>
            </a:fld>
            <a:endParaRPr lang="en-US"/>
          </a:p>
        </p:txBody>
      </p:sp>
    </p:spTree>
    <p:extLst>
      <p:ext uri="{BB962C8B-B14F-4D97-AF65-F5344CB8AC3E}">
        <p14:creationId xmlns:p14="http://schemas.microsoft.com/office/powerpoint/2010/main" val="174600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118D-F8B2-4820-BE85-35668FB27EAB}"/>
              </a:ext>
            </a:extLst>
          </p:cNvPr>
          <p:cNvSpPr>
            <a:spLocks noGrp="1"/>
          </p:cNvSpPr>
          <p:nvPr>
            <p:ph type="title"/>
          </p:nvPr>
        </p:nvSpPr>
        <p:spPr/>
        <p:txBody>
          <a:bodyPr>
            <a:normAutofit/>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BCF5D2E3-1E6D-4F69-BA4C-C9E640C13756}"/>
              </a:ext>
            </a:extLst>
          </p:cNvPr>
          <p:cNvSpPr>
            <a:spLocks noGrp="1"/>
          </p:cNvSpPr>
          <p:nvPr>
            <p:ph type="ftr" sz="quarter" idx="11"/>
          </p:nvPr>
        </p:nvSpPr>
        <p:spPr/>
        <p:txBody>
          <a:bodyPr/>
          <a:lstStyle/>
          <a:p>
            <a:r>
              <a:rPr lang="en-US" dirty="0"/>
              <a:t>Tree-Based Methods</a:t>
            </a:r>
          </a:p>
        </p:txBody>
      </p:sp>
      <p:sp>
        <p:nvSpPr>
          <p:cNvPr id="9" name="Rectangle: Rounded Corners 8">
            <a:extLst>
              <a:ext uri="{FF2B5EF4-FFF2-40B4-BE49-F238E27FC236}">
                <a16:creationId xmlns:a16="http://schemas.microsoft.com/office/drawing/2014/main" id="{D53ACC5D-399D-4E8E-A17A-1689EE411B4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10" name="Rectangle: Rounded Corners 9">
            <a:extLst>
              <a:ext uri="{FF2B5EF4-FFF2-40B4-BE49-F238E27FC236}">
                <a16:creationId xmlns:a16="http://schemas.microsoft.com/office/drawing/2014/main" id="{39545170-AEDE-4892-A0D5-7CA34969F207}"/>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11" name="Rectangle: Rounded Corners 10">
            <a:extLst>
              <a:ext uri="{FF2B5EF4-FFF2-40B4-BE49-F238E27FC236}">
                <a16:creationId xmlns:a16="http://schemas.microsoft.com/office/drawing/2014/main" id="{F3C14CF1-709F-489B-8C3B-A2CA90B73E22}"/>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12" name="Straight Arrow Connector 11">
            <a:extLst>
              <a:ext uri="{FF2B5EF4-FFF2-40B4-BE49-F238E27FC236}">
                <a16:creationId xmlns:a16="http://schemas.microsoft.com/office/drawing/2014/main" id="{D3B0A4C5-32EB-4AB0-85FD-2C7A80B14732}"/>
              </a:ext>
            </a:extLst>
          </p:cNvPr>
          <p:cNvCxnSpPr>
            <a:stCxn id="9" idx="2"/>
            <a:endCxn id="10"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5936C6-580A-4928-9BB6-4F698DA0406E}"/>
              </a:ext>
            </a:extLst>
          </p:cNvPr>
          <p:cNvCxnSpPr>
            <a:stCxn id="9" idx="2"/>
            <a:endCxn id="11"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B502CAE-A6A1-4674-BBE5-9EC74FC6C0E2}"/>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5" name="TextBox 14">
            <a:extLst>
              <a:ext uri="{FF2B5EF4-FFF2-40B4-BE49-F238E27FC236}">
                <a16:creationId xmlns:a16="http://schemas.microsoft.com/office/drawing/2014/main" id="{48F20326-1DA6-4CAC-AC78-62155581E601}"/>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6" name="TextBox 15">
            <a:extLst>
              <a:ext uri="{FF2B5EF4-FFF2-40B4-BE49-F238E27FC236}">
                <a16:creationId xmlns:a16="http://schemas.microsoft.com/office/drawing/2014/main" id="{3761A26B-35B0-4F21-AA9E-D1D003A0A2A0}"/>
              </a:ext>
            </a:extLst>
          </p:cNvPr>
          <p:cNvSpPr txBox="1"/>
          <p:nvPr/>
        </p:nvSpPr>
        <p:spPr>
          <a:xfrm>
            <a:off x="581193" y="264583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7" name="TextBox 16">
            <a:extLst>
              <a:ext uri="{FF2B5EF4-FFF2-40B4-BE49-F238E27FC236}">
                <a16:creationId xmlns:a16="http://schemas.microsoft.com/office/drawing/2014/main" id="{36B3A281-1DBB-4756-996A-A46477F7B835}"/>
              </a:ext>
            </a:extLst>
          </p:cNvPr>
          <p:cNvSpPr txBox="1"/>
          <p:nvPr/>
        </p:nvSpPr>
        <p:spPr>
          <a:xfrm>
            <a:off x="9455794" y="272875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20" name="Rectangle 19">
            <a:extLst>
              <a:ext uri="{FF2B5EF4-FFF2-40B4-BE49-F238E27FC236}">
                <a16:creationId xmlns:a16="http://schemas.microsoft.com/office/drawing/2014/main" id="{C73812E5-5F70-4B17-B273-7A50DBB0577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22" name="Thought Bubble: Cloud 21">
            <a:extLst>
              <a:ext uri="{FF2B5EF4-FFF2-40B4-BE49-F238E27FC236}">
                <a16:creationId xmlns:a16="http://schemas.microsoft.com/office/drawing/2014/main" id="{A0FB4F82-9804-4345-9521-F01F1526DBB5}"/>
              </a:ext>
            </a:extLst>
          </p:cNvPr>
          <p:cNvSpPr/>
          <p:nvPr/>
        </p:nvSpPr>
        <p:spPr>
          <a:xfrm rot="16200000" flipH="1">
            <a:off x="641970" y="4292721"/>
            <a:ext cx="1491923" cy="2166257"/>
          </a:xfrm>
          <a:prstGeom prst="cloudCallout">
            <a:avLst>
              <a:gd name="adj1" fmla="val -77707"/>
              <a:gd name="adj2" fmla="val 43404"/>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23" name="Thought Bubble: Cloud 22">
            <a:extLst>
              <a:ext uri="{FF2B5EF4-FFF2-40B4-BE49-F238E27FC236}">
                <a16:creationId xmlns:a16="http://schemas.microsoft.com/office/drawing/2014/main" id="{1322556A-E272-4B88-82DB-1BFA6B75CCA3}"/>
              </a:ext>
            </a:extLst>
          </p:cNvPr>
          <p:cNvSpPr/>
          <p:nvPr/>
        </p:nvSpPr>
        <p:spPr>
          <a:xfrm rot="16200000" flipH="1">
            <a:off x="10079412" y="3875453"/>
            <a:ext cx="1251859" cy="2760730"/>
          </a:xfrm>
          <a:prstGeom prst="cloudCallout">
            <a:avLst>
              <a:gd name="adj1" fmla="val -77523"/>
              <a:gd name="adj2" fmla="val -36268"/>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
        <p:nvSpPr>
          <p:cNvPr id="4" name="Slide Number Placeholder 3">
            <a:extLst>
              <a:ext uri="{FF2B5EF4-FFF2-40B4-BE49-F238E27FC236}">
                <a16:creationId xmlns:a16="http://schemas.microsoft.com/office/drawing/2014/main" id="{79192913-3216-4990-A207-6D407ECF751B}"/>
              </a:ext>
            </a:extLst>
          </p:cNvPr>
          <p:cNvSpPr>
            <a:spLocks noGrp="1"/>
          </p:cNvSpPr>
          <p:nvPr>
            <p:ph type="sldNum" sz="quarter" idx="12"/>
          </p:nvPr>
        </p:nvSpPr>
        <p:spPr/>
        <p:txBody>
          <a:bodyPr/>
          <a:lstStyle/>
          <a:p>
            <a:fld id="{8E06CFEE-053A-4A40-A88B-A288F0289482}" type="slidenum">
              <a:rPr lang="en-US" smtClean="0"/>
              <a:t>6</a:t>
            </a:fld>
            <a:endParaRPr lang="en-US"/>
          </a:p>
        </p:txBody>
      </p:sp>
      <p:sp>
        <p:nvSpPr>
          <p:cNvPr id="21" name="Rectangle 20">
            <a:extLst>
              <a:ext uri="{FF2B5EF4-FFF2-40B4-BE49-F238E27FC236}">
                <a16:creationId xmlns:a16="http://schemas.microsoft.com/office/drawing/2014/main" id="{22F8F3C4-837D-4863-8672-EA6875B48DFB}"/>
              </a:ext>
            </a:extLst>
          </p:cNvPr>
          <p:cNvSpPr/>
          <p:nvPr/>
        </p:nvSpPr>
        <p:spPr>
          <a:xfrm>
            <a:off x="128845" y="2505087"/>
            <a:ext cx="5943600" cy="1828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4" name="Rectangle 23">
            <a:extLst>
              <a:ext uri="{FF2B5EF4-FFF2-40B4-BE49-F238E27FC236}">
                <a16:creationId xmlns:a16="http://schemas.microsoft.com/office/drawing/2014/main" id="{2023F168-9AFC-4CDB-AFCF-D5F20F7C123F}"/>
              </a:ext>
            </a:extLst>
          </p:cNvPr>
          <p:cNvSpPr/>
          <p:nvPr/>
        </p:nvSpPr>
        <p:spPr>
          <a:xfrm>
            <a:off x="6067695" y="2505087"/>
            <a:ext cx="6035040" cy="1828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40227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7" name="Rectangle 6"/>
          <p:cNvSpPr/>
          <p:nvPr/>
        </p:nvSpPr>
        <p:spPr>
          <a:xfrm>
            <a:off x="454835" y="1944750"/>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R Code</a:t>
            </a:r>
          </a:p>
        </p:txBody>
      </p:sp>
      <p:sp>
        <p:nvSpPr>
          <p:cNvPr id="4" name="TextBox 3"/>
          <p:cNvSpPr txBox="1"/>
          <p:nvPr/>
        </p:nvSpPr>
        <p:spPr>
          <a:xfrm>
            <a:off x="1268802" y="2666345"/>
            <a:ext cx="3366941" cy="1815882"/>
          </a:xfrm>
          <a:prstGeom prst="rect">
            <a:avLst/>
          </a:prstGeom>
          <a:solidFill>
            <a:srgbClr val="FFFFE1"/>
          </a:solidFill>
        </p:spPr>
        <p:txBody>
          <a:bodyPr wrap="square" rtlCol="0">
            <a:spAutoFit/>
          </a:bodyPr>
          <a:lstStyle/>
          <a:p>
            <a:pPr>
              <a:tabLst>
                <a:tab pos="577850" algn="l"/>
              </a:tabLst>
            </a:pPr>
            <a:r>
              <a:rPr lang="en-US" sz="1400" dirty="0">
                <a:latin typeface="Courier New" panose="02070309020205020404" pitchFamily="49" charset="0"/>
                <a:cs typeface="Courier New" panose="02070309020205020404" pitchFamily="49" charset="0"/>
              </a:rPr>
              <a:t>bagged &lt;- </a:t>
            </a:r>
            <a:r>
              <a:rPr lang="en-US" sz="1400" dirty="0" err="1">
                <a:latin typeface="Courier New" panose="02070309020205020404" pitchFamily="49" charset="0"/>
                <a:cs typeface="Courier New" panose="02070309020205020404" pitchFamily="49" charset="0"/>
              </a:rPr>
              <a:t>randomForest</a:t>
            </a:r>
            <a:r>
              <a:rPr lang="en-US" sz="1400" dirty="0">
                <a:latin typeface="Courier New" panose="02070309020205020404" pitchFamily="49" charset="0"/>
                <a:cs typeface="Courier New" panose="02070309020205020404" pitchFamily="49" charset="0"/>
              </a:rPr>
              <a:t>(Sales ~ ., data = </a:t>
            </a:r>
            <a:r>
              <a:rPr lang="en-US" sz="1400" dirty="0" err="1">
                <a:latin typeface="Courier New" panose="02070309020205020404" pitchFamily="49" charset="0"/>
                <a:cs typeface="Courier New" panose="02070309020205020404" pitchFamily="49" charset="0"/>
              </a:rPr>
              <a:t>Carseats</a:t>
            </a:r>
            <a:r>
              <a:rPr lang="en-US" sz="1400" dirty="0">
                <a:latin typeface="Courier New" panose="02070309020205020404" pitchFamily="49" charset="0"/>
                <a:cs typeface="Courier New" panose="02070309020205020404" pitchFamily="49" charset="0"/>
              </a:rPr>
              <a:t>[train, ], </a:t>
            </a:r>
            <a:r>
              <a:rPr lang="en-US" sz="1400" dirty="0" err="1">
                <a:latin typeface="Courier New" panose="02070309020205020404" pitchFamily="49" charset="0"/>
                <a:cs typeface="Courier New" panose="02070309020205020404" pitchFamily="49" charset="0"/>
              </a:rPr>
              <a:t>mtry</a:t>
            </a:r>
            <a:r>
              <a:rPr lang="en-US" sz="1400" dirty="0">
                <a:latin typeface="Courier New" panose="02070309020205020404" pitchFamily="49" charset="0"/>
                <a:cs typeface="Courier New" panose="02070309020205020404" pitchFamily="49" charset="0"/>
              </a:rPr>
              <a:t> = 10, </a:t>
            </a:r>
            <a:r>
              <a:rPr lang="en-US" sz="1400" dirty="0" err="1">
                <a:latin typeface="Courier New" panose="02070309020205020404" pitchFamily="49" charset="0"/>
                <a:cs typeface="Courier New" panose="02070309020205020404" pitchFamily="49" charset="0"/>
              </a:rPr>
              <a:t>ntree</a:t>
            </a:r>
            <a:r>
              <a:rPr lang="en-US" sz="1400" dirty="0">
                <a:latin typeface="Courier New" panose="02070309020205020404" pitchFamily="49" charset="0"/>
                <a:cs typeface="Courier New" panose="02070309020205020404" pitchFamily="49" charset="0"/>
              </a:rPr>
              <a:t> = 200, importance = TRUE)</a:t>
            </a:r>
          </a:p>
          <a:p>
            <a:pPr>
              <a:tabLst>
                <a:tab pos="577850" algn="l"/>
              </a:tabLst>
            </a:pPr>
            <a:endParaRPr lang="en-US" sz="1400" dirty="0">
              <a:latin typeface="Courier New" panose="02070309020205020404" pitchFamily="49" charset="0"/>
              <a:cs typeface="Courier New" panose="02070309020205020404" pitchFamily="49" charset="0"/>
            </a:endParaRPr>
          </a:p>
          <a:p>
            <a:pPr>
              <a:tabLst>
                <a:tab pos="577850" algn="l"/>
              </a:tabLst>
            </a:pPr>
            <a:r>
              <a:rPr lang="en-US" sz="1400" dirty="0" err="1">
                <a:latin typeface="Courier New" panose="02070309020205020404" pitchFamily="49" charset="0"/>
                <a:cs typeface="Courier New" panose="02070309020205020404" pitchFamily="49" charset="0"/>
              </a:rPr>
              <a:t>carseats_mse</a:t>
            </a:r>
            <a:r>
              <a:rPr lang="en-US" sz="1400" dirty="0">
                <a:latin typeface="Courier New" panose="02070309020205020404" pitchFamily="49" charset="0"/>
                <a:cs typeface="Courier New" panose="02070309020205020404" pitchFamily="49" charset="0"/>
              </a:rPr>
              <a:t>(bagged)</a:t>
            </a:r>
          </a:p>
          <a:p>
            <a:pPr>
              <a:tabLst>
                <a:tab pos="577850" algn="l"/>
              </a:tabLst>
            </a:pPr>
            <a:endParaRPr lang="en-US" sz="1400" dirty="0">
              <a:latin typeface="Courier New" panose="02070309020205020404" pitchFamily="49" charset="0"/>
              <a:cs typeface="Courier New" panose="02070309020205020404" pitchFamily="49" charset="0"/>
            </a:endParaRPr>
          </a:p>
          <a:p>
            <a:pPr>
              <a:tabLst>
                <a:tab pos="577850" algn="l"/>
              </a:tabLst>
            </a:pPr>
            <a:r>
              <a:rPr lang="en-US" sz="1400" dirty="0">
                <a:latin typeface="Courier New" panose="02070309020205020404" pitchFamily="49" charset="0"/>
                <a:cs typeface="Courier New" panose="02070309020205020404" pitchFamily="49" charset="0"/>
              </a:rPr>
              <a:t>importance(bagged)</a:t>
            </a:r>
          </a:p>
        </p:txBody>
      </p:sp>
      <p:sp>
        <p:nvSpPr>
          <p:cNvPr id="10" name="Rectangle 9"/>
          <p:cNvSpPr/>
          <p:nvPr/>
        </p:nvSpPr>
        <p:spPr>
          <a:xfrm>
            <a:off x="6396109" y="1944750"/>
            <a:ext cx="2027097" cy="50872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
        <p:nvSpPr>
          <p:cNvPr id="13" name="TextBox 12"/>
          <p:cNvSpPr txBox="1"/>
          <p:nvPr/>
        </p:nvSpPr>
        <p:spPr>
          <a:xfrm>
            <a:off x="85410" y="2655440"/>
            <a:ext cx="1337536" cy="738664"/>
          </a:xfrm>
          <a:prstGeom prst="rect">
            <a:avLst/>
          </a:prstGeom>
          <a:noFill/>
        </p:spPr>
        <p:txBody>
          <a:bodyPr wrap="square" rtlCol="0">
            <a:spAutoFit/>
          </a:bodyPr>
          <a:lstStyle/>
          <a:p>
            <a:r>
              <a:rPr lang="en-US" sz="1400" dirty="0">
                <a:latin typeface="Acherus Grotesque" panose="02000505000000020004" pitchFamily="50" charset="0"/>
              </a:rPr>
              <a:t>Building </a:t>
            </a:r>
          </a:p>
          <a:p>
            <a:r>
              <a:rPr lang="en-US" sz="1400" dirty="0">
                <a:latin typeface="Acherus Grotesque" panose="02000505000000020004" pitchFamily="50" charset="0"/>
              </a:rPr>
              <a:t>the bagging model</a:t>
            </a:r>
          </a:p>
        </p:txBody>
      </p:sp>
      <p:sp>
        <p:nvSpPr>
          <p:cNvPr id="18" name="TextBox 17"/>
          <p:cNvSpPr txBox="1"/>
          <p:nvPr/>
        </p:nvSpPr>
        <p:spPr>
          <a:xfrm>
            <a:off x="6294293" y="2647958"/>
            <a:ext cx="5667193" cy="2893100"/>
          </a:xfrm>
          <a:prstGeom prst="rect">
            <a:avLst/>
          </a:prstGeom>
          <a:solidFill>
            <a:schemeClr val="accent5">
              <a:lumMod val="20000"/>
              <a:lumOff val="80000"/>
            </a:schemeClr>
          </a:solidFill>
        </p:spPr>
        <p:txBody>
          <a:bodyPr wrap="square" rtlCol="0">
            <a:spAutoFit/>
          </a:bodyPr>
          <a:lstStyle/>
          <a:p>
            <a:r>
              <a:rPr lang="en-US" sz="1400" dirty="0" err="1">
                <a:latin typeface="Courier New" panose="02070309020205020404" pitchFamily="49" charset="0"/>
                <a:cs typeface="Courier New" panose="02070309020205020404" pitchFamily="49" charset="0"/>
              </a:rPr>
              <a:t>bagging_reg</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RandomForestRegressor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n_estimators</a:t>
            </a:r>
            <a:r>
              <a:rPr lang="en-US" sz="1400" dirty="0">
                <a:latin typeface="Courier New" panose="02070309020205020404" pitchFamily="49" charset="0"/>
                <a:cs typeface="Courier New" panose="02070309020205020404" pitchFamily="49" charset="0"/>
              </a:rPr>
              <a:t>=200, </a:t>
            </a:r>
            <a:r>
              <a:rPr lang="en-US" sz="1400" dirty="0" err="1">
                <a:latin typeface="Courier New" panose="02070309020205020404" pitchFamily="49" charset="0"/>
                <a:cs typeface="Courier New" panose="02070309020205020404" pitchFamily="49" charset="0"/>
              </a:rPr>
              <a:t>max_features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X_train.shape</a:t>
            </a:r>
            <a:r>
              <a:rPr lang="en-US" sz="1400" dirty="0">
                <a:latin typeface="Courier New" panose="02070309020205020404" pitchFamily="49" charset="0"/>
                <a:cs typeface="Courier New" panose="02070309020205020404" pitchFamily="49" charset="0"/>
              </a:rPr>
              <a:t>[1], </a:t>
            </a:r>
            <a:r>
              <a:rPr lang="en-US" sz="1400" dirty="0" err="1">
                <a:latin typeface="Courier New" panose="02070309020205020404" pitchFamily="49" charset="0"/>
                <a:cs typeface="Courier New" panose="02070309020205020404" pitchFamily="49" charset="0"/>
              </a:rPr>
              <a:t>random_state</a:t>
            </a:r>
            <a:r>
              <a:rPr lang="en-US" sz="1400" dirty="0">
                <a:latin typeface="Courier New" panose="02070309020205020404" pitchFamily="49" charset="0"/>
                <a:cs typeface="Courier New" panose="02070309020205020404" pitchFamily="49" charset="0"/>
              </a:rPr>
              <a:t>=42)</a:t>
            </a:r>
          </a:p>
          <a:p>
            <a:r>
              <a:rPr lang="en-US" sz="1400" dirty="0" err="1">
                <a:latin typeface="Courier New" panose="02070309020205020404" pitchFamily="49" charset="0"/>
                <a:cs typeface="Courier New" panose="02070309020205020404" pitchFamily="49" charset="0"/>
              </a:rPr>
              <a:t>bagging_reg.fit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X_train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y_train</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y_pred_bagging</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bagging_reg.predict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X_test</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mse_bagging</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mean_squared_error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y_test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y_pred_bagging</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print(</a:t>
            </a:r>
            <a:r>
              <a:rPr lang="en-US" sz="1400" dirty="0" err="1">
                <a:latin typeface="Courier New" panose="02070309020205020404" pitchFamily="49" charset="0"/>
                <a:cs typeface="Courier New" panose="02070309020205020404" pitchFamily="49" charset="0"/>
              </a:rPr>
              <a:t>f'Bagging</a:t>
            </a:r>
            <a:r>
              <a:rPr lang="en-US" sz="1400" dirty="0">
                <a:latin typeface="Courier New" panose="02070309020205020404" pitchFamily="49" charset="0"/>
                <a:cs typeface="Courier New" panose="02070309020205020404" pitchFamily="49" charset="0"/>
              </a:rPr>
              <a:t> MSE: {</a:t>
            </a:r>
            <a:r>
              <a:rPr lang="en-US" sz="1400" dirty="0" err="1">
                <a:latin typeface="Courier New" panose="02070309020205020404" pitchFamily="49" charset="0"/>
                <a:cs typeface="Courier New" panose="02070309020205020404" pitchFamily="49" charset="0"/>
              </a:rPr>
              <a:t>mse_bagging</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feature_importances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bagging_reg.feature_importances</a:t>
            </a:r>
            <a:r>
              <a:rPr lang="en-US" sz="1400" dirty="0">
                <a:latin typeface="Courier New" panose="02070309020205020404" pitchFamily="49" charset="0"/>
                <a:cs typeface="Courier New" panose="02070309020205020404" pitchFamily="49" charset="0"/>
              </a:rPr>
              <a:t>_</a:t>
            </a:r>
          </a:p>
          <a:p>
            <a:r>
              <a:rPr lang="en-US" sz="1400" dirty="0">
                <a:latin typeface="Courier New" panose="02070309020205020404" pitchFamily="49" charset="0"/>
                <a:cs typeface="Courier New" panose="02070309020205020404" pitchFamily="49" charset="0"/>
              </a:rPr>
              <a:t>print(</a:t>
            </a:r>
            <a:r>
              <a:rPr lang="en-US" sz="1400" dirty="0" err="1">
                <a:latin typeface="Courier New" panose="02070309020205020404" pitchFamily="49" charset="0"/>
                <a:cs typeface="Courier New" panose="02070309020205020404" pitchFamily="49" charset="0"/>
              </a:rPr>
              <a:t>feature_importances</a:t>
            </a:r>
            <a:r>
              <a:rPr lang="en-US" sz="1400" dirty="0">
                <a:latin typeface="Courier New" panose="02070309020205020404" pitchFamily="49" charset="0"/>
                <a:cs typeface="Courier New" panose="02070309020205020404" pitchFamily="49" charset="0"/>
              </a:rPr>
              <a:t>)</a:t>
            </a:r>
          </a:p>
        </p:txBody>
      </p:sp>
      <p:sp>
        <p:nvSpPr>
          <p:cNvPr id="28" name="TextBox 27"/>
          <p:cNvSpPr txBox="1"/>
          <p:nvPr/>
        </p:nvSpPr>
        <p:spPr>
          <a:xfrm>
            <a:off x="23686" y="4270162"/>
            <a:ext cx="1170856" cy="954107"/>
          </a:xfrm>
          <a:prstGeom prst="rect">
            <a:avLst/>
          </a:prstGeom>
          <a:noFill/>
        </p:spPr>
        <p:txBody>
          <a:bodyPr wrap="square" rtlCol="0">
            <a:spAutoFit/>
          </a:bodyPr>
          <a:lstStyle/>
          <a:p>
            <a:r>
              <a:rPr lang="en-US" sz="1400" dirty="0">
                <a:latin typeface="Acherus Grotesque" panose="02000505000000020004" pitchFamily="50" charset="0"/>
              </a:rPr>
              <a:t>Display the importance of each predictor</a:t>
            </a:r>
          </a:p>
        </p:txBody>
      </p:sp>
      <p:sp>
        <p:nvSpPr>
          <p:cNvPr id="19" name="TextBox 18"/>
          <p:cNvSpPr txBox="1"/>
          <p:nvPr/>
        </p:nvSpPr>
        <p:spPr>
          <a:xfrm>
            <a:off x="103558" y="3624816"/>
            <a:ext cx="1063871" cy="523220"/>
          </a:xfrm>
          <a:prstGeom prst="rect">
            <a:avLst/>
          </a:prstGeom>
          <a:noFill/>
        </p:spPr>
        <p:txBody>
          <a:bodyPr wrap="square" rtlCol="0">
            <a:spAutoFit/>
          </a:bodyPr>
          <a:lstStyle/>
          <a:p>
            <a:r>
              <a:rPr lang="en-US" sz="1400" dirty="0">
                <a:latin typeface="Acherus Grotesque" panose="02000505000000020004" pitchFamily="50" charset="0"/>
              </a:rPr>
              <a:t>Compute MSE</a:t>
            </a:r>
          </a:p>
        </p:txBody>
      </p:sp>
      <p:sp>
        <p:nvSpPr>
          <p:cNvPr id="34" name="TextBox 33"/>
          <p:cNvSpPr txBox="1"/>
          <p:nvPr/>
        </p:nvSpPr>
        <p:spPr>
          <a:xfrm>
            <a:off x="4710003" y="2847258"/>
            <a:ext cx="1337536" cy="738664"/>
          </a:xfrm>
          <a:prstGeom prst="rect">
            <a:avLst/>
          </a:prstGeom>
          <a:noFill/>
        </p:spPr>
        <p:txBody>
          <a:bodyPr wrap="square" rtlCol="0">
            <a:spAutoFit/>
          </a:bodyPr>
          <a:lstStyle/>
          <a:p>
            <a:r>
              <a:rPr lang="en-US" sz="1400" dirty="0">
                <a:latin typeface="Acherus Grotesque" panose="02000505000000020004" pitchFamily="50" charset="0"/>
              </a:rPr>
              <a:t>Building </a:t>
            </a:r>
          </a:p>
          <a:p>
            <a:r>
              <a:rPr lang="en-US" sz="1400" dirty="0">
                <a:latin typeface="Acherus Grotesque" panose="02000505000000020004" pitchFamily="50" charset="0"/>
              </a:rPr>
              <a:t>the bagging model</a:t>
            </a:r>
          </a:p>
        </p:txBody>
      </p:sp>
      <p:sp>
        <p:nvSpPr>
          <p:cNvPr id="36" name="Left Brace 35"/>
          <p:cNvSpPr/>
          <p:nvPr/>
        </p:nvSpPr>
        <p:spPr>
          <a:xfrm>
            <a:off x="6156339" y="2731169"/>
            <a:ext cx="68788" cy="7931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4745306" y="3727686"/>
            <a:ext cx="1136300" cy="307777"/>
          </a:xfrm>
          <a:prstGeom prst="rect">
            <a:avLst/>
          </a:prstGeom>
          <a:noFill/>
        </p:spPr>
        <p:txBody>
          <a:bodyPr wrap="square" rtlCol="0">
            <a:spAutoFit/>
          </a:bodyPr>
          <a:lstStyle/>
          <a:p>
            <a:r>
              <a:rPr lang="en-US" sz="1400" dirty="0">
                <a:latin typeface="Acherus Grotesque" panose="02000505000000020004" pitchFamily="50" charset="0"/>
              </a:rPr>
              <a:t>prediction</a:t>
            </a:r>
          </a:p>
        </p:txBody>
      </p:sp>
      <p:cxnSp>
        <p:nvCxnSpPr>
          <p:cNvPr id="39" name="Straight Arrow Connector 38"/>
          <p:cNvCxnSpPr>
            <a:cxnSpLocks/>
          </p:cNvCxnSpPr>
          <p:nvPr/>
        </p:nvCxnSpPr>
        <p:spPr>
          <a:xfrm flipH="1" flipV="1">
            <a:off x="1001039" y="3895715"/>
            <a:ext cx="266089" cy="8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cxnSpLocks/>
          </p:cNvCxnSpPr>
          <p:nvPr/>
        </p:nvCxnSpPr>
        <p:spPr>
          <a:xfrm flipH="1">
            <a:off x="5766068" y="3888001"/>
            <a:ext cx="449215" cy="8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953000" y="4055386"/>
            <a:ext cx="1084255" cy="523220"/>
          </a:xfrm>
          <a:prstGeom prst="rect">
            <a:avLst/>
          </a:prstGeom>
          <a:noFill/>
        </p:spPr>
        <p:txBody>
          <a:bodyPr wrap="square" rtlCol="0">
            <a:spAutoFit/>
          </a:bodyPr>
          <a:lstStyle/>
          <a:p>
            <a:r>
              <a:rPr lang="en-US" sz="1400" dirty="0">
                <a:latin typeface="Acherus Grotesque" panose="02000505000000020004" pitchFamily="50" charset="0"/>
              </a:rPr>
              <a:t>Compute MSE</a:t>
            </a:r>
          </a:p>
        </p:txBody>
      </p:sp>
      <p:sp>
        <p:nvSpPr>
          <p:cNvPr id="50" name="TextBox 49"/>
          <p:cNvSpPr txBox="1"/>
          <p:nvPr/>
        </p:nvSpPr>
        <p:spPr>
          <a:xfrm>
            <a:off x="4831843" y="4809666"/>
            <a:ext cx="1422945" cy="954107"/>
          </a:xfrm>
          <a:prstGeom prst="rect">
            <a:avLst/>
          </a:prstGeom>
          <a:noFill/>
        </p:spPr>
        <p:txBody>
          <a:bodyPr wrap="square" rtlCol="0">
            <a:spAutoFit/>
          </a:bodyPr>
          <a:lstStyle/>
          <a:p>
            <a:r>
              <a:rPr lang="en-US" sz="1400" dirty="0">
                <a:latin typeface="Acherus Grotesque" panose="02000505000000020004" pitchFamily="50" charset="0"/>
              </a:rPr>
              <a:t>Display the importance of each predictor</a:t>
            </a:r>
          </a:p>
        </p:txBody>
      </p:sp>
      <p:sp>
        <p:nvSpPr>
          <p:cNvPr id="51" name="Left Brace 50"/>
          <p:cNvSpPr/>
          <p:nvPr/>
        </p:nvSpPr>
        <p:spPr>
          <a:xfrm>
            <a:off x="6190733" y="4882510"/>
            <a:ext cx="109056" cy="5929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Arrow Connector 53"/>
          <p:cNvCxnSpPr/>
          <p:nvPr/>
        </p:nvCxnSpPr>
        <p:spPr>
          <a:xfrm flipH="1">
            <a:off x="5807072" y="3130461"/>
            <a:ext cx="337698" cy="11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6830DDDF-3B5E-F474-61C1-0D8C1132B738}"/>
              </a:ext>
            </a:extLst>
          </p:cNvPr>
          <p:cNvSpPr/>
          <p:nvPr/>
        </p:nvSpPr>
        <p:spPr>
          <a:xfrm>
            <a:off x="1167430" y="2787251"/>
            <a:ext cx="133578" cy="713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3E01C4B-8378-FF1D-CC9A-5C5B7689BD54}"/>
              </a:ext>
            </a:extLst>
          </p:cNvPr>
          <p:cNvCxnSpPr>
            <a:cxnSpLocks/>
          </p:cNvCxnSpPr>
          <p:nvPr/>
        </p:nvCxnSpPr>
        <p:spPr>
          <a:xfrm flipH="1">
            <a:off x="1033941" y="4308153"/>
            <a:ext cx="297465" cy="99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FF67F02-16CE-7A44-0A88-E302F21097FB}"/>
              </a:ext>
            </a:extLst>
          </p:cNvPr>
          <p:cNvSpPr/>
          <p:nvPr/>
        </p:nvSpPr>
        <p:spPr>
          <a:xfrm>
            <a:off x="6127589" y="3976795"/>
            <a:ext cx="166704" cy="5753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itle 8">
            <a:extLst>
              <a:ext uri="{FF2B5EF4-FFF2-40B4-BE49-F238E27FC236}">
                <a16:creationId xmlns:a16="http://schemas.microsoft.com/office/drawing/2014/main" id="{C14C1D66-B531-4CE2-90F0-23D1DE94A5C0}"/>
              </a:ext>
            </a:extLst>
          </p:cNvPr>
          <p:cNvSpPr>
            <a:spLocks noGrp="1"/>
          </p:cNvSpPr>
          <p:nvPr>
            <p:ph type="title"/>
          </p:nvPr>
        </p:nvSpPr>
        <p:spPr/>
        <p:txBody>
          <a:bodyPr>
            <a:noAutofit/>
          </a:bodyPr>
          <a:lstStyle/>
          <a:p>
            <a:r>
              <a:rPr lang="en-US" sz="2800" dirty="0"/>
              <a:t>3) Use the bagging approach in order to analyze this data. What test error rate do you obtain? Use the `importance()` function to determine which variables are most important.</a:t>
            </a:r>
          </a:p>
        </p:txBody>
      </p:sp>
      <p:sp>
        <p:nvSpPr>
          <p:cNvPr id="2" name="Footer Placeholder 1">
            <a:extLst>
              <a:ext uri="{FF2B5EF4-FFF2-40B4-BE49-F238E27FC236}">
                <a16:creationId xmlns:a16="http://schemas.microsoft.com/office/drawing/2014/main" id="{497131C4-ACFB-43E0-B741-829131263AEE}"/>
              </a:ext>
            </a:extLst>
          </p:cNvPr>
          <p:cNvSpPr>
            <a:spLocks noGrp="1"/>
          </p:cNvSpPr>
          <p:nvPr>
            <p:ph type="ftr" sz="quarter" idx="11"/>
          </p:nvPr>
        </p:nvSpPr>
        <p:spPr/>
        <p:txBody>
          <a:bodyPr/>
          <a:lstStyle/>
          <a:p>
            <a:r>
              <a:rPr lang="en-US"/>
              <a:t>Tree-Based Methods</a:t>
            </a:r>
            <a:endParaRPr lang="en-US" dirty="0"/>
          </a:p>
        </p:txBody>
      </p:sp>
      <p:sp>
        <p:nvSpPr>
          <p:cNvPr id="5" name="Slide Number Placeholder 4">
            <a:extLst>
              <a:ext uri="{FF2B5EF4-FFF2-40B4-BE49-F238E27FC236}">
                <a16:creationId xmlns:a16="http://schemas.microsoft.com/office/drawing/2014/main" id="{D888A57C-7C7E-453F-A6FC-D861017111EF}"/>
              </a:ext>
            </a:extLst>
          </p:cNvPr>
          <p:cNvSpPr>
            <a:spLocks noGrp="1"/>
          </p:cNvSpPr>
          <p:nvPr>
            <p:ph type="sldNum" sz="quarter" idx="12"/>
          </p:nvPr>
        </p:nvSpPr>
        <p:spPr/>
        <p:txBody>
          <a:bodyPr/>
          <a:lstStyle/>
          <a:p>
            <a:fld id="{8E06CFEE-053A-4A40-A88B-A288F0289482}" type="slidenum">
              <a:rPr lang="en-US" smtClean="0"/>
              <a:t>60</a:t>
            </a:fld>
            <a:endParaRPr lang="en-US"/>
          </a:p>
        </p:txBody>
      </p:sp>
    </p:spTree>
    <p:extLst>
      <p:ext uri="{BB962C8B-B14F-4D97-AF65-F5344CB8AC3E}">
        <p14:creationId xmlns:p14="http://schemas.microsoft.com/office/powerpoint/2010/main" val="229007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7" name="Rectangle 6"/>
          <p:cNvSpPr/>
          <p:nvPr/>
        </p:nvSpPr>
        <p:spPr>
          <a:xfrm>
            <a:off x="529282" y="2636884"/>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R Code</a:t>
            </a:r>
          </a:p>
        </p:txBody>
      </p:sp>
      <p:sp>
        <p:nvSpPr>
          <p:cNvPr id="4" name="TextBox 3"/>
          <p:cNvSpPr txBox="1"/>
          <p:nvPr/>
        </p:nvSpPr>
        <p:spPr>
          <a:xfrm>
            <a:off x="1344165" y="3358799"/>
            <a:ext cx="3691131" cy="1815882"/>
          </a:xfrm>
          <a:prstGeom prst="rect">
            <a:avLst/>
          </a:prstGeom>
          <a:solidFill>
            <a:srgbClr val="FFFFE1"/>
          </a:solidFill>
        </p:spPr>
        <p:txBody>
          <a:bodyPr wrap="square" rtlCol="0">
            <a:spAutoFit/>
          </a:bodyPr>
          <a:lstStyle/>
          <a:p>
            <a:pPr>
              <a:tabLst>
                <a:tab pos="577850" algn="l"/>
              </a:tabLst>
            </a:pPr>
            <a:r>
              <a:rPr lang="en-US" sz="1400" dirty="0">
                <a:latin typeface="Courier New" panose="02070309020205020404" pitchFamily="49" charset="0"/>
                <a:cs typeface="Courier New" panose="02070309020205020404" pitchFamily="49" charset="0"/>
              </a:rPr>
              <a:t>rf &lt;- </a:t>
            </a:r>
            <a:r>
              <a:rPr lang="en-US" sz="1400" dirty="0" err="1">
                <a:latin typeface="Courier New" panose="02070309020205020404" pitchFamily="49" charset="0"/>
                <a:cs typeface="Courier New" panose="02070309020205020404" pitchFamily="49" charset="0"/>
              </a:rPr>
              <a:t>randomForest</a:t>
            </a:r>
            <a:r>
              <a:rPr lang="en-US" sz="1400" dirty="0">
                <a:latin typeface="Courier New" panose="02070309020205020404" pitchFamily="49" charset="0"/>
                <a:cs typeface="Courier New" panose="02070309020205020404" pitchFamily="49" charset="0"/>
              </a:rPr>
              <a:t>(Sales ~ ., data = </a:t>
            </a:r>
            <a:r>
              <a:rPr lang="en-US" sz="1400" dirty="0" err="1">
                <a:latin typeface="Courier New" panose="02070309020205020404" pitchFamily="49" charset="0"/>
                <a:cs typeface="Courier New" panose="02070309020205020404" pitchFamily="49" charset="0"/>
              </a:rPr>
              <a:t>Carseats</a:t>
            </a:r>
            <a:r>
              <a:rPr lang="en-US" sz="1400" dirty="0">
                <a:latin typeface="Courier New" panose="02070309020205020404" pitchFamily="49" charset="0"/>
                <a:cs typeface="Courier New" panose="02070309020205020404" pitchFamily="49" charset="0"/>
              </a:rPr>
              <a:t>[train, ], </a:t>
            </a:r>
            <a:r>
              <a:rPr lang="en-US" sz="1400" dirty="0" err="1">
                <a:latin typeface="Courier New" panose="02070309020205020404" pitchFamily="49" charset="0"/>
                <a:cs typeface="Courier New" panose="02070309020205020404" pitchFamily="49" charset="0"/>
              </a:rPr>
              <a:t>mtry</a:t>
            </a:r>
            <a:r>
              <a:rPr lang="en-US" sz="1400" dirty="0">
                <a:latin typeface="Courier New" panose="02070309020205020404" pitchFamily="49" charset="0"/>
                <a:cs typeface="Courier New" panose="02070309020205020404" pitchFamily="49" charset="0"/>
              </a:rPr>
              <a:t> = 3, </a:t>
            </a:r>
            <a:r>
              <a:rPr lang="en-US" sz="1400" dirty="0" err="1">
                <a:latin typeface="Courier New" panose="02070309020205020404" pitchFamily="49" charset="0"/>
                <a:cs typeface="Courier New" panose="02070309020205020404" pitchFamily="49" charset="0"/>
              </a:rPr>
              <a:t>ntree</a:t>
            </a:r>
            <a:r>
              <a:rPr lang="en-US" sz="1400" dirty="0">
                <a:latin typeface="Courier New" panose="02070309020205020404" pitchFamily="49" charset="0"/>
                <a:cs typeface="Courier New" panose="02070309020205020404" pitchFamily="49" charset="0"/>
              </a:rPr>
              <a:t> = 500, importance = TRUE)</a:t>
            </a:r>
          </a:p>
          <a:p>
            <a:pPr>
              <a:tabLst>
                <a:tab pos="577850" algn="l"/>
              </a:tabLst>
            </a:pPr>
            <a:endParaRPr lang="en-US" sz="1400" dirty="0">
              <a:latin typeface="Courier New" panose="02070309020205020404" pitchFamily="49" charset="0"/>
              <a:cs typeface="Courier New" panose="02070309020205020404" pitchFamily="49" charset="0"/>
            </a:endParaRPr>
          </a:p>
          <a:p>
            <a:pPr>
              <a:tabLst>
                <a:tab pos="577850" algn="l"/>
              </a:tabLst>
            </a:pPr>
            <a:r>
              <a:rPr lang="en-US" sz="1400" dirty="0" err="1">
                <a:latin typeface="Courier New" panose="02070309020205020404" pitchFamily="49" charset="0"/>
                <a:cs typeface="Courier New" panose="02070309020205020404" pitchFamily="49" charset="0"/>
              </a:rPr>
              <a:t>carseats_mse</a:t>
            </a:r>
            <a:r>
              <a:rPr lang="en-US" sz="1400" dirty="0">
                <a:latin typeface="Courier New" panose="02070309020205020404" pitchFamily="49" charset="0"/>
                <a:cs typeface="Courier New" panose="02070309020205020404" pitchFamily="49" charset="0"/>
              </a:rPr>
              <a:t>(rf)</a:t>
            </a:r>
          </a:p>
          <a:p>
            <a:pPr>
              <a:tabLst>
                <a:tab pos="577850" algn="l"/>
              </a:tabLst>
            </a:pPr>
            <a:endParaRPr lang="en-US" sz="1400" dirty="0">
              <a:latin typeface="Courier New" panose="02070309020205020404" pitchFamily="49" charset="0"/>
              <a:cs typeface="Courier New" panose="02070309020205020404" pitchFamily="49" charset="0"/>
            </a:endParaRPr>
          </a:p>
          <a:p>
            <a:pPr>
              <a:tabLst>
                <a:tab pos="577850" algn="l"/>
              </a:tabLst>
            </a:pPr>
            <a:r>
              <a:rPr lang="en-US" sz="1400" dirty="0">
                <a:latin typeface="Courier New" panose="02070309020205020404" pitchFamily="49" charset="0"/>
                <a:cs typeface="Courier New" panose="02070309020205020404" pitchFamily="49" charset="0"/>
              </a:rPr>
              <a:t>importance(rf)</a:t>
            </a:r>
          </a:p>
        </p:txBody>
      </p:sp>
      <p:sp>
        <p:nvSpPr>
          <p:cNvPr id="10" name="Rectangle 9"/>
          <p:cNvSpPr/>
          <p:nvPr/>
        </p:nvSpPr>
        <p:spPr>
          <a:xfrm>
            <a:off x="6545905" y="2545027"/>
            <a:ext cx="2027097" cy="514949"/>
          </a:xfrm>
          <a:prstGeom prst="rect">
            <a:avLst/>
          </a:prstGeom>
        </p:spPr>
        <p:txBody>
          <a:bodyPr wrap="square" anchor="ctr">
            <a:spAutoFit/>
          </a:bodyPr>
          <a:lstStyle/>
          <a:p>
            <a:pPr lvl="0">
              <a:lnSpc>
                <a:spcPct val="150000"/>
              </a:lnSpc>
              <a:spcAft>
                <a:spcPts val="1200"/>
              </a:spcAft>
              <a:buClr>
                <a:schemeClr val="accent2"/>
              </a:buClr>
              <a:buSzPts val="2369"/>
            </a:pPr>
            <a:r>
              <a:rPr lang="en-US" sz="2000" u="sng" dirty="0">
                <a:solidFill>
                  <a:schemeClr val="dk1"/>
                </a:solidFill>
                <a:latin typeface="Acherus Grotesque" panose="02000505000000020004" pitchFamily="50" charset="0"/>
                <a:ea typeface="Calibri"/>
                <a:cs typeface="Calibri"/>
                <a:sym typeface="Calibri"/>
              </a:rPr>
              <a:t>Python Code</a:t>
            </a:r>
          </a:p>
        </p:txBody>
      </p:sp>
      <p:sp>
        <p:nvSpPr>
          <p:cNvPr id="18" name="TextBox 17"/>
          <p:cNvSpPr txBox="1"/>
          <p:nvPr/>
        </p:nvSpPr>
        <p:spPr>
          <a:xfrm>
            <a:off x="6378001" y="3351547"/>
            <a:ext cx="5667193" cy="2462213"/>
          </a:xfrm>
          <a:prstGeom prst="rect">
            <a:avLst/>
          </a:prstGeom>
          <a:solidFill>
            <a:schemeClr val="accent5">
              <a:lumMod val="20000"/>
              <a:lumOff val="80000"/>
            </a:schemeClr>
          </a:solidFill>
        </p:spPr>
        <p:txBody>
          <a:bodyPr wrap="square" rtlCol="0">
            <a:spAutoFit/>
          </a:bodyPr>
          <a:lstStyle/>
          <a:p>
            <a:pPr>
              <a:tabLst>
                <a:tab pos="465138" algn="l"/>
              </a:tabLst>
            </a:pPr>
            <a:r>
              <a:rPr lang="en-US" sz="1400" dirty="0" err="1">
                <a:latin typeface="Courier New" panose="02070309020205020404" pitchFamily="49" charset="0"/>
                <a:cs typeface="Courier New" panose="02070309020205020404" pitchFamily="49" charset="0"/>
              </a:rPr>
              <a:t>rf_reg</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RandomForestRegressor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n_estimators</a:t>
            </a:r>
            <a:r>
              <a:rPr lang="en-US" sz="1400" dirty="0">
                <a:latin typeface="Courier New" panose="02070309020205020404" pitchFamily="49" charset="0"/>
                <a:cs typeface="Courier New" panose="02070309020205020404" pitchFamily="49" charset="0"/>
              </a:rPr>
              <a:t>=500, </a:t>
            </a:r>
            <a:r>
              <a:rPr lang="en-US" sz="1400" dirty="0" err="1">
                <a:latin typeface="Courier New" panose="02070309020205020404" pitchFamily="49" charset="0"/>
                <a:cs typeface="Courier New" panose="02070309020205020404" pitchFamily="49" charset="0"/>
              </a:rPr>
              <a:t>max_features</a:t>
            </a:r>
            <a:r>
              <a:rPr lang="en-US" sz="1400" dirty="0">
                <a:latin typeface="Courier New" panose="02070309020205020404" pitchFamily="49" charset="0"/>
                <a:cs typeface="Courier New" panose="02070309020205020404" pitchFamily="49" charset="0"/>
              </a:rPr>
              <a:t>=3, </a:t>
            </a:r>
            <a:r>
              <a:rPr lang="en-US" sz="1400" dirty="0" err="1">
                <a:latin typeface="Courier New" panose="02070309020205020404" pitchFamily="49" charset="0"/>
                <a:cs typeface="Courier New" panose="02070309020205020404" pitchFamily="49" charset="0"/>
              </a:rPr>
              <a:t>random_state</a:t>
            </a:r>
            <a:r>
              <a:rPr lang="en-US" sz="1400" dirty="0">
                <a:latin typeface="Courier New" panose="02070309020205020404" pitchFamily="49" charset="0"/>
                <a:cs typeface="Courier New" panose="02070309020205020404" pitchFamily="49" charset="0"/>
              </a:rPr>
              <a:t>=42)</a:t>
            </a:r>
          </a:p>
          <a:p>
            <a:pPr>
              <a:tabLst>
                <a:tab pos="465138" algn="l"/>
              </a:tabLst>
            </a:pPr>
            <a:r>
              <a:rPr lang="en-US" sz="1400" dirty="0" err="1">
                <a:latin typeface="Courier New" panose="02070309020205020404" pitchFamily="49" charset="0"/>
                <a:cs typeface="Courier New" panose="02070309020205020404" pitchFamily="49" charset="0"/>
              </a:rPr>
              <a:t>rf_reg.fit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X_train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y_train</a:t>
            </a:r>
            <a:r>
              <a:rPr lang="en-US" sz="1400" dirty="0">
                <a:latin typeface="Courier New" panose="02070309020205020404" pitchFamily="49" charset="0"/>
                <a:cs typeface="Courier New" panose="02070309020205020404" pitchFamily="49" charset="0"/>
              </a:rPr>
              <a:t>)</a:t>
            </a:r>
          </a:p>
          <a:p>
            <a:pPr>
              <a:tabLst>
                <a:tab pos="465138" algn="l"/>
              </a:tabLst>
            </a:pPr>
            <a:endParaRPr lang="en-US" sz="1400" dirty="0">
              <a:latin typeface="Courier New" panose="02070309020205020404" pitchFamily="49" charset="0"/>
              <a:cs typeface="Courier New" panose="02070309020205020404" pitchFamily="49" charset="0"/>
            </a:endParaRPr>
          </a:p>
          <a:p>
            <a:pPr>
              <a:tabLst>
                <a:tab pos="465138" algn="l"/>
              </a:tabLst>
            </a:pPr>
            <a:r>
              <a:rPr lang="en-US" sz="1400" dirty="0" err="1">
                <a:latin typeface="Courier New" panose="02070309020205020404" pitchFamily="49" charset="0"/>
                <a:cs typeface="Courier New" panose="02070309020205020404" pitchFamily="49" charset="0"/>
              </a:rPr>
              <a:t>y_pred_rf</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rf_reg.predict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X_test</a:t>
            </a:r>
            <a:r>
              <a:rPr lang="en-US" sz="1400" dirty="0">
                <a:latin typeface="Courier New" panose="02070309020205020404" pitchFamily="49" charset="0"/>
                <a:cs typeface="Courier New" panose="02070309020205020404" pitchFamily="49" charset="0"/>
              </a:rPr>
              <a:t>)</a:t>
            </a:r>
          </a:p>
          <a:p>
            <a:pPr>
              <a:tabLst>
                <a:tab pos="465138" algn="l"/>
              </a:tabLst>
            </a:pPr>
            <a:r>
              <a:rPr lang="en-US" sz="1400" dirty="0" err="1">
                <a:latin typeface="Courier New" panose="02070309020205020404" pitchFamily="49" charset="0"/>
                <a:cs typeface="Courier New" panose="02070309020205020404" pitchFamily="49" charset="0"/>
              </a:rPr>
              <a:t>mse_rf</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mean_squared_error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y_test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y_pred_rf</a:t>
            </a:r>
            <a:r>
              <a:rPr lang="en-US" sz="1400" dirty="0">
                <a:latin typeface="Courier New" panose="02070309020205020404" pitchFamily="49" charset="0"/>
                <a:cs typeface="Courier New" panose="02070309020205020404" pitchFamily="49" charset="0"/>
              </a:rPr>
              <a:t>)</a:t>
            </a:r>
          </a:p>
          <a:p>
            <a:pPr>
              <a:tabLst>
                <a:tab pos="465138" algn="l"/>
              </a:tabLst>
            </a:pPr>
            <a:r>
              <a:rPr lang="en-US" sz="1400" dirty="0">
                <a:latin typeface="Courier New" panose="02070309020205020404" pitchFamily="49" charset="0"/>
                <a:cs typeface="Courier New" panose="02070309020205020404" pitchFamily="49" charset="0"/>
              </a:rPr>
              <a:t>print(</a:t>
            </a:r>
            <a:r>
              <a:rPr lang="en-US" sz="1400" dirty="0" err="1">
                <a:latin typeface="Courier New" panose="02070309020205020404" pitchFamily="49" charset="0"/>
                <a:cs typeface="Courier New" panose="02070309020205020404" pitchFamily="49" charset="0"/>
              </a:rPr>
              <a:t>f'Random</a:t>
            </a:r>
            <a:r>
              <a:rPr lang="en-US" sz="1400" dirty="0">
                <a:latin typeface="Courier New" panose="02070309020205020404" pitchFamily="49" charset="0"/>
                <a:cs typeface="Courier New" panose="02070309020205020404" pitchFamily="49" charset="0"/>
              </a:rPr>
              <a:t> Forest MSE: {</a:t>
            </a:r>
            <a:r>
              <a:rPr lang="en-US" sz="1400" dirty="0" err="1">
                <a:latin typeface="Courier New" panose="02070309020205020404" pitchFamily="49" charset="0"/>
                <a:cs typeface="Courier New" panose="02070309020205020404" pitchFamily="49" charset="0"/>
              </a:rPr>
              <a:t>mse_rf</a:t>
            </a:r>
            <a:r>
              <a:rPr lang="en-US" sz="1400" dirty="0">
                <a:latin typeface="Courier New" panose="02070309020205020404" pitchFamily="49" charset="0"/>
                <a:cs typeface="Courier New" panose="02070309020205020404" pitchFamily="49" charset="0"/>
              </a:rPr>
              <a:t>}’)</a:t>
            </a:r>
          </a:p>
          <a:p>
            <a:pPr>
              <a:tabLst>
                <a:tab pos="465138" algn="l"/>
              </a:tabLst>
            </a:pPr>
            <a:endParaRPr lang="en-US" sz="1400" dirty="0">
              <a:latin typeface="Courier New" panose="02070309020205020404" pitchFamily="49" charset="0"/>
              <a:cs typeface="Courier New" panose="02070309020205020404" pitchFamily="49" charset="0"/>
            </a:endParaRPr>
          </a:p>
          <a:p>
            <a:pPr>
              <a:tabLst>
                <a:tab pos="465138" algn="l"/>
              </a:tabLst>
            </a:pPr>
            <a:r>
              <a:rPr lang="en-US" sz="1400" dirty="0" err="1">
                <a:latin typeface="Courier New" panose="02070309020205020404" pitchFamily="49" charset="0"/>
                <a:cs typeface="Courier New" panose="02070309020205020404" pitchFamily="49" charset="0"/>
              </a:rPr>
              <a:t>feature_importances_rf</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rf_reg.feature_importances</a:t>
            </a:r>
            <a:r>
              <a:rPr lang="en-US" sz="1400" dirty="0">
                <a:latin typeface="Courier New" panose="02070309020205020404" pitchFamily="49" charset="0"/>
                <a:cs typeface="Courier New" panose="02070309020205020404" pitchFamily="49" charset="0"/>
              </a:rPr>
              <a:t>_</a:t>
            </a:r>
          </a:p>
          <a:p>
            <a:pPr>
              <a:tabLst>
                <a:tab pos="465138" algn="l"/>
              </a:tabLst>
            </a:pPr>
            <a:r>
              <a:rPr lang="en-US" sz="1400" dirty="0">
                <a:latin typeface="Courier New" panose="02070309020205020404" pitchFamily="49" charset="0"/>
                <a:cs typeface="Courier New" panose="02070309020205020404" pitchFamily="49" charset="0"/>
              </a:rPr>
              <a:t>print(</a:t>
            </a:r>
            <a:r>
              <a:rPr lang="en-US" sz="1400" dirty="0" err="1">
                <a:latin typeface="Courier New" panose="02070309020205020404" pitchFamily="49" charset="0"/>
                <a:cs typeface="Courier New" panose="02070309020205020404" pitchFamily="49" charset="0"/>
              </a:rPr>
              <a:t>feature_importances_rf</a:t>
            </a:r>
            <a:r>
              <a:rPr lang="en-US" sz="1400" dirty="0">
                <a:latin typeface="Courier New" panose="02070309020205020404" pitchFamily="49" charset="0"/>
                <a:cs typeface="Courier New" panose="02070309020205020404" pitchFamily="49" charset="0"/>
              </a:rPr>
              <a:t>)</a:t>
            </a:r>
          </a:p>
        </p:txBody>
      </p:sp>
      <p:sp>
        <p:nvSpPr>
          <p:cNvPr id="2" name="Left Brace 1">
            <a:extLst>
              <a:ext uri="{FF2B5EF4-FFF2-40B4-BE49-F238E27FC236}">
                <a16:creationId xmlns:a16="http://schemas.microsoft.com/office/drawing/2014/main" id="{81A3832E-900B-B8DB-42FC-B3D61649AD02}"/>
              </a:ext>
            </a:extLst>
          </p:cNvPr>
          <p:cNvSpPr/>
          <p:nvPr/>
        </p:nvSpPr>
        <p:spPr>
          <a:xfrm>
            <a:off x="1260813" y="3490047"/>
            <a:ext cx="166704" cy="5753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C18188E-56D0-2B87-139F-B08C252A7859}"/>
              </a:ext>
            </a:extLst>
          </p:cNvPr>
          <p:cNvSpPr txBox="1"/>
          <p:nvPr/>
        </p:nvSpPr>
        <p:spPr>
          <a:xfrm>
            <a:off x="180825" y="3408383"/>
            <a:ext cx="1246692" cy="954107"/>
          </a:xfrm>
          <a:prstGeom prst="rect">
            <a:avLst/>
          </a:prstGeom>
          <a:noFill/>
        </p:spPr>
        <p:txBody>
          <a:bodyPr wrap="square">
            <a:spAutoFit/>
          </a:bodyPr>
          <a:lstStyle/>
          <a:p>
            <a:r>
              <a:rPr lang="en-US" sz="1400" dirty="0">
                <a:latin typeface="Acherus Grotesque" panose="02000505000000020004" pitchFamily="50" charset="0"/>
              </a:rPr>
              <a:t>Building </a:t>
            </a:r>
          </a:p>
          <a:p>
            <a:r>
              <a:rPr lang="en-US" sz="1400" dirty="0">
                <a:latin typeface="Acherus Grotesque" panose="02000505000000020004" pitchFamily="50" charset="0"/>
              </a:rPr>
              <a:t>the random forest model</a:t>
            </a:r>
          </a:p>
        </p:txBody>
      </p:sp>
      <p:sp>
        <p:nvSpPr>
          <p:cNvPr id="8" name="TextBox 7">
            <a:extLst>
              <a:ext uri="{FF2B5EF4-FFF2-40B4-BE49-F238E27FC236}">
                <a16:creationId xmlns:a16="http://schemas.microsoft.com/office/drawing/2014/main" id="{FD6D1CFD-512A-4E6E-E2C5-7084E773EA68}"/>
              </a:ext>
            </a:extLst>
          </p:cNvPr>
          <p:cNvSpPr txBox="1"/>
          <p:nvPr/>
        </p:nvSpPr>
        <p:spPr>
          <a:xfrm>
            <a:off x="139149" y="4228711"/>
            <a:ext cx="1246692" cy="523220"/>
          </a:xfrm>
          <a:prstGeom prst="rect">
            <a:avLst/>
          </a:prstGeom>
          <a:noFill/>
        </p:spPr>
        <p:txBody>
          <a:bodyPr wrap="square">
            <a:spAutoFit/>
          </a:bodyPr>
          <a:lstStyle/>
          <a:p>
            <a:r>
              <a:rPr lang="en-US" sz="1400" dirty="0">
                <a:latin typeface="Acherus Grotesque" panose="02000505000000020004" pitchFamily="50" charset="0"/>
              </a:rPr>
              <a:t>Compute MSE</a:t>
            </a:r>
          </a:p>
        </p:txBody>
      </p:sp>
      <p:cxnSp>
        <p:nvCxnSpPr>
          <p:cNvPr id="9" name="Straight Arrow Connector 8">
            <a:extLst>
              <a:ext uri="{FF2B5EF4-FFF2-40B4-BE49-F238E27FC236}">
                <a16:creationId xmlns:a16="http://schemas.microsoft.com/office/drawing/2014/main" id="{2D0E8DD1-2690-7271-ED7F-D9B7076575DF}"/>
              </a:ext>
            </a:extLst>
          </p:cNvPr>
          <p:cNvCxnSpPr>
            <a:cxnSpLocks/>
          </p:cNvCxnSpPr>
          <p:nvPr/>
        </p:nvCxnSpPr>
        <p:spPr>
          <a:xfrm flipH="1">
            <a:off x="1095847" y="4579006"/>
            <a:ext cx="329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B4EBF41-545A-83C0-0FEE-F69275CC91F8}"/>
              </a:ext>
            </a:extLst>
          </p:cNvPr>
          <p:cNvSpPr txBox="1"/>
          <p:nvPr/>
        </p:nvSpPr>
        <p:spPr>
          <a:xfrm>
            <a:off x="4145" y="4833595"/>
            <a:ext cx="1306125" cy="954107"/>
          </a:xfrm>
          <a:prstGeom prst="rect">
            <a:avLst/>
          </a:prstGeom>
          <a:noFill/>
        </p:spPr>
        <p:txBody>
          <a:bodyPr wrap="square">
            <a:spAutoFit/>
          </a:bodyPr>
          <a:lstStyle/>
          <a:p>
            <a:pPr>
              <a:tabLst>
                <a:tab pos="577850" algn="l"/>
              </a:tabLst>
            </a:pPr>
            <a:r>
              <a:rPr lang="en-US" sz="1400" dirty="0">
                <a:latin typeface="Acherus Grotesque" panose="02000505000000020004" pitchFamily="50" charset="0"/>
              </a:rPr>
              <a:t>Display the importance </a:t>
            </a:r>
          </a:p>
          <a:p>
            <a:pPr>
              <a:tabLst>
                <a:tab pos="577850" algn="l"/>
              </a:tabLst>
            </a:pPr>
            <a:r>
              <a:rPr lang="en-US" sz="1400" dirty="0">
                <a:latin typeface="Acherus Grotesque" panose="02000505000000020004" pitchFamily="50" charset="0"/>
              </a:rPr>
              <a:t>of each </a:t>
            </a:r>
          </a:p>
          <a:p>
            <a:pPr>
              <a:tabLst>
                <a:tab pos="577850" algn="l"/>
              </a:tabLst>
            </a:pPr>
            <a:r>
              <a:rPr lang="en-US" sz="1400" dirty="0">
                <a:latin typeface="Acherus Grotesque" panose="02000505000000020004" pitchFamily="50" charset="0"/>
              </a:rPr>
              <a:t>predictor</a:t>
            </a:r>
          </a:p>
        </p:txBody>
      </p:sp>
      <p:cxnSp>
        <p:nvCxnSpPr>
          <p:cNvPr id="14" name="Straight Arrow Connector 13">
            <a:extLst>
              <a:ext uri="{FF2B5EF4-FFF2-40B4-BE49-F238E27FC236}">
                <a16:creationId xmlns:a16="http://schemas.microsoft.com/office/drawing/2014/main" id="{16F265C9-7DFF-7392-D6ED-FA5C22F5C13D}"/>
              </a:ext>
            </a:extLst>
          </p:cNvPr>
          <p:cNvCxnSpPr>
            <a:cxnSpLocks/>
          </p:cNvCxnSpPr>
          <p:nvPr/>
        </p:nvCxnSpPr>
        <p:spPr>
          <a:xfrm flipH="1">
            <a:off x="1106980" y="4999630"/>
            <a:ext cx="329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88AF31-322E-402D-0079-F6B097AA369E}"/>
              </a:ext>
            </a:extLst>
          </p:cNvPr>
          <p:cNvSpPr txBox="1"/>
          <p:nvPr/>
        </p:nvSpPr>
        <p:spPr>
          <a:xfrm>
            <a:off x="5083302" y="3317663"/>
            <a:ext cx="1246692" cy="954107"/>
          </a:xfrm>
          <a:prstGeom prst="rect">
            <a:avLst/>
          </a:prstGeom>
          <a:noFill/>
        </p:spPr>
        <p:txBody>
          <a:bodyPr wrap="square">
            <a:spAutoFit/>
          </a:bodyPr>
          <a:lstStyle/>
          <a:p>
            <a:r>
              <a:rPr lang="en-US" sz="1400" dirty="0">
                <a:latin typeface="Acherus Grotesque" panose="02000505000000020004" pitchFamily="50" charset="0"/>
              </a:rPr>
              <a:t>Building </a:t>
            </a:r>
          </a:p>
          <a:p>
            <a:r>
              <a:rPr lang="en-US" sz="1400" dirty="0">
                <a:latin typeface="Acherus Grotesque" panose="02000505000000020004" pitchFamily="50" charset="0"/>
              </a:rPr>
              <a:t>the random forest model</a:t>
            </a:r>
          </a:p>
        </p:txBody>
      </p:sp>
      <p:sp>
        <p:nvSpPr>
          <p:cNvPr id="16" name="Left Brace 15">
            <a:extLst>
              <a:ext uri="{FF2B5EF4-FFF2-40B4-BE49-F238E27FC236}">
                <a16:creationId xmlns:a16="http://schemas.microsoft.com/office/drawing/2014/main" id="{1935B427-6073-2163-7E7A-4817F0E86B83}"/>
              </a:ext>
            </a:extLst>
          </p:cNvPr>
          <p:cNvSpPr/>
          <p:nvPr/>
        </p:nvSpPr>
        <p:spPr>
          <a:xfrm>
            <a:off x="6205918" y="3378407"/>
            <a:ext cx="124076" cy="6779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7D2F0C1-5BB9-78C6-2ACC-1808A573E5C0}"/>
              </a:ext>
            </a:extLst>
          </p:cNvPr>
          <p:cNvCxnSpPr>
            <a:cxnSpLocks/>
          </p:cNvCxnSpPr>
          <p:nvPr/>
        </p:nvCxnSpPr>
        <p:spPr>
          <a:xfrm flipH="1">
            <a:off x="5880779" y="4372524"/>
            <a:ext cx="449215" cy="8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41083EF-67B9-9F31-EBA2-F5C8A1D7C180}"/>
              </a:ext>
            </a:extLst>
          </p:cNvPr>
          <p:cNvSpPr txBox="1"/>
          <p:nvPr/>
        </p:nvSpPr>
        <p:spPr>
          <a:xfrm>
            <a:off x="4978814" y="4226888"/>
            <a:ext cx="1136300" cy="307777"/>
          </a:xfrm>
          <a:prstGeom prst="rect">
            <a:avLst/>
          </a:prstGeom>
          <a:noFill/>
        </p:spPr>
        <p:txBody>
          <a:bodyPr wrap="square" rtlCol="0">
            <a:spAutoFit/>
          </a:bodyPr>
          <a:lstStyle/>
          <a:p>
            <a:r>
              <a:rPr lang="en-US" sz="1400" dirty="0">
                <a:latin typeface="Acherus Grotesque" panose="02000505000000020004" pitchFamily="50" charset="0"/>
              </a:rPr>
              <a:t>prediction</a:t>
            </a:r>
          </a:p>
        </p:txBody>
      </p:sp>
      <p:sp>
        <p:nvSpPr>
          <p:cNvPr id="20" name="Left Brace 19">
            <a:extLst>
              <a:ext uri="{FF2B5EF4-FFF2-40B4-BE49-F238E27FC236}">
                <a16:creationId xmlns:a16="http://schemas.microsoft.com/office/drawing/2014/main" id="{ADEB486B-5868-CEE3-9487-51511E7D7C59}"/>
              </a:ext>
            </a:extLst>
          </p:cNvPr>
          <p:cNvSpPr/>
          <p:nvPr/>
        </p:nvSpPr>
        <p:spPr>
          <a:xfrm>
            <a:off x="6095999" y="4516473"/>
            <a:ext cx="282001" cy="3584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8586E452-3502-137C-A549-153F55CCD3EF}"/>
              </a:ext>
            </a:extLst>
          </p:cNvPr>
          <p:cNvSpPr txBox="1"/>
          <p:nvPr/>
        </p:nvSpPr>
        <p:spPr>
          <a:xfrm>
            <a:off x="5100040" y="4472801"/>
            <a:ext cx="1071984" cy="523220"/>
          </a:xfrm>
          <a:prstGeom prst="rect">
            <a:avLst/>
          </a:prstGeom>
          <a:noFill/>
        </p:spPr>
        <p:txBody>
          <a:bodyPr wrap="square" rtlCol="0">
            <a:spAutoFit/>
          </a:bodyPr>
          <a:lstStyle/>
          <a:p>
            <a:r>
              <a:rPr lang="en-US" sz="1400" dirty="0">
                <a:latin typeface="Acherus Grotesque" panose="02000505000000020004" pitchFamily="50" charset="0"/>
              </a:rPr>
              <a:t>Compute MSE</a:t>
            </a:r>
          </a:p>
        </p:txBody>
      </p:sp>
      <p:sp>
        <p:nvSpPr>
          <p:cNvPr id="22" name="Left Brace 21">
            <a:extLst>
              <a:ext uri="{FF2B5EF4-FFF2-40B4-BE49-F238E27FC236}">
                <a16:creationId xmlns:a16="http://schemas.microsoft.com/office/drawing/2014/main" id="{3391EE98-D2BE-3A84-71D5-E54F2F7F3B03}"/>
              </a:ext>
            </a:extLst>
          </p:cNvPr>
          <p:cNvSpPr/>
          <p:nvPr/>
        </p:nvSpPr>
        <p:spPr>
          <a:xfrm>
            <a:off x="6190414" y="5147256"/>
            <a:ext cx="109056" cy="5929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5BF3ECB-C668-61C1-B18F-69C9A90971D5}"/>
              </a:ext>
            </a:extLst>
          </p:cNvPr>
          <p:cNvSpPr txBox="1"/>
          <p:nvPr/>
        </p:nvSpPr>
        <p:spPr>
          <a:xfrm>
            <a:off x="4865899" y="5147256"/>
            <a:ext cx="1306125" cy="954107"/>
          </a:xfrm>
          <a:prstGeom prst="rect">
            <a:avLst/>
          </a:prstGeom>
          <a:noFill/>
        </p:spPr>
        <p:txBody>
          <a:bodyPr wrap="square">
            <a:spAutoFit/>
          </a:bodyPr>
          <a:lstStyle/>
          <a:p>
            <a:pPr>
              <a:tabLst>
                <a:tab pos="577850" algn="l"/>
              </a:tabLst>
            </a:pPr>
            <a:r>
              <a:rPr lang="en-US" sz="1400" dirty="0">
                <a:latin typeface="Acherus Grotesque" panose="02000505000000020004" pitchFamily="50" charset="0"/>
              </a:rPr>
              <a:t>Display the importance </a:t>
            </a:r>
          </a:p>
          <a:p>
            <a:pPr>
              <a:tabLst>
                <a:tab pos="577850" algn="l"/>
              </a:tabLst>
            </a:pPr>
            <a:r>
              <a:rPr lang="en-US" sz="1400" dirty="0">
                <a:latin typeface="Acherus Grotesque" panose="02000505000000020004" pitchFamily="50" charset="0"/>
              </a:rPr>
              <a:t>of each </a:t>
            </a:r>
          </a:p>
          <a:p>
            <a:pPr>
              <a:tabLst>
                <a:tab pos="577850" algn="l"/>
              </a:tabLst>
            </a:pPr>
            <a:r>
              <a:rPr lang="en-US" sz="1400" dirty="0">
                <a:latin typeface="Acherus Grotesque" panose="02000505000000020004" pitchFamily="50" charset="0"/>
              </a:rPr>
              <a:t>predictor</a:t>
            </a:r>
          </a:p>
        </p:txBody>
      </p:sp>
      <p:sp>
        <p:nvSpPr>
          <p:cNvPr id="12" name="Title 11">
            <a:extLst>
              <a:ext uri="{FF2B5EF4-FFF2-40B4-BE49-F238E27FC236}">
                <a16:creationId xmlns:a16="http://schemas.microsoft.com/office/drawing/2014/main" id="{7968C154-52B8-41C1-BCA9-0C58DC492EB9}"/>
              </a:ext>
            </a:extLst>
          </p:cNvPr>
          <p:cNvSpPr>
            <a:spLocks noGrp="1"/>
          </p:cNvSpPr>
          <p:nvPr>
            <p:ph type="title"/>
          </p:nvPr>
        </p:nvSpPr>
        <p:spPr/>
        <p:txBody>
          <a:bodyPr>
            <a:noAutofit/>
          </a:bodyPr>
          <a:lstStyle/>
          <a:p>
            <a:r>
              <a:rPr lang="en-US" sz="2400" dirty="0"/>
              <a:t>4) Use random forests to analyze this data. What test error rate do you obtain? Use the `importance()` function to determine which variables are most important. Describe the effect of the number of variable considered at each split, on the error rate obtained. </a:t>
            </a:r>
          </a:p>
        </p:txBody>
      </p:sp>
      <p:sp>
        <p:nvSpPr>
          <p:cNvPr id="3" name="Footer Placeholder 2">
            <a:extLst>
              <a:ext uri="{FF2B5EF4-FFF2-40B4-BE49-F238E27FC236}">
                <a16:creationId xmlns:a16="http://schemas.microsoft.com/office/drawing/2014/main" id="{AE793541-73C2-4132-80F0-FD4D76A232EE}"/>
              </a:ext>
            </a:extLst>
          </p:cNvPr>
          <p:cNvSpPr>
            <a:spLocks noGrp="1"/>
          </p:cNvSpPr>
          <p:nvPr>
            <p:ph type="ftr" sz="quarter" idx="11"/>
          </p:nvPr>
        </p:nvSpPr>
        <p:spPr/>
        <p:txBody>
          <a:bodyPr/>
          <a:lstStyle/>
          <a:p>
            <a:r>
              <a:rPr lang="en-US"/>
              <a:t>Tree-Based Methods</a:t>
            </a:r>
            <a:endParaRPr lang="en-US" dirty="0"/>
          </a:p>
        </p:txBody>
      </p:sp>
      <p:sp>
        <p:nvSpPr>
          <p:cNvPr id="11" name="Slide Number Placeholder 10">
            <a:extLst>
              <a:ext uri="{FF2B5EF4-FFF2-40B4-BE49-F238E27FC236}">
                <a16:creationId xmlns:a16="http://schemas.microsoft.com/office/drawing/2014/main" id="{8C8BF6DE-876B-4F2B-BB36-886541BDEC65}"/>
              </a:ext>
            </a:extLst>
          </p:cNvPr>
          <p:cNvSpPr>
            <a:spLocks noGrp="1"/>
          </p:cNvSpPr>
          <p:nvPr>
            <p:ph type="sldNum" sz="quarter" idx="12"/>
          </p:nvPr>
        </p:nvSpPr>
        <p:spPr/>
        <p:txBody>
          <a:bodyPr/>
          <a:lstStyle/>
          <a:p>
            <a:fld id="{8E06CFEE-053A-4A40-A88B-A288F0289482}" type="slidenum">
              <a:rPr lang="en-US" smtClean="0"/>
              <a:t>61</a:t>
            </a:fld>
            <a:endParaRPr lang="en-US"/>
          </a:p>
        </p:txBody>
      </p:sp>
    </p:spTree>
    <p:extLst>
      <p:ext uri="{BB962C8B-B14F-4D97-AF65-F5344CB8AC3E}">
        <p14:creationId xmlns:p14="http://schemas.microsoft.com/office/powerpoint/2010/main" val="702716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1AE065-326D-48EF-AA6A-C08C9A9F84D4}"/>
              </a:ext>
            </a:extLst>
          </p:cNvPr>
          <p:cNvSpPr>
            <a:spLocks noGrp="1"/>
          </p:cNvSpPr>
          <p:nvPr>
            <p:ph type="ftr" sz="quarter" idx="11"/>
          </p:nvPr>
        </p:nvSpPr>
        <p:spPr/>
        <p:txBody>
          <a:bodyPr/>
          <a:lstStyle/>
          <a:p>
            <a:r>
              <a:rPr lang="en-US"/>
              <a:t>Tree-Based Methods</a:t>
            </a:r>
            <a:endParaRPr lang="en-US" dirty="0"/>
          </a:p>
        </p:txBody>
      </p:sp>
      <p:sp>
        <p:nvSpPr>
          <p:cNvPr id="3" name="Text Placeholder 2">
            <a:extLst>
              <a:ext uri="{FF2B5EF4-FFF2-40B4-BE49-F238E27FC236}">
                <a16:creationId xmlns:a16="http://schemas.microsoft.com/office/drawing/2014/main" id="{7BFEA9B3-959B-4DF1-B7B5-4CA8303AE3C1}"/>
              </a:ext>
            </a:extLst>
          </p:cNvPr>
          <p:cNvSpPr>
            <a:spLocks noGrp="1"/>
          </p:cNvSpPr>
          <p:nvPr>
            <p:ph type="body" idx="1"/>
          </p:nvPr>
        </p:nvSpPr>
        <p:spPr/>
        <p:txBody>
          <a:bodyPr/>
          <a:lstStyle/>
          <a:p>
            <a:r>
              <a:rPr lang="en-US" dirty="0"/>
              <a:t>Tree-Based Methods</a:t>
            </a:r>
          </a:p>
        </p:txBody>
      </p:sp>
      <p:sp>
        <p:nvSpPr>
          <p:cNvPr id="4" name="Slide Number Placeholder 3">
            <a:extLst>
              <a:ext uri="{FF2B5EF4-FFF2-40B4-BE49-F238E27FC236}">
                <a16:creationId xmlns:a16="http://schemas.microsoft.com/office/drawing/2014/main" id="{8F0BDF4A-585C-4E03-9ACD-F18B73768A49}"/>
              </a:ext>
            </a:extLst>
          </p:cNvPr>
          <p:cNvSpPr>
            <a:spLocks noGrp="1"/>
          </p:cNvSpPr>
          <p:nvPr>
            <p:ph type="sldNum" sz="quarter" idx="12"/>
          </p:nvPr>
        </p:nvSpPr>
        <p:spPr/>
        <p:txBody>
          <a:bodyPr/>
          <a:lstStyle/>
          <a:p>
            <a:fld id="{8E06CFEE-053A-4A40-A88B-A288F0289482}" type="slidenum">
              <a:rPr lang="en-US" smtClean="0"/>
              <a:pPr/>
              <a:t>62</a:t>
            </a:fld>
            <a:endParaRPr lang="en-US"/>
          </a:p>
        </p:txBody>
      </p:sp>
    </p:spTree>
    <p:extLst>
      <p:ext uri="{BB962C8B-B14F-4D97-AF65-F5344CB8AC3E}">
        <p14:creationId xmlns:p14="http://schemas.microsoft.com/office/powerpoint/2010/main" val="133866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Tree-Based Methods</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63</a:t>
            </a:fld>
            <a:endParaRPr lang="en-US"/>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Polynomial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Step functions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Splines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Local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Logistic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Linear discriminant analysis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8" name="TextBox 7">
            <a:extLst>
              <a:ext uri="{FF2B5EF4-FFF2-40B4-BE49-F238E27FC236}">
                <a16:creationId xmlns:a16="http://schemas.microsoft.com/office/drawing/2014/main" id="{44F52E81-A191-41D4-876E-A9F9853E2078}"/>
              </a:ext>
            </a:extLst>
          </p:cNvPr>
          <p:cNvSpPr txBox="1"/>
          <p:nvPr/>
        </p:nvSpPr>
        <p:spPr>
          <a:xfrm>
            <a:off x="2688428" y="3538372"/>
            <a:ext cx="1097280" cy="938719"/>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Decision tree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Random forest</a:t>
            </a:r>
          </a:p>
        </p:txBody>
      </p:sp>
      <p:sp>
        <p:nvSpPr>
          <p:cNvPr id="10" name="TextBox 9">
            <a:extLst>
              <a:ext uri="{FF2B5EF4-FFF2-40B4-BE49-F238E27FC236}">
                <a16:creationId xmlns:a16="http://schemas.microsoft.com/office/drawing/2014/main" id="{449431BB-4E56-448D-8618-34F3E01CB762}"/>
              </a:ext>
            </a:extLst>
          </p:cNvPr>
          <p:cNvSpPr txBox="1"/>
          <p:nvPr/>
        </p:nvSpPr>
        <p:spPr>
          <a:xfrm>
            <a:off x="4983138" y="3547079"/>
            <a:ext cx="1097280" cy="938719"/>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Decision tree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Random forest</a:t>
            </a:r>
          </a:p>
        </p:txBody>
      </p:sp>
      <p:sp>
        <p:nvSpPr>
          <p:cNvPr id="11" name="TextBox 10">
            <a:extLst>
              <a:ext uri="{FF2B5EF4-FFF2-40B4-BE49-F238E27FC236}">
                <a16:creationId xmlns:a16="http://schemas.microsoft.com/office/drawing/2014/main" id="{59680DDB-1702-49B1-8F70-66826C9A8B65}"/>
              </a:ext>
            </a:extLst>
          </p:cNvPr>
          <p:cNvSpPr txBox="1"/>
          <p:nvPr/>
        </p:nvSpPr>
        <p:spPr>
          <a:xfrm>
            <a:off x="2712033" y="4967827"/>
            <a:ext cx="1097280" cy="600164"/>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FFFF"/>
                </a:solidFill>
                <a:latin typeface="Acherus Grotesque" panose="02000505000000020004" pitchFamily="50" charset="0"/>
              </a:rPr>
              <a:t>Gradient boosting</a:t>
            </a: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 tree</a:t>
            </a:r>
          </a:p>
        </p:txBody>
      </p:sp>
      <p:sp>
        <p:nvSpPr>
          <p:cNvPr id="12" name="TextBox 11">
            <a:extLst>
              <a:ext uri="{FF2B5EF4-FFF2-40B4-BE49-F238E27FC236}">
                <a16:creationId xmlns:a16="http://schemas.microsoft.com/office/drawing/2014/main" id="{0DB10523-16BF-49EA-9D85-60933D09F824}"/>
              </a:ext>
            </a:extLst>
          </p:cNvPr>
          <p:cNvSpPr txBox="1"/>
          <p:nvPr/>
        </p:nvSpPr>
        <p:spPr>
          <a:xfrm>
            <a:off x="4999556" y="4967827"/>
            <a:ext cx="1097280" cy="600164"/>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FFFFFF"/>
                </a:solidFill>
                <a:latin typeface="Acherus Grotesque" panose="02000505000000020004" pitchFamily="50" charset="0"/>
              </a:rPr>
              <a:t>Gradient boosting</a:t>
            </a:r>
            <a:r>
              <a:rPr kumimoji="0" lang="en-US" sz="11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 tree</a:t>
            </a:r>
          </a:p>
        </p:txBody>
      </p:sp>
    </p:spTree>
    <p:extLst>
      <p:ext uri="{BB962C8B-B14F-4D97-AF65-F5344CB8AC3E}">
        <p14:creationId xmlns:p14="http://schemas.microsoft.com/office/powerpoint/2010/main" val="88813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DC0E-3B36-49CB-846E-2F64DD09E444}"/>
              </a:ext>
            </a:extLst>
          </p:cNvPr>
          <p:cNvSpPr>
            <a:spLocks noGrp="1"/>
          </p:cNvSpPr>
          <p:nvPr>
            <p:ph type="title"/>
          </p:nvPr>
        </p:nvSpPr>
        <p:spPr/>
        <p:txBody>
          <a:bodyPr/>
          <a:lstStyle/>
          <a:p>
            <a:r>
              <a:rPr lang="en-US" dirty="0"/>
              <a:t>Now you should be able to:</a:t>
            </a:r>
          </a:p>
        </p:txBody>
      </p:sp>
      <p:sp>
        <p:nvSpPr>
          <p:cNvPr id="3" name="Content Placeholder 2">
            <a:extLst>
              <a:ext uri="{FF2B5EF4-FFF2-40B4-BE49-F238E27FC236}">
                <a16:creationId xmlns:a16="http://schemas.microsoft.com/office/drawing/2014/main" id="{52A29519-E62A-473B-9BF0-5A11B034F012}"/>
              </a:ext>
            </a:extLst>
          </p:cNvPr>
          <p:cNvSpPr>
            <a:spLocks noGrp="1"/>
          </p:cNvSpPr>
          <p:nvPr>
            <p:ph idx="1"/>
          </p:nvPr>
        </p:nvSpPr>
        <p:spPr/>
        <p:txBody>
          <a:bodyPr/>
          <a:lstStyle/>
          <a:p>
            <a:r>
              <a:rPr lang="en-US" dirty="0"/>
              <a:t>Identify when tree-based methods could be used</a:t>
            </a:r>
          </a:p>
          <a:p>
            <a:r>
              <a:rPr lang="en-US" dirty="0"/>
              <a:t>Describe the general ideas behind growing and pruning a tree</a:t>
            </a:r>
          </a:p>
          <a:p>
            <a:r>
              <a:rPr lang="en-US" dirty="0"/>
              <a:t>Describe the problem of overfitting</a:t>
            </a:r>
          </a:p>
          <a:p>
            <a:r>
              <a:rPr lang="en-US" dirty="0"/>
              <a:t>Understand the basic idea behind cost-complexity pruning</a:t>
            </a:r>
          </a:p>
          <a:p>
            <a:r>
              <a:rPr lang="en-US" dirty="0"/>
              <a:t>Define classification error and entropy</a:t>
            </a:r>
          </a:p>
          <a:p>
            <a:r>
              <a:rPr lang="en-US" dirty="0"/>
              <a:t>Describe the general procedures for bagging, random forests, and boosting</a:t>
            </a:r>
          </a:p>
          <a:p>
            <a:r>
              <a:rPr lang="en-US" dirty="0"/>
              <a:t>Implement basic tree-based methods in Python</a:t>
            </a:r>
          </a:p>
          <a:p>
            <a:endParaRPr lang="en-US" dirty="0"/>
          </a:p>
        </p:txBody>
      </p:sp>
      <p:sp>
        <p:nvSpPr>
          <p:cNvPr id="4" name="Footer Placeholder 3">
            <a:extLst>
              <a:ext uri="{FF2B5EF4-FFF2-40B4-BE49-F238E27FC236}">
                <a16:creationId xmlns:a16="http://schemas.microsoft.com/office/drawing/2014/main" id="{78FBE0DD-C6AD-40F6-9BFB-66CEB283CA90}"/>
              </a:ext>
            </a:extLst>
          </p:cNvPr>
          <p:cNvSpPr>
            <a:spLocks noGrp="1"/>
          </p:cNvSpPr>
          <p:nvPr>
            <p:ph type="ftr" sz="quarter" idx="11"/>
          </p:nvPr>
        </p:nvSpPr>
        <p:spPr/>
        <p:txBody>
          <a:bodyPr/>
          <a:lstStyle/>
          <a:p>
            <a:r>
              <a:rPr lang="en-US"/>
              <a:t>Tree-Based Methods</a:t>
            </a:r>
            <a:endParaRPr lang="en-US" dirty="0"/>
          </a:p>
        </p:txBody>
      </p:sp>
      <p:sp>
        <p:nvSpPr>
          <p:cNvPr id="5" name="Slide Number Placeholder 4">
            <a:extLst>
              <a:ext uri="{FF2B5EF4-FFF2-40B4-BE49-F238E27FC236}">
                <a16:creationId xmlns:a16="http://schemas.microsoft.com/office/drawing/2014/main" id="{13C5D24A-0EE5-40A2-B793-5E16322AC7B7}"/>
              </a:ext>
            </a:extLst>
          </p:cNvPr>
          <p:cNvSpPr>
            <a:spLocks noGrp="1"/>
          </p:cNvSpPr>
          <p:nvPr>
            <p:ph type="sldNum" sz="quarter" idx="12"/>
          </p:nvPr>
        </p:nvSpPr>
        <p:spPr/>
        <p:txBody>
          <a:bodyPr/>
          <a:lstStyle/>
          <a:p>
            <a:fld id="{8E06CFEE-053A-4A40-A88B-A288F0289482}" type="slidenum">
              <a:rPr lang="en-US" smtClean="0"/>
              <a:t>64</a:t>
            </a:fld>
            <a:endParaRPr lang="en-US"/>
          </a:p>
        </p:txBody>
      </p:sp>
    </p:spTree>
    <p:extLst>
      <p:ext uri="{BB962C8B-B14F-4D97-AF65-F5344CB8AC3E}">
        <p14:creationId xmlns:p14="http://schemas.microsoft.com/office/powerpoint/2010/main" val="3598183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C49A-C140-4F44-A078-5D8D790C185D}"/>
              </a:ext>
            </a:extLst>
          </p:cNvPr>
          <p:cNvSpPr>
            <a:spLocks noGrp="1"/>
          </p:cNvSpPr>
          <p:nvPr>
            <p:ph type="title"/>
          </p:nvPr>
        </p:nvSpPr>
        <p:spPr/>
        <p:txBody>
          <a:bodyPr>
            <a:normAutofit/>
          </a:bodyPr>
          <a:lstStyle/>
          <a:p>
            <a:r>
              <a:rPr lang="en-US" dirty="0"/>
              <a:t>Two methods of estimation</a:t>
            </a:r>
          </a:p>
        </p:txBody>
      </p:sp>
      <p:sp>
        <p:nvSpPr>
          <p:cNvPr id="3" name="Content Placeholder 2">
            <a:extLst>
              <a:ext uri="{FF2B5EF4-FFF2-40B4-BE49-F238E27FC236}">
                <a16:creationId xmlns:a16="http://schemas.microsoft.com/office/drawing/2014/main" id="{EDBF4F5C-2FA3-47FA-8312-21C2F2EA6AA0}"/>
              </a:ext>
            </a:extLst>
          </p:cNvPr>
          <p:cNvSpPr>
            <a:spLocks noGrp="1"/>
          </p:cNvSpPr>
          <p:nvPr>
            <p:ph sz="half" idx="1"/>
          </p:nvPr>
        </p:nvSpPr>
        <p:spPr>
          <a:xfrm>
            <a:off x="765048" y="2688648"/>
            <a:ext cx="5181600" cy="3291840"/>
          </a:xfrm>
        </p:spPr>
        <p:txBody>
          <a:bodyPr/>
          <a:lstStyle/>
          <a:p>
            <a:r>
              <a:rPr lang="en-US" sz="2000" dirty="0"/>
              <a:t>Inference focused</a:t>
            </a:r>
          </a:p>
          <a:p>
            <a:r>
              <a:rPr lang="en-US" sz="2000" dirty="0"/>
              <a:t>Select a model which involves an assumption about the functional form of </a:t>
            </a:r>
            <a:r>
              <a:rPr lang="en-US" sz="2000" i="1" dirty="0"/>
              <a:t>f</a:t>
            </a:r>
            <a:r>
              <a:rPr lang="en-US" sz="2000" dirty="0"/>
              <a:t>. Train the model and estimate parameters.</a:t>
            </a:r>
          </a:p>
          <a:p>
            <a:r>
              <a:rPr lang="en-US" sz="2000" dirty="0"/>
              <a:t>Example:</a:t>
            </a:r>
          </a:p>
          <a:p>
            <a:pPr lvl="1"/>
            <a:r>
              <a:rPr lang="en-US" sz="1800" i="1" dirty="0"/>
              <a:t>f </a:t>
            </a:r>
            <a:r>
              <a:rPr lang="en-US" sz="1800" dirty="0"/>
              <a:t>is linear in X: </a:t>
            </a:r>
            <a:r>
              <a:rPr lang="en-US" sz="1800" i="1" dirty="0"/>
              <a:t>f(X) = </a:t>
            </a:r>
            <a:r>
              <a:rPr lang="el-GR" sz="1800" i="1" dirty="0"/>
              <a:t>β</a:t>
            </a:r>
            <a:r>
              <a:rPr lang="en-US" sz="1800" i="1" baseline="-25000" dirty="0"/>
              <a:t>0</a:t>
            </a:r>
            <a:r>
              <a:rPr lang="en-US" sz="1800" i="1" dirty="0"/>
              <a:t>+</a:t>
            </a:r>
            <a:r>
              <a:rPr lang="el-GR" sz="1800" i="1" dirty="0"/>
              <a:t>β</a:t>
            </a:r>
            <a:r>
              <a:rPr lang="en-US" sz="1800" i="1" baseline="-25000" dirty="0"/>
              <a:t>1</a:t>
            </a:r>
            <a:r>
              <a:rPr lang="en-US" sz="1800" i="1" dirty="0"/>
              <a:t>X</a:t>
            </a:r>
            <a:r>
              <a:rPr lang="en-US" sz="1800" i="1" baseline="-25000" dirty="0"/>
              <a:t>1</a:t>
            </a:r>
            <a:r>
              <a:rPr lang="en-US" sz="1800" i="1" dirty="0"/>
              <a:t> + </a:t>
            </a:r>
            <a:r>
              <a:rPr lang="el-GR" sz="1800" i="1" dirty="0"/>
              <a:t>β</a:t>
            </a:r>
            <a:r>
              <a:rPr lang="en-US" sz="1800" i="1" baseline="-25000" dirty="0"/>
              <a:t>2</a:t>
            </a:r>
            <a:r>
              <a:rPr lang="en-US" sz="1800" i="1" dirty="0"/>
              <a:t>X</a:t>
            </a:r>
            <a:r>
              <a:rPr lang="en-US" sz="1800" i="1" baseline="-25000" dirty="0"/>
              <a:t>2</a:t>
            </a:r>
            <a:r>
              <a:rPr lang="en-US" sz="1800" i="1" dirty="0"/>
              <a:t> +…+</a:t>
            </a:r>
            <a:r>
              <a:rPr lang="el-GR" sz="1800" i="1" dirty="0"/>
              <a:t> β</a:t>
            </a:r>
            <a:r>
              <a:rPr lang="en-US" sz="1800" i="1" baseline="-25000" dirty="0" err="1"/>
              <a:t>p</a:t>
            </a:r>
            <a:r>
              <a:rPr lang="en-US" sz="1800" i="1" dirty="0" err="1"/>
              <a:t>X</a:t>
            </a:r>
            <a:r>
              <a:rPr lang="en-US" sz="1800" i="1" baseline="-25000" dirty="0" err="1"/>
              <a:t>p</a:t>
            </a:r>
            <a:endParaRPr lang="en-US" sz="1800" i="1" baseline="-25000" dirty="0"/>
          </a:p>
          <a:p>
            <a:pPr marL="0" indent="0">
              <a:buNone/>
            </a:pPr>
            <a:endParaRPr lang="en-US" sz="2000" dirty="0"/>
          </a:p>
        </p:txBody>
      </p:sp>
      <p:sp>
        <p:nvSpPr>
          <p:cNvPr id="4" name="Content Placeholder 3">
            <a:extLst>
              <a:ext uri="{FF2B5EF4-FFF2-40B4-BE49-F238E27FC236}">
                <a16:creationId xmlns:a16="http://schemas.microsoft.com/office/drawing/2014/main" id="{84471624-3060-4D55-A85E-EADEAC5A25C9}"/>
              </a:ext>
            </a:extLst>
          </p:cNvPr>
          <p:cNvSpPr>
            <a:spLocks noGrp="1"/>
          </p:cNvSpPr>
          <p:nvPr>
            <p:ph sz="half" idx="2"/>
          </p:nvPr>
        </p:nvSpPr>
        <p:spPr>
          <a:xfrm>
            <a:off x="6237303" y="2688648"/>
            <a:ext cx="5181600" cy="3291840"/>
          </a:xfrm>
        </p:spPr>
        <p:txBody>
          <a:bodyPr>
            <a:normAutofit/>
          </a:bodyPr>
          <a:lstStyle/>
          <a:p>
            <a:r>
              <a:rPr lang="en-US" sz="2000" dirty="0"/>
              <a:t>Prediction focused</a:t>
            </a:r>
          </a:p>
          <a:p>
            <a:r>
              <a:rPr lang="en-US" sz="2000" dirty="0"/>
              <a:t>Does not make explicit assumptions about the functional form of f. Can fit wider range of possible shapes for </a:t>
            </a:r>
            <a:r>
              <a:rPr lang="en-US" sz="2000" i="1" dirty="0"/>
              <a:t>f</a:t>
            </a:r>
            <a:r>
              <a:rPr lang="en-US" sz="2000" dirty="0"/>
              <a:t>, but at that cost of needing a larger number of observations.</a:t>
            </a:r>
          </a:p>
          <a:p>
            <a:r>
              <a:rPr lang="en-US" sz="2000" dirty="0"/>
              <a:t>Example:  </a:t>
            </a:r>
          </a:p>
          <a:p>
            <a:pPr lvl="1"/>
            <a:r>
              <a:rPr lang="en-US" sz="1800" dirty="0"/>
              <a:t>Tree-based methods</a:t>
            </a:r>
          </a:p>
          <a:p>
            <a:endParaRPr lang="en-US" sz="2000" dirty="0"/>
          </a:p>
        </p:txBody>
      </p:sp>
      <p:sp>
        <p:nvSpPr>
          <p:cNvPr id="8" name="Footer Placeholder 7">
            <a:extLst>
              <a:ext uri="{FF2B5EF4-FFF2-40B4-BE49-F238E27FC236}">
                <a16:creationId xmlns:a16="http://schemas.microsoft.com/office/drawing/2014/main" id="{CAC23196-DB5F-4897-BB0E-B0A9F109E8D7}"/>
              </a:ext>
            </a:extLst>
          </p:cNvPr>
          <p:cNvSpPr>
            <a:spLocks noGrp="1"/>
          </p:cNvSpPr>
          <p:nvPr>
            <p:ph type="ftr" sz="quarter" idx="11"/>
          </p:nvPr>
        </p:nvSpPr>
        <p:spPr/>
        <p:txBody>
          <a:bodyPr/>
          <a:lstStyle/>
          <a:p>
            <a:r>
              <a:rPr lang="en-US" dirty="0"/>
              <a:t>Tree-Based Methods</a:t>
            </a:r>
          </a:p>
        </p:txBody>
      </p:sp>
      <p:sp>
        <p:nvSpPr>
          <p:cNvPr id="6" name="Rectangle: Rounded Corners 5">
            <a:extLst>
              <a:ext uri="{FF2B5EF4-FFF2-40B4-BE49-F238E27FC236}">
                <a16:creationId xmlns:a16="http://schemas.microsoft.com/office/drawing/2014/main" id="{66F2C494-4E9C-41D4-BB42-CD8961E4DCF0}"/>
              </a:ext>
            </a:extLst>
          </p:cNvPr>
          <p:cNvSpPr/>
          <p:nvPr/>
        </p:nvSpPr>
        <p:spPr>
          <a:xfrm>
            <a:off x="1252728" y="1361412"/>
            <a:ext cx="4206240" cy="1141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Acherus Grotesque" panose="02000505000000020004" pitchFamily="50" charset="0"/>
              </a:rPr>
              <a:t>Parametric</a:t>
            </a:r>
          </a:p>
          <a:p>
            <a:pPr algn="ctr"/>
            <a:r>
              <a:rPr lang="en-US" sz="1800" dirty="0">
                <a:latin typeface="Acherus Grotesque" panose="02000505000000020004" pitchFamily="50" charset="0"/>
              </a:rPr>
              <a:t>(Less Flexible, More Interpretable)</a:t>
            </a:r>
          </a:p>
        </p:txBody>
      </p:sp>
      <p:sp>
        <p:nvSpPr>
          <p:cNvPr id="7" name="Rectangle: Rounded Corners 6">
            <a:extLst>
              <a:ext uri="{FF2B5EF4-FFF2-40B4-BE49-F238E27FC236}">
                <a16:creationId xmlns:a16="http://schemas.microsoft.com/office/drawing/2014/main" id="{69C78EBE-1DA4-477F-A0CD-1A8CBD848C7F}"/>
              </a:ext>
            </a:extLst>
          </p:cNvPr>
          <p:cNvSpPr/>
          <p:nvPr/>
        </p:nvSpPr>
        <p:spPr>
          <a:xfrm>
            <a:off x="6724983" y="1360884"/>
            <a:ext cx="4206240"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Acherus Grotesque" panose="02000505000000020004" pitchFamily="50" charset="0"/>
              </a:rPr>
              <a:t>Non-parametric</a:t>
            </a:r>
          </a:p>
          <a:p>
            <a:pPr algn="ctr"/>
            <a:r>
              <a:rPr lang="en-US" sz="1800" dirty="0">
                <a:latin typeface="Acherus Grotesque" panose="02000505000000020004" pitchFamily="50" charset="0"/>
              </a:rPr>
              <a:t>(More Flexible, Less Interpretable)</a:t>
            </a:r>
          </a:p>
        </p:txBody>
      </p:sp>
      <p:sp>
        <p:nvSpPr>
          <p:cNvPr id="5" name="Slide Number Placeholder 4">
            <a:extLst>
              <a:ext uri="{FF2B5EF4-FFF2-40B4-BE49-F238E27FC236}">
                <a16:creationId xmlns:a16="http://schemas.microsoft.com/office/drawing/2014/main" id="{A8AC43A6-73B5-456B-82C9-F48611701B55}"/>
              </a:ext>
            </a:extLst>
          </p:cNvPr>
          <p:cNvSpPr>
            <a:spLocks noGrp="1"/>
          </p:cNvSpPr>
          <p:nvPr>
            <p:ph type="sldNum" sz="quarter" idx="12"/>
          </p:nvPr>
        </p:nvSpPr>
        <p:spPr/>
        <p:txBody>
          <a:bodyPr/>
          <a:lstStyle/>
          <a:p>
            <a:fld id="{8E06CFEE-053A-4A40-A88B-A288F0289482}" type="slidenum">
              <a:rPr lang="en-US" smtClean="0"/>
              <a:t>7</a:t>
            </a:fld>
            <a:endParaRPr lang="en-US"/>
          </a:p>
        </p:txBody>
      </p:sp>
      <p:sp>
        <p:nvSpPr>
          <p:cNvPr id="10" name="Rectangle 9">
            <a:extLst>
              <a:ext uri="{FF2B5EF4-FFF2-40B4-BE49-F238E27FC236}">
                <a16:creationId xmlns:a16="http://schemas.microsoft.com/office/drawing/2014/main" id="{33474211-558F-4C50-A226-A49A6950B777}"/>
              </a:ext>
            </a:extLst>
          </p:cNvPr>
          <p:cNvSpPr/>
          <p:nvPr/>
        </p:nvSpPr>
        <p:spPr>
          <a:xfrm>
            <a:off x="6096016" y="1273434"/>
            <a:ext cx="5486400" cy="4572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29408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41C197-6DDE-4A4D-9D96-9CFC4711145C}"/>
              </a:ext>
            </a:extLst>
          </p:cNvPr>
          <p:cNvSpPr>
            <a:spLocks noGrp="1"/>
          </p:cNvSpPr>
          <p:nvPr>
            <p:ph type="ftr" sz="quarter" idx="11"/>
          </p:nvPr>
        </p:nvSpPr>
        <p:spPr/>
        <p:txBody>
          <a:bodyPr/>
          <a:lstStyle/>
          <a:p>
            <a:r>
              <a:rPr lang="en-US"/>
              <a:t>Tree-Based Methods</a:t>
            </a:r>
            <a:endParaRPr lang="en-US" dirty="0"/>
          </a:p>
        </p:txBody>
      </p:sp>
      <p:sp>
        <p:nvSpPr>
          <p:cNvPr id="3" name="Text Placeholder 2">
            <a:extLst>
              <a:ext uri="{FF2B5EF4-FFF2-40B4-BE49-F238E27FC236}">
                <a16:creationId xmlns:a16="http://schemas.microsoft.com/office/drawing/2014/main" id="{A2C90DA7-E691-4F81-AFBA-D606EFC8FC76}"/>
              </a:ext>
            </a:extLst>
          </p:cNvPr>
          <p:cNvSpPr>
            <a:spLocks noGrp="1"/>
          </p:cNvSpPr>
          <p:nvPr>
            <p:ph type="body" idx="1"/>
          </p:nvPr>
        </p:nvSpPr>
        <p:spPr/>
        <p:txBody>
          <a:bodyPr/>
          <a:lstStyle/>
          <a:p>
            <a:r>
              <a:rPr lang="en-US" dirty="0"/>
              <a:t>Tree-Based Methods</a:t>
            </a:r>
          </a:p>
        </p:txBody>
      </p:sp>
      <p:sp>
        <p:nvSpPr>
          <p:cNvPr id="4" name="Slide Number Placeholder 3">
            <a:extLst>
              <a:ext uri="{FF2B5EF4-FFF2-40B4-BE49-F238E27FC236}">
                <a16:creationId xmlns:a16="http://schemas.microsoft.com/office/drawing/2014/main" id="{F4137EAF-B873-4D90-81A7-38B6C6C7FCD0}"/>
              </a:ext>
            </a:extLst>
          </p:cNvPr>
          <p:cNvSpPr>
            <a:spLocks noGrp="1"/>
          </p:cNvSpPr>
          <p:nvPr>
            <p:ph type="sldNum" sz="quarter" idx="12"/>
          </p:nvPr>
        </p:nvSpPr>
        <p:spPr/>
        <p:txBody>
          <a:bodyPr/>
          <a:lstStyle/>
          <a:p>
            <a:fld id="{8E06CFEE-053A-4A40-A88B-A288F0289482}" type="slidenum">
              <a:rPr lang="en-US" smtClean="0"/>
              <a:pPr/>
              <a:t>8</a:t>
            </a:fld>
            <a:endParaRPr lang="en-US"/>
          </a:p>
        </p:txBody>
      </p:sp>
    </p:spTree>
    <p:extLst>
      <p:ext uri="{BB962C8B-B14F-4D97-AF65-F5344CB8AC3E}">
        <p14:creationId xmlns:p14="http://schemas.microsoft.com/office/powerpoint/2010/main" val="1129797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D98754-6C59-473E-BDE3-B125C6467AFC}"/>
              </a:ext>
            </a:extLst>
          </p:cNvPr>
          <p:cNvSpPr>
            <a:spLocks noGrp="1"/>
          </p:cNvSpPr>
          <p:nvPr>
            <p:ph type="ftr" sz="quarter" idx="11"/>
          </p:nvPr>
        </p:nvSpPr>
        <p:spPr/>
        <p:txBody>
          <a:bodyPr/>
          <a:lstStyle/>
          <a:p>
            <a:r>
              <a:rPr lang="en-US"/>
              <a:t>Tree-Based Methods</a:t>
            </a:r>
            <a:endParaRPr lang="en-US" dirty="0"/>
          </a:p>
        </p:txBody>
      </p:sp>
      <p:sp>
        <p:nvSpPr>
          <p:cNvPr id="4" name="Slide Number Placeholder 3">
            <a:extLst>
              <a:ext uri="{FF2B5EF4-FFF2-40B4-BE49-F238E27FC236}">
                <a16:creationId xmlns:a16="http://schemas.microsoft.com/office/drawing/2014/main" id="{4B536617-3266-4FE5-B047-0DAE525DEB42}"/>
              </a:ext>
            </a:extLst>
          </p:cNvPr>
          <p:cNvSpPr>
            <a:spLocks noGrp="1"/>
          </p:cNvSpPr>
          <p:nvPr>
            <p:ph type="sldNum" sz="quarter" idx="12"/>
          </p:nvPr>
        </p:nvSpPr>
        <p:spPr/>
        <p:txBody>
          <a:bodyPr/>
          <a:lstStyle/>
          <a:p>
            <a:fld id="{8E06CFEE-053A-4A40-A88B-A288F0289482}" type="slidenum">
              <a:rPr lang="en-US" smtClean="0"/>
              <a:pPr/>
              <a:t>9</a:t>
            </a:fld>
            <a:endParaRPr lang="en-US"/>
          </a:p>
        </p:txBody>
      </p:sp>
      <p:pic>
        <p:nvPicPr>
          <p:cNvPr id="6" name="Picture 5">
            <a:extLst>
              <a:ext uri="{FF2B5EF4-FFF2-40B4-BE49-F238E27FC236}">
                <a16:creationId xmlns:a16="http://schemas.microsoft.com/office/drawing/2014/main" id="{B9E66B3E-A049-4F84-8E58-DA9D96B54841}"/>
              </a:ext>
            </a:extLst>
          </p:cNvPr>
          <p:cNvPicPr>
            <a:picLocks noChangeAspect="1"/>
          </p:cNvPicPr>
          <p:nvPr/>
        </p:nvPicPr>
        <p:blipFill>
          <a:blip r:embed="rId3"/>
          <a:stretch>
            <a:fillRect/>
          </a:stretch>
        </p:blipFill>
        <p:spPr>
          <a:xfrm>
            <a:off x="5934976" y="1443638"/>
            <a:ext cx="6291617" cy="2709983"/>
          </a:xfrm>
          <a:prstGeom prst="rect">
            <a:avLst/>
          </a:prstGeom>
        </p:spPr>
      </p:pic>
      <p:pic>
        <p:nvPicPr>
          <p:cNvPr id="7" name="Picture 6">
            <a:extLst>
              <a:ext uri="{FF2B5EF4-FFF2-40B4-BE49-F238E27FC236}">
                <a16:creationId xmlns:a16="http://schemas.microsoft.com/office/drawing/2014/main" id="{3DAE5BF1-8287-4AB5-9073-4204061856EC}"/>
              </a:ext>
            </a:extLst>
          </p:cNvPr>
          <p:cNvPicPr>
            <a:picLocks noChangeAspect="1"/>
          </p:cNvPicPr>
          <p:nvPr/>
        </p:nvPicPr>
        <p:blipFill>
          <a:blip r:embed="rId4"/>
          <a:stretch>
            <a:fillRect/>
          </a:stretch>
        </p:blipFill>
        <p:spPr>
          <a:xfrm>
            <a:off x="10510" y="1612825"/>
            <a:ext cx="6199865" cy="2539585"/>
          </a:xfrm>
          <a:prstGeom prst="rect">
            <a:avLst/>
          </a:prstGeom>
        </p:spPr>
      </p:pic>
      <p:sp>
        <p:nvSpPr>
          <p:cNvPr id="8" name="TextBox 7">
            <a:extLst>
              <a:ext uri="{FF2B5EF4-FFF2-40B4-BE49-F238E27FC236}">
                <a16:creationId xmlns:a16="http://schemas.microsoft.com/office/drawing/2014/main" id="{C61DFE2E-8ACB-4BB5-B14D-FE6504C0B768}"/>
              </a:ext>
            </a:extLst>
          </p:cNvPr>
          <p:cNvSpPr txBox="1"/>
          <p:nvPr/>
        </p:nvSpPr>
        <p:spPr>
          <a:xfrm>
            <a:off x="2397754" y="6073170"/>
            <a:ext cx="7069644" cy="784830"/>
          </a:xfrm>
          <a:prstGeom prst="rect">
            <a:avLst/>
          </a:prstGeom>
          <a:noFill/>
        </p:spPr>
        <p:txBody>
          <a:bodyPr wrap="square" rtlCol="0">
            <a:spAutoFit/>
          </a:bodyPr>
          <a:lstStyle/>
          <a:p>
            <a:r>
              <a:rPr lang="en-US" sz="900" dirty="0">
                <a:latin typeface="Acherus Grotesque" panose="02000505000000020004" pitchFamily="50" charset="0"/>
              </a:rPr>
              <a:t>Figures from: </a:t>
            </a:r>
          </a:p>
          <a:p>
            <a:r>
              <a:rPr lang="en-US" sz="900" dirty="0" err="1">
                <a:latin typeface="Acherus Grotesque" panose="02000505000000020004" pitchFamily="50" charset="0"/>
              </a:rPr>
              <a:t>Serengil</a:t>
            </a:r>
            <a:r>
              <a:rPr lang="en-US" sz="900" dirty="0">
                <a:latin typeface="Acherus Grotesque" panose="02000505000000020004" pitchFamily="50" charset="0"/>
              </a:rPr>
              <a:t>, SI. A Step by Step CART Decision Tree Example, Aug. 27, 2018</a:t>
            </a:r>
          </a:p>
          <a:p>
            <a:r>
              <a:rPr lang="en-US" sz="900" dirty="0">
                <a:latin typeface="Acherus Grotesque" panose="02000505000000020004" pitchFamily="50" charset="0"/>
                <a:hlinkClick r:id="rId5"/>
              </a:rPr>
              <a:t>https://sefiks.com/2018/08/27/a-step-by-step-cart-decision-tree-example/</a:t>
            </a:r>
            <a:endParaRPr lang="en-US" sz="900" dirty="0">
              <a:latin typeface="Acherus Grotesque" panose="02000505000000020004" pitchFamily="50" charset="0"/>
            </a:endParaRPr>
          </a:p>
          <a:p>
            <a:r>
              <a:rPr lang="en-US" sz="900" dirty="0" err="1">
                <a:latin typeface="Acherus Grotesque" panose="02000505000000020004" pitchFamily="50" charset="0"/>
              </a:rPr>
              <a:t>Serengil</a:t>
            </a:r>
            <a:r>
              <a:rPr lang="en-US" sz="900" dirty="0">
                <a:latin typeface="Acherus Grotesque" panose="02000505000000020004" pitchFamily="50" charset="0"/>
              </a:rPr>
              <a:t>, SI. A Step By Step Regression Tree Example, Aug. 28, 2018. </a:t>
            </a:r>
          </a:p>
          <a:p>
            <a:r>
              <a:rPr lang="en-US" sz="900" dirty="0">
                <a:latin typeface="Acherus Grotesque" panose="02000505000000020004" pitchFamily="50" charset="0"/>
                <a:hlinkClick r:id="rId6"/>
              </a:rPr>
              <a:t>https://sefiks.com/2018/08/28/a-step-by-step-regression-decision-tree-example</a:t>
            </a:r>
            <a:endParaRPr lang="en-US" sz="900" dirty="0">
              <a:latin typeface="Acherus Grotesque" panose="02000505000000020004" pitchFamily="50" charset="0"/>
            </a:endParaRPr>
          </a:p>
        </p:txBody>
      </p:sp>
      <p:pic>
        <p:nvPicPr>
          <p:cNvPr id="9" name="Picture 8" descr="Árbol PNG">
            <a:extLst>
              <a:ext uri="{FF2B5EF4-FFF2-40B4-BE49-F238E27FC236}">
                <a16:creationId xmlns:a16="http://schemas.microsoft.com/office/drawing/2014/main" id="{B8938E9E-5E76-4BFF-A5BF-6602C7CB07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5076993" y="392626"/>
            <a:ext cx="2010229" cy="2217164"/>
          </a:xfrm>
          <a:prstGeom prst="rect">
            <a:avLst/>
          </a:prstGeom>
        </p:spPr>
      </p:pic>
      <p:sp>
        <p:nvSpPr>
          <p:cNvPr id="10" name="TextBox 9">
            <a:extLst>
              <a:ext uri="{FF2B5EF4-FFF2-40B4-BE49-F238E27FC236}">
                <a16:creationId xmlns:a16="http://schemas.microsoft.com/office/drawing/2014/main" id="{DFE1B003-2790-4BAC-A944-ABA0681688B2}"/>
              </a:ext>
            </a:extLst>
          </p:cNvPr>
          <p:cNvSpPr txBox="1"/>
          <p:nvPr/>
        </p:nvSpPr>
        <p:spPr>
          <a:xfrm>
            <a:off x="527140" y="708390"/>
            <a:ext cx="4789837" cy="461665"/>
          </a:xfrm>
          <a:prstGeom prst="rect">
            <a:avLst/>
          </a:prstGeom>
          <a:noFill/>
        </p:spPr>
        <p:txBody>
          <a:bodyPr wrap="none" rtlCol="0">
            <a:spAutoFit/>
          </a:bodyPr>
          <a:lstStyle/>
          <a:p>
            <a:r>
              <a:rPr lang="en-US" sz="2400" dirty="0">
                <a:latin typeface="Acherus Grotesque" panose="02000505000000020004" pitchFamily="50" charset="0"/>
              </a:rPr>
              <a:t>Will someone play golf or not? </a:t>
            </a:r>
          </a:p>
        </p:txBody>
      </p:sp>
      <p:sp>
        <p:nvSpPr>
          <p:cNvPr id="11" name="TextBox 10">
            <a:extLst>
              <a:ext uri="{FF2B5EF4-FFF2-40B4-BE49-F238E27FC236}">
                <a16:creationId xmlns:a16="http://schemas.microsoft.com/office/drawing/2014/main" id="{CDDDA949-5E83-4862-84D4-A24A94833949}"/>
              </a:ext>
            </a:extLst>
          </p:cNvPr>
          <p:cNvSpPr txBox="1"/>
          <p:nvPr/>
        </p:nvSpPr>
        <p:spPr>
          <a:xfrm>
            <a:off x="1831850" y="4377959"/>
            <a:ext cx="3060453" cy="707886"/>
          </a:xfrm>
          <a:prstGeom prst="rect">
            <a:avLst/>
          </a:prstGeom>
          <a:noFill/>
        </p:spPr>
        <p:txBody>
          <a:bodyPr wrap="none" rtlCol="0">
            <a:spAutoFit/>
          </a:bodyPr>
          <a:lstStyle/>
          <a:p>
            <a:r>
              <a:rPr lang="en-US" sz="2000" dirty="0">
                <a:latin typeface="Acherus Grotesque" panose="02000505000000020004" pitchFamily="50" charset="0"/>
              </a:rPr>
              <a:t>Categorical Response: </a:t>
            </a:r>
          </a:p>
          <a:p>
            <a:r>
              <a:rPr lang="en-US" sz="2000" b="1" dirty="0">
                <a:latin typeface="Acherus Grotesque" panose="02000505000000020004" pitchFamily="50" charset="0"/>
              </a:rPr>
              <a:t>Yes or No </a:t>
            </a:r>
          </a:p>
        </p:txBody>
      </p:sp>
      <p:sp>
        <p:nvSpPr>
          <p:cNvPr id="12" name="TextBox 11">
            <a:extLst>
              <a:ext uri="{FF2B5EF4-FFF2-40B4-BE49-F238E27FC236}">
                <a16:creationId xmlns:a16="http://schemas.microsoft.com/office/drawing/2014/main" id="{8CE5A8D2-46E1-4191-9226-5372C680A240}"/>
              </a:ext>
            </a:extLst>
          </p:cNvPr>
          <p:cNvSpPr txBox="1"/>
          <p:nvPr/>
        </p:nvSpPr>
        <p:spPr>
          <a:xfrm>
            <a:off x="6133826" y="696800"/>
            <a:ext cx="6176243" cy="461665"/>
          </a:xfrm>
          <a:prstGeom prst="rect">
            <a:avLst/>
          </a:prstGeom>
          <a:noFill/>
        </p:spPr>
        <p:txBody>
          <a:bodyPr wrap="none" rtlCol="0">
            <a:spAutoFit/>
          </a:bodyPr>
          <a:lstStyle/>
          <a:p>
            <a:r>
              <a:rPr lang="en-US" sz="2400" dirty="0">
                <a:latin typeface="Acherus Grotesque" panose="02000505000000020004" pitchFamily="50" charset="0"/>
              </a:rPr>
              <a:t>How many golfers will be on the course?</a:t>
            </a:r>
          </a:p>
        </p:txBody>
      </p:sp>
      <p:sp>
        <p:nvSpPr>
          <p:cNvPr id="13" name="TextBox 12">
            <a:extLst>
              <a:ext uri="{FF2B5EF4-FFF2-40B4-BE49-F238E27FC236}">
                <a16:creationId xmlns:a16="http://schemas.microsoft.com/office/drawing/2014/main" id="{D398A6EF-95AB-4CFC-A0AB-106D443EAFF0}"/>
              </a:ext>
            </a:extLst>
          </p:cNvPr>
          <p:cNvSpPr txBox="1"/>
          <p:nvPr/>
        </p:nvSpPr>
        <p:spPr>
          <a:xfrm>
            <a:off x="7118599" y="4348144"/>
            <a:ext cx="4796843" cy="707886"/>
          </a:xfrm>
          <a:prstGeom prst="rect">
            <a:avLst/>
          </a:prstGeom>
          <a:noFill/>
        </p:spPr>
        <p:txBody>
          <a:bodyPr wrap="square" rtlCol="0">
            <a:spAutoFit/>
          </a:bodyPr>
          <a:lstStyle/>
          <a:p>
            <a:r>
              <a:rPr lang="en-US" sz="2000" dirty="0">
                <a:latin typeface="Acherus Grotesque" panose="02000505000000020004" pitchFamily="50" charset="0"/>
              </a:rPr>
              <a:t>Numeric Response: </a:t>
            </a:r>
          </a:p>
          <a:p>
            <a:r>
              <a:rPr lang="en-US" sz="2000" b="1" dirty="0">
                <a:latin typeface="Acherus Grotesque" panose="02000505000000020004" pitchFamily="50" charset="0"/>
              </a:rPr>
              <a:t>Number playing golf </a:t>
            </a:r>
            <a:r>
              <a:rPr lang="en-US" sz="2000" dirty="0">
                <a:latin typeface="Acherus Grotesque" panose="02000505000000020004" pitchFamily="50" charset="0"/>
              </a:rPr>
              <a:t>on a given day</a:t>
            </a:r>
          </a:p>
        </p:txBody>
      </p:sp>
      <p:pic>
        <p:nvPicPr>
          <p:cNvPr id="14" name="Picture 13" descr="FREE IS MY LIFE: FREE &lt;strong&gt;Golf&lt;/strong&gt; at 2011 Free Day at the Links ...">
            <a:extLst>
              <a:ext uri="{FF2B5EF4-FFF2-40B4-BE49-F238E27FC236}">
                <a16:creationId xmlns:a16="http://schemas.microsoft.com/office/drawing/2014/main" id="{DFE38A7E-FCCC-4CC1-A79E-AF4D872D83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87494" y="4369221"/>
            <a:ext cx="1856161" cy="1484928"/>
          </a:xfrm>
          <a:prstGeom prst="rect">
            <a:avLst/>
          </a:prstGeom>
        </p:spPr>
      </p:pic>
    </p:spTree>
    <p:extLst>
      <p:ext uri="{BB962C8B-B14F-4D97-AF65-F5344CB8AC3E}">
        <p14:creationId xmlns:p14="http://schemas.microsoft.com/office/powerpoint/2010/main" val="2719495539"/>
      </p:ext>
    </p:extLst>
  </p:cSld>
  <p:clrMapOvr>
    <a:masterClrMapping/>
  </p:clrMapOvr>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F7FD5D6-F6E2-4769-B3CC-E71D7D8C954D}" vid="{BBBA0FD2-C045-439A-82DA-748BE9D3E6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4ED148-2F3C-4B37-967F-AC001C69A280}">
  <ds:schemaRefs>
    <ds:schemaRef ds:uri="http://purl.org/dc/elements/1.1/"/>
    <ds:schemaRef ds:uri="http://purl.org/dc/dcmitype/"/>
    <ds:schemaRef ds:uri="http://schemas.microsoft.com/office/2006/documentManagement/types"/>
    <ds:schemaRef ds:uri="http://www.w3.org/XML/1998/namespace"/>
    <ds:schemaRef ds:uri="90bd7339-0ad2-473a-ba01-c456530706b0"/>
    <ds:schemaRef ds:uri="http://purl.org/dc/terms/"/>
    <ds:schemaRef ds:uri="http://schemas.microsoft.com/office/2006/metadata/properties"/>
    <ds:schemaRef ds:uri="http://schemas.microsoft.com/office/infopath/2007/PartnerControls"/>
    <ds:schemaRef ds:uri="http://schemas.openxmlformats.org/package/2006/metadata/core-properties"/>
    <ds:schemaRef ds:uri="25882981-611f-41a9-911b-4de1a3554034"/>
  </ds:schemaRefs>
</ds:datastoreItem>
</file>

<file path=customXml/itemProps2.xml><?xml version="1.0" encoding="utf-8"?>
<ds:datastoreItem xmlns:ds="http://schemas.openxmlformats.org/officeDocument/2006/customXml" ds:itemID="{446097B5-B39F-41B0-B423-214F512D0176}"/>
</file>

<file path=customXml/itemProps3.xml><?xml version="1.0" encoding="utf-8"?>
<ds:datastoreItem xmlns:ds="http://schemas.openxmlformats.org/officeDocument/2006/customXml" ds:itemID="{D6DD0DBF-FCFA-4C07-A77E-37548DA3F1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9264</TotalTime>
  <Words>11673</Words>
  <Application>Microsoft Office PowerPoint</Application>
  <PresentationFormat>Widescreen</PresentationFormat>
  <Paragraphs>1781</Paragraphs>
  <Slides>64</Slides>
  <Notes>57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64</vt:i4>
      </vt:variant>
    </vt:vector>
  </HeadingPairs>
  <TitlesOfParts>
    <vt:vector size="77" baseType="lpstr">
      <vt:lpstr>Acherus Grotesque</vt:lpstr>
      <vt:lpstr>Arial</vt:lpstr>
      <vt:lpstr>Calibri</vt:lpstr>
      <vt:lpstr>Cambria Math</vt:lpstr>
      <vt:lpstr>Courier New</vt:lpstr>
      <vt:lpstr>LMRoman9-Italic</vt:lpstr>
      <vt:lpstr>LMRoman9-Regular</vt:lpstr>
      <vt:lpstr>Plantagenet Cherokee</vt:lpstr>
      <vt:lpstr>Symbol</vt:lpstr>
      <vt:lpstr>Times New Roman</vt:lpstr>
      <vt:lpstr>Wingdings</vt:lpstr>
      <vt:lpstr>Wingdings 2</vt:lpstr>
      <vt:lpstr>Office Theme</vt:lpstr>
      <vt:lpstr>Tree-Based Methods</vt:lpstr>
      <vt:lpstr>At the end of this module, you should be able to:</vt:lpstr>
      <vt:lpstr>PowerPoint Presentation</vt:lpstr>
      <vt:lpstr>PowerPoint Presentation</vt:lpstr>
      <vt:lpstr>Supervised versus unsupervised again</vt:lpstr>
      <vt:lpstr>Supervised learning method selection is based on the response type</vt:lpstr>
      <vt:lpstr>Two methods of estimation</vt:lpstr>
      <vt:lpstr>PowerPoint Presentation</vt:lpstr>
      <vt:lpstr>PowerPoint Presentation</vt:lpstr>
      <vt:lpstr>Everyday life decision tree</vt:lpstr>
      <vt:lpstr>Regression trees</vt:lpstr>
      <vt:lpstr>Regression tree for baseball salary</vt:lpstr>
      <vt:lpstr>A different representation of the regression tree for baseball salary</vt:lpstr>
      <vt:lpstr>Splitting &amp; predicting</vt:lpstr>
      <vt:lpstr>PowerPoint Presentation</vt:lpstr>
      <vt:lpstr>There are many ways to grow a tree</vt:lpstr>
      <vt:lpstr>Recursive binary splitting steps</vt:lpstr>
      <vt:lpstr>Greedy algorithms have an obvious drawback:  May only find local optimum</vt:lpstr>
      <vt:lpstr>Another drawback of greedy algorithms is that some splits are impossible</vt:lpstr>
      <vt:lpstr>Decision trees are flexible but often overfit</vt:lpstr>
      <vt:lpstr>An extreme case of overfitting</vt:lpstr>
      <vt:lpstr>To avoid the problem of overfitting in decision trees, we perform tree pruning</vt:lpstr>
      <vt:lpstr>Cost complexity pruning minimizes error with a tree that has as few branches as possible</vt:lpstr>
      <vt:lpstr>Cost complexity pruning steps</vt:lpstr>
      <vt:lpstr>An example decision tree with stopping rule of 3 data points in each leaf or predictive group </vt:lpstr>
      <vt:lpstr>Cost complexity pruning steps</vt:lpstr>
      <vt:lpstr>PowerPoint Presentation</vt:lpstr>
      <vt:lpstr>Review of decision tree nomenclature</vt:lpstr>
      <vt:lpstr>Recall that regression trees assign a prediction by averaging the values of observations sharing a terminal node</vt:lpstr>
      <vt:lpstr>A classification tree works by voting: The most popular category wins!</vt:lpstr>
      <vt:lpstr>Category 1 wins in this node</vt:lpstr>
      <vt:lpstr>Recall the confusion matrix is used to assess accuracy and error in a classification setting</vt:lpstr>
      <vt:lpstr>Classification error rate is the percent misclassified in the training set</vt:lpstr>
      <vt:lpstr>In this node, the classification error is 5%</vt:lpstr>
      <vt:lpstr>Another way to calculate classification error</vt:lpstr>
      <vt:lpstr>Node purity means superior classification quality!</vt:lpstr>
      <vt:lpstr>From physics, entropy is the degree of chaos or disorder in a system</vt:lpstr>
      <vt:lpstr>A graph of entropy for two categories (-, +)</vt:lpstr>
      <vt:lpstr>Entropy is more sensitive than classification error rate</vt:lpstr>
      <vt:lpstr>Entropy favors purity</vt:lpstr>
      <vt:lpstr>Entropy and classification error rate for a 3-level classification problem</vt:lpstr>
      <vt:lpstr>Why do you care about purity and entropy?</vt:lpstr>
      <vt:lpstr>Trees vs. Linear Models</vt:lpstr>
      <vt:lpstr>Pros and cons of decision trees</vt:lpstr>
      <vt:lpstr>PowerPoint Presentation</vt:lpstr>
      <vt:lpstr>How deep should a decision tree grow?</vt:lpstr>
      <vt:lpstr> Techniques to overcome problems including overfitting and variance for trees</vt:lpstr>
      <vt:lpstr> Bagging</vt:lpstr>
      <vt:lpstr> Bagging predictions</vt:lpstr>
      <vt:lpstr> Random forests</vt:lpstr>
      <vt:lpstr> Random forests predictions</vt:lpstr>
      <vt:lpstr>Boosting also grows multiple trees sequentially</vt:lpstr>
      <vt:lpstr>Boosting steps</vt:lpstr>
      <vt:lpstr>Boosting steps continued</vt:lpstr>
      <vt:lpstr>Exercise: Predict child car seat sales using regression trees and bagging</vt:lpstr>
      <vt:lpstr>ML paradigm to evaluate model performance</vt:lpstr>
      <vt:lpstr>Code road map</vt:lpstr>
      <vt:lpstr>1) After our usual process of splitting the data, Fit a regression tree to the training set. Plot the tree, and interpret the results. What test error rate do you obtain?     </vt:lpstr>
      <vt:lpstr>2) Use cross-validation in order to determine the optimal level of tree complexity. Does pruning the tree improve the test error rate? </vt:lpstr>
      <vt:lpstr>3) Use the bagging approach in order to analyze this data. What test error rate do you obtain? Use the `importance()` function to determine which variables are most important.</vt:lpstr>
      <vt:lpstr>4) Use random forests to analyze this data. What test error rate do you obtain? Use the `importance()` function to determine which variables are most important. Describe the effect of the number of variable considered at each split, on the error rate obtained. </vt:lpstr>
      <vt:lpstr>PowerPoint Presentation</vt:lpstr>
      <vt:lpstr>PowerPoint Presentation</vt:lpstr>
      <vt:lpstr>Now you should be able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SAIG Short Course Series: Machine Learning</dc:title>
  <dc:creator>Frances McCarty</dc:creator>
  <cp:lastModifiedBy>Stephanie DeHart</cp:lastModifiedBy>
  <cp:revision>136</cp:revision>
  <dcterms:created xsi:type="dcterms:W3CDTF">2021-02-23T17:12:45Z</dcterms:created>
  <dcterms:modified xsi:type="dcterms:W3CDTF">2025-06-02T14:19:53Z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MediaServiceImageTags">
    <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